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"/>
  </p:notesMasterIdLst>
  <p:sldIdLst>
    <p:sldId id="260" r:id="rId3"/>
    <p:sldId id="261" r:id="rId4"/>
    <p:sldId id="265" r:id="rId6"/>
    <p:sldId id="262" r:id="rId7"/>
    <p:sldId id="259" r:id="rId8"/>
    <p:sldId id="266" r:id="rId9"/>
    <p:sldId id="269" r:id="rId10"/>
    <p:sldId id="270" r:id="rId11"/>
    <p:sldId id="271" r:id="rId12"/>
    <p:sldId id="272" r:id="rId13"/>
    <p:sldId id="277" r:id="rId14"/>
    <p:sldId id="273" r:id="rId15"/>
    <p:sldId id="278" r:id="rId16"/>
    <p:sldId id="275" r:id="rId17"/>
    <p:sldId id="276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0A00"/>
    <a:srgbClr val="BE4F18"/>
    <a:srgbClr val="CC7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43"/>
    <p:restoredTop sz="94665"/>
  </p:normalViewPr>
  <p:slideViewPr>
    <p:cSldViewPr snapToGrid="0" snapToObjects="1">
      <p:cViewPr>
        <p:scale>
          <a:sx n="91" d="100"/>
          <a:sy n="91" d="100"/>
        </p:scale>
        <p:origin x="-120" y="300"/>
      </p:cViewPr>
      <p:guideLst>
        <p:guide orient="horz" pos="2100"/>
        <p:guide pos="38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-25400"/>
            <a:ext cx="12485514" cy="7023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4C532-1ACA-BB48-BE61-B723FE29A2A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E498-40FF-394B-822D-E444808E871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4C532-1ACA-BB48-BE61-B723FE29A2A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E498-40FF-394B-822D-E444808E871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4C532-1ACA-BB48-BE61-B723FE29A2A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E498-40FF-394B-822D-E444808E871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4C532-1ACA-BB48-BE61-B723FE29A2A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E498-40FF-394B-822D-E444808E871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4C532-1ACA-BB48-BE61-B723FE29A2A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E498-40FF-394B-822D-E444808E871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4C532-1ACA-BB48-BE61-B723FE29A2A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E498-40FF-394B-822D-E444808E871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4C532-1ACA-BB48-BE61-B723FE29A2A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E498-40FF-394B-822D-E444808E871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4C532-1ACA-BB48-BE61-B723FE29A2A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E498-40FF-394B-822D-E444808E871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4C532-1ACA-BB48-BE61-B723FE29A2A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E498-40FF-394B-822D-E444808E871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4C532-1ACA-BB48-BE61-B723FE29A2A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3E498-40FF-394B-822D-E444808E871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4C532-1ACA-BB48-BE61-B723FE29A2A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3E498-40FF-394B-822D-E444808E871E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jpeg"/><Relationship Id="rId3" Type="http://schemas.openxmlformats.org/officeDocument/2006/relationships/image" Target="../media/image6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jpeg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.jpeg"/><Relationship Id="rId10" Type="http://schemas.openxmlformats.org/officeDocument/2006/relationships/image" Target="../media/image18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32750553477551" descr="163275055347755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50900" y="292100"/>
            <a:ext cx="108458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徽标&#10;&#10;描述已自动生成"/>
          <p:cNvPicPr>
            <a:picLocks noChangeAspect="1"/>
          </p:cNvPicPr>
          <p:nvPr/>
        </p:nvPicPr>
        <p:blipFill>
          <a:blip r:embed="rId1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397065" y="441951"/>
            <a:ext cx="751217" cy="10232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91540" y="1425575"/>
            <a:ext cx="10682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rgbClr val="BE4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Please write your own plan that works on Mars. </a:t>
            </a:r>
            <a:endParaRPr kumimoji="1" lang="en-US" altLang="zh-CN" sz="4000" b="1" dirty="0">
              <a:solidFill>
                <a:srgbClr val="BE4F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82980" y="538480"/>
            <a:ext cx="6774815" cy="625475"/>
            <a:chOff x="1424141" y="415421"/>
            <a:chExt cx="2437737" cy="625549"/>
          </a:xfrm>
        </p:grpSpPr>
        <p:sp>
          <p:nvSpPr>
            <p:cNvPr id="13" name="矩形 12"/>
            <p:cNvSpPr/>
            <p:nvPr/>
          </p:nvSpPr>
          <p:spPr>
            <a:xfrm>
              <a:off x="1424141" y="415421"/>
              <a:ext cx="2173571" cy="625549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573494" y="423298"/>
              <a:ext cx="2288384" cy="583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Activity 5  Write t</a:t>
              </a:r>
              <a:r>
                <a:rPr kumimoji="1"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he first draft</a:t>
              </a:r>
              <a:endParaRPr kumimoji="1"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徽标&#10;&#10;描述已自动生成"/>
          <p:cNvPicPr>
            <a:picLocks noChangeAspect="1"/>
          </p:cNvPicPr>
          <p:nvPr/>
        </p:nvPicPr>
        <p:blipFill>
          <a:blip r:embed="rId1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88708" y="278791"/>
            <a:ext cx="751217" cy="102327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46785" y="161290"/>
            <a:ext cx="7527290" cy="673100"/>
            <a:chOff x="974746" y="391709"/>
            <a:chExt cx="2288384" cy="673048"/>
          </a:xfrm>
        </p:grpSpPr>
        <p:sp>
          <p:nvSpPr>
            <p:cNvPr id="5" name="矩形 4"/>
            <p:cNvSpPr/>
            <p:nvPr/>
          </p:nvSpPr>
          <p:spPr>
            <a:xfrm>
              <a:off x="975003" y="439208"/>
              <a:ext cx="2173571" cy="625549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74746" y="391709"/>
              <a:ext cx="2288384" cy="583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Activity 6 </a:t>
              </a:r>
              <a:r>
                <a:rPr kumimoji="1"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Edit and polish your writing</a:t>
              </a:r>
              <a:endParaRPr kumimoji="1"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570230" y="985520"/>
            <a:ext cx="11557000" cy="2030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 everyone, I'm from Guiyang No. 17 Middle School. I</a:t>
            </a:r>
            <a:endParaRPr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feel so excited because I am going to work on Mars. Now I’d like</a:t>
            </a:r>
            <a:endParaRPr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share my plan with you. 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33730" y="3551555"/>
            <a:ext cx="10924540" cy="2705735"/>
            <a:chOff x="647114" y="3165231"/>
            <a:chExt cx="10832123" cy="2705686"/>
          </a:xfrm>
        </p:grpSpPr>
        <p:cxnSp>
          <p:nvCxnSpPr>
            <p:cNvPr id="12" name="直线连接符 3"/>
            <p:cNvCxnSpPr/>
            <p:nvPr/>
          </p:nvCxnSpPr>
          <p:spPr>
            <a:xfrm>
              <a:off x="647114" y="3165231"/>
              <a:ext cx="10832123" cy="0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" name="直线连接符 4"/>
            <p:cNvCxnSpPr/>
            <p:nvPr/>
          </p:nvCxnSpPr>
          <p:spPr>
            <a:xfrm>
              <a:off x="647114" y="3841653"/>
              <a:ext cx="10832123" cy="0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4" name="直线连接符 5"/>
            <p:cNvCxnSpPr/>
            <p:nvPr/>
          </p:nvCxnSpPr>
          <p:spPr>
            <a:xfrm>
              <a:off x="647114" y="4518075"/>
              <a:ext cx="10832123" cy="0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直线连接符 6"/>
            <p:cNvCxnSpPr/>
            <p:nvPr/>
          </p:nvCxnSpPr>
          <p:spPr>
            <a:xfrm>
              <a:off x="647114" y="5194497"/>
              <a:ext cx="10832123" cy="0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6" name="直线连接符 7"/>
            <p:cNvCxnSpPr/>
            <p:nvPr/>
          </p:nvCxnSpPr>
          <p:spPr>
            <a:xfrm>
              <a:off x="647114" y="5870917"/>
              <a:ext cx="10832123" cy="0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徽标&#10;&#10;描述已自动生成"/>
          <p:cNvPicPr>
            <a:picLocks noChangeAspect="1"/>
          </p:cNvPicPr>
          <p:nvPr/>
        </p:nvPicPr>
        <p:blipFill>
          <a:blip r:embed="rId1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382997" y="246183"/>
            <a:ext cx="751217" cy="1023279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418590" y="338455"/>
            <a:ext cx="5528310" cy="625475"/>
            <a:chOff x="1457661" y="415421"/>
            <a:chExt cx="2404216" cy="625549"/>
          </a:xfrm>
        </p:grpSpPr>
        <p:sp>
          <p:nvSpPr>
            <p:cNvPr id="5" name="矩形 4"/>
            <p:cNvSpPr/>
            <p:nvPr/>
          </p:nvSpPr>
          <p:spPr>
            <a:xfrm>
              <a:off x="1457661" y="415421"/>
              <a:ext cx="1943805" cy="625549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57896" y="423042"/>
              <a:ext cx="2403981" cy="583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Activity </a:t>
              </a:r>
              <a:r>
                <a:rPr kumimoji="1" lang="en-US" altLang="zh-CN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 </a:t>
              </a:r>
              <a:r>
                <a:rPr kumimoji="1" lang="en-US" altLang="zh-CN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Presentation</a:t>
              </a:r>
              <a:endParaRPr kumimoji="1"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33149" y="1188391"/>
            <a:ext cx="11869008" cy="3574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8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Hello everyone, I'm from NO.7 Middle school. I'm so excited about working on Mars. And I really want to do my own part to do that.  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388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I want to be teacher on Mars in ten years. I am going to teach Martian some Chinese because we need to communicate with each other. Next, I am going to study Mars language so that I can teach my students better. What’s more, I am going to build a bridge between our and others’ cultures. Education is important everywhere. I’m sure I can be a good teacher and make Mars a better place in the future.</a:t>
            </a:r>
            <a:endParaRPr lang="zh-CN" altLang="en-US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3205" y="4732020"/>
            <a:ext cx="11757025" cy="1086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ts val="3880"/>
              </a:lnSpc>
            </a:pPr>
            <a:r>
              <a:rPr lang="en-US" altLang="zh-CN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 </a:t>
            </a:r>
            <a:r>
              <a:rPr lang="en-US" altLang="zh-CN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 word</a:t>
            </a:r>
            <a:r>
              <a:rPr lang="zh-CN" alt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</a:t>
            </a:r>
            <a:r>
              <a:rPr lang="zh-CN" alt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veryone is </a:t>
            </a:r>
            <a:r>
              <a:rPr lang="en-US" altLang="zh-CN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play</a:t>
            </a:r>
            <a:r>
              <a:rPr 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ing an important role</a:t>
            </a:r>
            <a:r>
              <a:rPr lang="zh-CN" alt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</a:t>
            </a:r>
            <a:r>
              <a:rPr lang="zh-CN" alt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the city and </a:t>
            </a:r>
            <a:r>
              <a:rPr lang="en-US" altLang="zh-CN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not a job</a:t>
            </a:r>
            <a:r>
              <a:rPr lang="zh-CN" altLang="en-US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can be replaced (不可代替). It's our duty to build the city better. We believe we can</a:t>
            </a:r>
            <a:r>
              <a:rPr lang="en-US" altLang="zh-CN" sz="2400" b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!</a:t>
            </a:r>
            <a:endParaRPr lang="en-US" altLang="zh-CN" sz="2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47420" y="4294505"/>
            <a:ext cx="1040955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everyone’s responsibility (</a:t>
            </a:r>
            <a:r>
              <a:rPr lang="zh-CN" alt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责任</a:t>
            </a: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to build a cleaner, greener and  better city for living.</a:t>
            </a:r>
            <a:endParaRPr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徽标&#10;&#10;描述已自动生成"/>
          <p:cNvPicPr>
            <a:picLocks noChangeAspect="1"/>
          </p:cNvPicPr>
          <p:nvPr/>
        </p:nvPicPr>
        <p:blipFill>
          <a:blip r:embed="rId1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101447" y="125081"/>
            <a:ext cx="751217" cy="1023279"/>
          </a:xfrm>
          <a:prstGeom prst="rect">
            <a:avLst/>
          </a:prstGeom>
        </p:spPr>
      </p:pic>
      <p:pic>
        <p:nvPicPr>
          <p:cNvPr id="15" name="图片 14" descr="建筑的摆设布局&#10;&#10;中度可信度描述已自动生成"/>
          <p:cNvPicPr>
            <a:picLocks noChangeAspect="1"/>
          </p:cNvPicPr>
          <p:nvPr/>
        </p:nvPicPr>
        <p:blipFill rotWithShape="1">
          <a:blip r:embed="rId2"/>
          <a:srcRect b="6635"/>
          <a:stretch>
            <a:fillRect/>
          </a:stretch>
        </p:blipFill>
        <p:spPr>
          <a:xfrm>
            <a:off x="1102360" y="669290"/>
            <a:ext cx="5153025" cy="3359785"/>
          </a:xfrm>
          <a:prstGeom prst="rect">
            <a:avLst/>
          </a:prstGeom>
        </p:spPr>
      </p:pic>
      <p:pic>
        <p:nvPicPr>
          <p:cNvPr id="1026" name="Picture 2" descr="http://5b0988e595225.cdn.sohucs.com/images/20190730/acc3cfeaf6d84f73971778dd61188f8a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145" y="662305"/>
            <a:ext cx="5310505" cy="337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94205" y="2044065"/>
            <a:ext cx="9413875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BE4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have to do:</a:t>
            </a:r>
            <a:endParaRPr lang="zh-CN" altLang="en-US" sz="3200" b="1" dirty="0">
              <a:solidFill>
                <a:srgbClr val="BE4F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your plan again according to your draft 2 on your exercise book.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94205" y="3799205"/>
            <a:ext cx="1040765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rgbClr val="BE4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 choose to do: </a:t>
            </a:r>
            <a:endParaRPr lang="zh-CN" altLang="en-US" sz="3200" b="1" dirty="0">
              <a:solidFill>
                <a:srgbClr val="BE4F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hoot a video 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clip 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hare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your pl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to your family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a new plan to make your hometown better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徽标&#10;&#10;描述已自动生成"/>
          <p:cNvPicPr>
            <a:picLocks noChangeAspect="1"/>
          </p:cNvPicPr>
          <p:nvPr/>
        </p:nvPicPr>
        <p:blipFill>
          <a:blip r:embed="rId1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1210774" y="2164025"/>
            <a:ext cx="480842" cy="654985"/>
          </a:xfrm>
          <a:prstGeom prst="rect">
            <a:avLst/>
          </a:prstGeom>
        </p:spPr>
      </p:pic>
      <p:pic>
        <p:nvPicPr>
          <p:cNvPr id="5" name="图片 4" descr="徽标&#10;&#10;描述已自动生成"/>
          <p:cNvPicPr>
            <a:picLocks noChangeAspect="1"/>
          </p:cNvPicPr>
          <p:nvPr/>
        </p:nvPicPr>
        <p:blipFill>
          <a:blip r:embed="rId1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1210773" y="4038991"/>
            <a:ext cx="480842" cy="654985"/>
          </a:xfrm>
          <a:prstGeom prst="rect">
            <a:avLst/>
          </a:prstGeom>
        </p:spPr>
      </p:pic>
      <p:pic>
        <p:nvPicPr>
          <p:cNvPr id="6" name="图片 5" descr="徽标&#10;&#10;描述已自动生成"/>
          <p:cNvPicPr>
            <a:picLocks noChangeAspect="1"/>
          </p:cNvPicPr>
          <p:nvPr/>
        </p:nvPicPr>
        <p:blipFill>
          <a:blip r:embed="rId1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622148" y="532796"/>
            <a:ext cx="751217" cy="102327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493520" y="726440"/>
            <a:ext cx="8757920" cy="625475"/>
            <a:chOff x="1422794" y="1254989"/>
            <a:chExt cx="2432548" cy="625549"/>
          </a:xfrm>
        </p:grpSpPr>
        <p:sp>
          <p:nvSpPr>
            <p:cNvPr id="11" name="矩形 10"/>
            <p:cNvSpPr/>
            <p:nvPr/>
          </p:nvSpPr>
          <p:spPr>
            <a:xfrm>
              <a:off x="1422794" y="1254989"/>
              <a:ext cx="2173571" cy="625549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61812" y="1281027"/>
              <a:ext cx="2393530" cy="583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Activity 8 </a:t>
              </a:r>
              <a:r>
                <a:rPr kumimoji="1"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Homework (within 15 minutes)</a:t>
              </a:r>
              <a:endParaRPr kumimoji="1"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/>
          <a:srcRect t="5274" b="5274"/>
          <a:stretch>
            <a:fillRect/>
          </a:stretch>
        </p:blipFill>
        <p:spPr>
          <a:xfrm>
            <a:off x="-173718" y="-102228"/>
            <a:ext cx="12682710" cy="725057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73718" y="2377440"/>
            <a:ext cx="12682710" cy="2760028"/>
            <a:chOff x="-173718" y="2377440"/>
            <a:chExt cx="12682710" cy="2760028"/>
          </a:xfrm>
        </p:grpSpPr>
        <p:sp>
          <p:nvSpPr>
            <p:cNvPr id="4" name="矩形 3"/>
            <p:cNvSpPr/>
            <p:nvPr/>
          </p:nvSpPr>
          <p:spPr>
            <a:xfrm>
              <a:off x="-173718" y="2377440"/>
              <a:ext cx="12682710" cy="2760028"/>
            </a:xfrm>
            <a:prstGeom prst="rect">
              <a:avLst/>
            </a:prstGeom>
            <a:solidFill>
              <a:schemeClr val="bg2">
                <a:lumMod val="5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232667" y="3157289"/>
              <a:ext cx="9869939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7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Thank you very much!</a:t>
              </a:r>
              <a:endParaRPr kumimoji="1" lang="zh-CN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黑暗中的蓝色星球&#10;&#10;描述已自动生成"/>
          <p:cNvPicPr>
            <a:picLocks noChangeAspect="1"/>
          </p:cNvPicPr>
          <p:nvPr/>
        </p:nvPicPr>
        <p:blipFill rotWithShape="1">
          <a:blip r:embed="rId1"/>
          <a:srcRect t="7077" r="9016" b="9700"/>
          <a:stretch>
            <a:fillRect/>
          </a:stretch>
        </p:blipFill>
        <p:spPr>
          <a:xfrm>
            <a:off x="-173718" y="0"/>
            <a:ext cx="12539435" cy="7168661"/>
          </a:xfrm>
          <a:prstGeom prst="rect">
            <a:avLst/>
          </a:prstGeom>
        </p:spPr>
      </p:pic>
      <p:sp>
        <p:nvSpPr>
          <p:cNvPr id="10" name="任意形状 9"/>
          <p:cNvSpPr/>
          <p:nvPr/>
        </p:nvSpPr>
        <p:spPr>
          <a:xfrm>
            <a:off x="2139696" y="1759880"/>
            <a:ext cx="3017520" cy="4330024"/>
          </a:xfrm>
          <a:custGeom>
            <a:avLst/>
            <a:gdLst>
              <a:gd name="connsiteX0" fmla="*/ 3602736 w 3602736"/>
              <a:gd name="connsiteY0" fmla="*/ 4224528 h 4256872"/>
              <a:gd name="connsiteX1" fmla="*/ 2761488 w 3602736"/>
              <a:gd name="connsiteY1" fmla="*/ 4224528 h 4256872"/>
              <a:gd name="connsiteX2" fmla="*/ 2542032 w 3602736"/>
              <a:gd name="connsiteY2" fmla="*/ 4187952 h 4256872"/>
              <a:gd name="connsiteX3" fmla="*/ 2322576 w 3602736"/>
              <a:gd name="connsiteY3" fmla="*/ 4169664 h 4256872"/>
              <a:gd name="connsiteX4" fmla="*/ 2194560 w 3602736"/>
              <a:gd name="connsiteY4" fmla="*/ 4133088 h 4256872"/>
              <a:gd name="connsiteX5" fmla="*/ 2066544 w 3602736"/>
              <a:gd name="connsiteY5" fmla="*/ 4096512 h 4256872"/>
              <a:gd name="connsiteX6" fmla="*/ 1956816 w 3602736"/>
              <a:gd name="connsiteY6" fmla="*/ 4041648 h 4256872"/>
              <a:gd name="connsiteX7" fmla="*/ 1883664 w 3602736"/>
              <a:gd name="connsiteY7" fmla="*/ 4023360 h 4256872"/>
              <a:gd name="connsiteX8" fmla="*/ 1773936 w 3602736"/>
              <a:gd name="connsiteY8" fmla="*/ 3986784 h 4256872"/>
              <a:gd name="connsiteX9" fmla="*/ 1554480 w 3602736"/>
              <a:gd name="connsiteY9" fmla="*/ 3913632 h 4256872"/>
              <a:gd name="connsiteX10" fmla="*/ 1444752 w 3602736"/>
              <a:gd name="connsiteY10" fmla="*/ 3877056 h 4256872"/>
              <a:gd name="connsiteX11" fmla="*/ 1389888 w 3602736"/>
              <a:gd name="connsiteY11" fmla="*/ 3858768 h 4256872"/>
              <a:gd name="connsiteX12" fmla="*/ 1243584 w 3602736"/>
              <a:gd name="connsiteY12" fmla="*/ 3785616 h 4256872"/>
              <a:gd name="connsiteX13" fmla="*/ 1188720 w 3602736"/>
              <a:gd name="connsiteY13" fmla="*/ 3767328 h 4256872"/>
              <a:gd name="connsiteX14" fmla="*/ 1078992 w 3602736"/>
              <a:gd name="connsiteY14" fmla="*/ 3694176 h 4256872"/>
              <a:gd name="connsiteX15" fmla="*/ 1024128 w 3602736"/>
              <a:gd name="connsiteY15" fmla="*/ 3657600 h 4256872"/>
              <a:gd name="connsiteX16" fmla="*/ 969264 w 3602736"/>
              <a:gd name="connsiteY16" fmla="*/ 3621024 h 4256872"/>
              <a:gd name="connsiteX17" fmla="*/ 877824 w 3602736"/>
              <a:gd name="connsiteY17" fmla="*/ 3529584 h 4256872"/>
              <a:gd name="connsiteX18" fmla="*/ 768096 w 3602736"/>
              <a:gd name="connsiteY18" fmla="*/ 3438144 h 4256872"/>
              <a:gd name="connsiteX19" fmla="*/ 676656 w 3602736"/>
              <a:gd name="connsiteY19" fmla="*/ 3364992 h 4256872"/>
              <a:gd name="connsiteX20" fmla="*/ 640080 w 3602736"/>
              <a:gd name="connsiteY20" fmla="*/ 3310128 h 4256872"/>
              <a:gd name="connsiteX21" fmla="*/ 585216 w 3602736"/>
              <a:gd name="connsiteY21" fmla="*/ 3273552 h 4256872"/>
              <a:gd name="connsiteX22" fmla="*/ 493776 w 3602736"/>
              <a:gd name="connsiteY22" fmla="*/ 3163824 h 4256872"/>
              <a:gd name="connsiteX23" fmla="*/ 438912 w 3602736"/>
              <a:gd name="connsiteY23" fmla="*/ 3127248 h 4256872"/>
              <a:gd name="connsiteX24" fmla="*/ 402336 w 3602736"/>
              <a:gd name="connsiteY24" fmla="*/ 3072384 h 4256872"/>
              <a:gd name="connsiteX25" fmla="*/ 384048 w 3602736"/>
              <a:gd name="connsiteY25" fmla="*/ 3017520 h 4256872"/>
              <a:gd name="connsiteX26" fmla="*/ 329184 w 3602736"/>
              <a:gd name="connsiteY26" fmla="*/ 2962656 h 4256872"/>
              <a:gd name="connsiteX27" fmla="*/ 310896 w 3602736"/>
              <a:gd name="connsiteY27" fmla="*/ 2907792 h 4256872"/>
              <a:gd name="connsiteX28" fmla="*/ 237744 w 3602736"/>
              <a:gd name="connsiteY28" fmla="*/ 2798064 h 4256872"/>
              <a:gd name="connsiteX29" fmla="*/ 219456 w 3602736"/>
              <a:gd name="connsiteY29" fmla="*/ 2743200 h 4256872"/>
              <a:gd name="connsiteX30" fmla="*/ 182880 w 3602736"/>
              <a:gd name="connsiteY30" fmla="*/ 2688336 h 4256872"/>
              <a:gd name="connsiteX31" fmla="*/ 146304 w 3602736"/>
              <a:gd name="connsiteY31" fmla="*/ 2578608 h 4256872"/>
              <a:gd name="connsiteX32" fmla="*/ 128016 w 3602736"/>
              <a:gd name="connsiteY32" fmla="*/ 2523744 h 4256872"/>
              <a:gd name="connsiteX33" fmla="*/ 109728 w 3602736"/>
              <a:gd name="connsiteY33" fmla="*/ 2468880 h 4256872"/>
              <a:gd name="connsiteX34" fmla="*/ 91440 w 3602736"/>
              <a:gd name="connsiteY34" fmla="*/ 2395728 h 4256872"/>
              <a:gd name="connsiteX35" fmla="*/ 73152 w 3602736"/>
              <a:gd name="connsiteY35" fmla="*/ 2340864 h 4256872"/>
              <a:gd name="connsiteX36" fmla="*/ 36576 w 3602736"/>
              <a:gd name="connsiteY36" fmla="*/ 2194560 h 4256872"/>
              <a:gd name="connsiteX37" fmla="*/ 0 w 3602736"/>
              <a:gd name="connsiteY37" fmla="*/ 1975104 h 4256872"/>
              <a:gd name="connsiteX38" fmla="*/ 18288 w 3602736"/>
              <a:gd name="connsiteY38" fmla="*/ 1664208 h 4256872"/>
              <a:gd name="connsiteX39" fmla="*/ 54864 w 3602736"/>
              <a:gd name="connsiteY39" fmla="*/ 1554480 h 4256872"/>
              <a:gd name="connsiteX40" fmla="*/ 73152 w 3602736"/>
              <a:gd name="connsiteY40" fmla="*/ 1499616 h 4256872"/>
              <a:gd name="connsiteX41" fmla="*/ 91440 w 3602736"/>
              <a:gd name="connsiteY41" fmla="*/ 1444752 h 4256872"/>
              <a:gd name="connsiteX42" fmla="*/ 128016 w 3602736"/>
              <a:gd name="connsiteY42" fmla="*/ 1316736 h 4256872"/>
              <a:gd name="connsiteX43" fmla="*/ 164592 w 3602736"/>
              <a:gd name="connsiteY43" fmla="*/ 1261872 h 4256872"/>
              <a:gd name="connsiteX44" fmla="*/ 201168 w 3602736"/>
              <a:gd name="connsiteY44" fmla="*/ 1133856 h 4256872"/>
              <a:gd name="connsiteX45" fmla="*/ 274320 w 3602736"/>
              <a:gd name="connsiteY45" fmla="*/ 1024128 h 4256872"/>
              <a:gd name="connsiteX46" fmla="*/ 310896 w 3602736"/>
              <a:gd name="connsiteY46" fmla="*/ 914400 h 4256872"/>
              <a:gd name="connsiteX47" fmla="*/ 384048 w 3602736"/>
              <a:gd name="connsiteY47" fmla="*/ 804672 h 4256872"/>
              <a:gd name="connsiteX48" fmla="*/ 402336 w 3602736"/>
              <a:gd name="connsiteY48" fmla="*/ 749808 h 4256872"/>
              <a:gd name="connsiteX49" fmla="*/ 420624 w 3602736"/>
              <a:gd name="connsiteY49" fmla="*/ 676656 h 4256872"/>
              <a:gd name="connsiteX50" fmla="*/ 475488 w 3602736"/>
              <a:gd name="connsiteY50" fmla="*/ 603504 h 4256872"/>
              <a:gd name="connsiteX51" fmla="*/ 493776 w 3602736"/>
              <a:gd name="connsiteY51" fmla="*/ 548640 h 4256872"/>
              <a:gd name="connsiteX52" fmla="*/ 566928 w 3602736"/>
              <a:gd name="connsiteY52" fmla="*/ 438912 h 4256872"/>
              <a:gd name="connsiteX53" fmla="*/ 585216 w 3602736"/>
              <a:gd name="connsiteY53" fmla="*/ 384048 h 4256872"/>
              <a:gd name="connsiteX54" fmla="*/ 640080 w 3602736"/>
              <a:gd name="connsiteY54" fmla="*/ 347472 h 4256872"/>
              <a:gd name="connsiteX55" fmla="*/ 768096 w 3602736"/>
              <a:gd name="connsiteY55" fmla="*/ 182880 h 4256872"/>
              <a:gd name="connsiteX56" fmla="*/ 822960 w 3602736"/>
              <a:gd name="connsiteY56" fmla="*/ 146304 h 4256872"/>
              <a:gd name="connsiteX57" fmla="*/ 859536 w 3602736"/>
              <a:gd name="connsiteY57" fmla="*/ 91440 h 4256872"/>
              <a:gd name="connsiteX58" fmla="*/ 914400 w 3602736"/>
              <a:gd name="connsiteY58" fmla="*/ 73152 h 4256872"/>
              <a:gd name="connsiteX59" fmla="*/ 950976 w 3602736"/>
              <a:gd name="connsiteY59" fmla="*/ 18288 h 4256872"/>
              <a:gd name="connsiteX60" fmla="*/ 1005840 w 3602736"/>
              <a:gd name="connsiteY60" fmla="*/ 0 h 425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602736" h="4256872">
                <a:moveTo>
                  <a:pt x="3602736" y="4224528"/>
                </a:moveTo>
                <a:cubicBezTo>
                  <a:pt x="3261842" y="4273227"/>
                  <a:pt x="3393373" y="4261698"/>
                  <a:pt x="2761488" y="4224528"/>
                </a:cubicBezTo>
                <a:cubicBezTo>
                  <a:pt x="2687455" y="4220173"/>
                  <a:pt x="2615937" y="4194111"/>
                  <a:pt x="2542032" y="4187952"/>
                </a:cubicBezTo>
                <a:lnTo>
                  <a:pt x="2322576" y="4169664"/>
                </a:lnTo>
                <a:cubicBezTo>
                  <a:pt x="2093891" y="4112493"/>
                  <a:pt x="2378213" y="4185560"/>
                  <a:pt x="2194560" y="4133088"/>
                </a:cubicBezTo>
                <a:cubicBezTo>
                  <a:pt x="2167216" y="4125275"/>
                  <a:pt x="2095776" y="4111128"/>
                  <a:pt x="2066544" y="4096512"/>
                </a:cubicBezTo>
                <a:cubicBezTo>
                  <a:pt x="1959677" y="4043079"/>
                  <a:pt x="2064073" y="4072293"/>
                  <a:pt x="1956816" y="4041648"/>
                </a:cubicBezTo>
                <a:cubicBezTo>
                  <a:pt x="1932649" y="4034743"/>
                  <a:pt x="1907738" y="4030582"/>
                  <a:pt x="1883664" y="4023360"/>
                </a:cubicBezTo>
                <a:cubicBezTo>
                  <a:pt x="1846735" y="4012281"/>
                  <a:pt x="1810512" y="3998976"/>
                  <a:pt x="1773936" y="3986784"/>
                </a:cubicBezTo>
                <a:lnTo>
                  <a:pt x="1554480" y="3913632"/>
                </a:lnTo>
                <a:lnTo>
                  <a:pt x="1444752" y="3877056"/>
                </a:lnTo>
                <a:cubicBezTo>
                  <a:pt x="1426464" y="3870960"/>
                  <a:pt x="1407130" y="3867389"/>
                  <a:pt x="1389888" y="3858768"/>
                </a:cubicBezTo>
                <a:cubicBezTo>
                  <a:pt x="1341120" y="3834384"/>
                  <a:pt x="1295310" y="3802858"/>
                  <a:pt x="1243584" y="3785616"/>
                </a:cubicBezTo>
                <a:cubicBezTo>
                  <a:pt x="1225296" y="3779520"/>
                  <a:pt x="1205571" y="3776690"/>
                  <a:pt x="1188720" y="3767328"/>
                </a:cubicBezTo>
                <a:cubicBezTo>
                  <a:pt x="1150293" y="3745980"/>
                  <a:pt x="1115568" y="3718560"/>
                  <a:pt x="1078992" y="3694176"/>
                </a:cubicBezTo>
                <a:lnTo>
                  <a:pt x="1024128" y="3657600"/>
                </a:lnTo>
                <a:lnTo>
                  <a:pt x="969264" y="3621024"/>
                </a:lnTo>
                <a:cubicBezTo>
                  <a:pt x="902208" y="3520440"/>
                  <a:pt x="969264" y="3605784"/>
                  <a:pt x="877824" y="3529584"/>
                </a:cubicBezTo>
                <a:cubicBezTo>
                  <a:pt x="737012" y="3412241"/>
                  <a:pt x="904313" y="3528955"/>
                  <a:pt x="768096" y="3438144"/>
                </a:cubicBezTo>
                <a:cubicBezTo>
                  <a:pt x="663274" y="3280911"/>
                  <a:pt x="802849" y="3465946"/>
                  <a:pt x="676656" y="3364992"/>
                </a:cubicBezTo>
                <a:cubicBezTo>
                  <a:pt x="659493" y="3351262"/>
                  <a:pt x="655622" y="3325670"/>
                  <a:pt x="640080" y="3310128"/>
                </a:cubicBezTo>
                <a:cubicBezTo>
                  <a:pt x="624538" y="3294586"/>
                  <a:pt x="602101" y="3287623"/>
                  <a:pt x="585216" y="3273552"/>
                </a:cubicBezTo>
                <a:cubicBezTo>
                  <a:pt x="405456" y="3123752"/>
                  <a:pt x="637632" y="3307680"/>
                  <a:pt x="493776" y="3163824"/>
                </a:cubicBezTo>
                <a:cubicBezTo>
                  <a:pt x="478234" y="3148282"/>
                  <a:pt x="457200" y="3139440"/>
                  <a:pt x="438912" y="3127248"/>
                </a:cubicBezTo>
                <a:cubicBezTo>
                  <a:pt x="426720" y="3108960"/>
                  <a:pt x="412166" y="3092043"/>
                  <a:pt x="402336" y="3072384"/>
                </a:cubicBezTo>
                <a:cubicBezTo>
                  <a:pt x="393715" y="3055142"/>
                  <a:pt x="394741" y="3033560"/>
                  <a:pt x="384048" y="3017520"/>
                </a:cubicBezTo>
                <a:cubicBezTo>
                  <a:pt x="369702" y="2996001"/>
                  <a:pt x="347472" y="2980944"/>
                  <a:pt x="329184" y="2962656"/>
                </a:cubicBezTo>
                <a:cubicBezTo>
                  <a:pt x="323088" y="2944368"/>
                  <a:pt x="320258" y="2924643"/>
                  <a:pt x="310896" y="2907792"/>
                </a:cubicBezTo>
                <a:cubicBezTo>
                  <a:pt x="289548" y="2869365"/>
                  <a:pt x="251645" y="2839767"/>
                  <a:pt x="237744" y="2798064"/>
                </a:cubicBezTo>
                <a:cubicBezTo>
                  <a:pt x="231648" y="2779776"/>
                  <a:pt x="228077" y="2760442"/>
                  <a:pt x="219456" y="2743200"/>
                </a:cubicBezTo>
                <a:cubicBezTo>
                  <a:pt x="209626" y="2723541"/>
                  <a:pt x="191807" y="2708421"/>
                  <a:pt x="182880" y="2688336"/>
                </a:cubicBezTo>
                <a:cubicBezTo>
                  <a:pt x="167222" y="2653104"/>
                  <a:pt x="158496" y="2615184"/>
                  <a:pt x="146304" y="2578608"/>
                </a:cubicBezTo>
                <a:lnTo>
                  <a:pt x="128016" y="2523744"/>
                </a:lnTo>
                <a:cubicBezTo>
                  <a:pt x="121920" y="2505456"/>
                  <a:pt x="114403" y="2487582"/>
                  <a:pt x="109728" y="2468880"/>
                </a:cubicBezTo>
                <a:cubicBezTo>
                  <a:pt x="103632" y="2444496"/>
                  <a:pt x="98345" y="2419895"/>
                  <a:pt x="91440" y="2395728"/>
                </a:cubicBezTo>
                <a:cubicBezTo>
                  <a:pt x="86144" y="2377192"/>
                  <a:pt x="78224" y="2359462"/>
                  <a:pt x="73152" y="2340864"/>
                </a:cubicBezTo>
                <a:cubicBezTo>
                  <a:pt x="59925" y="2292366"/>
                  <a:pt x="44840" y="2244145"/>
                  <a:pt x="36576" y="2194560"/>
                </a:cubicBezTo>
                <a:lnTo>
                  <a:pt x="0" y="1975104"/>
                </a:lnTo>
                <a:cubicBezTo>
                  <a:pt x="6096" y="1871472"/>
                  <a:pt x="4861" y="1767147"/>
                  <a:pt x="18288" y="1664208"/>
                </a:cubicBezTo>
                <a:cubicBezTo>
                  <a:pt x="23275" y="1625977"/>
                  <a:pt x="42672" y="1591056"/>
                  <a:pt x="54864" y="1554480"/>
                </a:cubicBezTo>
                <a:lnTo>
                  <a:pt x="73152" y="1499616"/>
                </a:lnTo>
                <a:cubicBezTo>
                  <a:pt x="79248" y="1481328"/>
                  <a:pt x="86765" y="1463454"/>
                  <a:pt x="91440" y="1444752"/>
                </a:cubicBezTo>
                <a:cubicBezTo>
                  <a:pt x="97300" y="1421314"/>
                  <a:pt x="114898" y="1342972"/>
                  <a:pt x="128016" y="1316736"/>
                </a:cubicBezTo>
                <a:cubicBezTo>
                  <a:pt x="137846" y="1297077"/>
                  <a:pt x="152400" y="1280160"/>
                  <a:pt x="164592" y="1261872"/>
                </a:cubicBezTo>
                <a:cubicBezTo>
                  <a:pt x="168897" y="1244654"/>
                  <a:pt x="189242" y="1155322"/>
                  <a:pt x="201168" y="1133856"/>
                </a:cubicBezTo>
                <a:cubicBezTo>
                  <a:pt x="222516" y="1095429"/>
                  <a:pt x="260419" y="1065831"/>
                  <a:pt x="274320" y="1024128"/>
                </a:cubicBezTo>
                <a:cubicBezTo>
                  <a:pt x="286512" y="987552"/>
                  <a:pt x="289510" y="946479"/>
                  <a:pt x="310896" y="914400"/>
                </a:cubicBezTo>
                <a:cubicBezTo>
                  <a:pt x="335280" y="877824"/>
                  <a:pt x="370147" y="846375"/>
                  <a:pt x="384048" y="804672"/>
                </a:cubicBezTo>
                <a:cubicBezTo>
                  <a:pt x="390144" y="786384"/>
                  <a:pt x="397040" y="768344"/>
                  <a:pt x="402336" y="749808"/>
                </a:cubicBezTo>
                <a:cubicBezTo>
                  <a:pt x="409241" y="725641"/>
                  <a:pt x="409384" y="699137"/>
                  <a:pt x="420624" y="676656"/>
                </a:cubicBezTo>
                <a:cubicBezTo>
                  <a:pt x="434255" y="649394"/>
                  <a:pt x="457200" y="627888"/>
                  <a:pt x="475488" y="603504"/>
                </a:cubicBezTo>
                <a:cubicBezTo>
                  <a:pt x="481584" y="585216"/>
                  <a:pt x="484414" y="565491"/>
                  <a:pt x="493776" y="548640"/>
                </a:cubicBezTo>
                <a:cubicBezTo>
                  <a:pt x="515124" y="510213"/>
                  <a:pt x="553027" y="480615"/>
                  <a:pt x="566928" y="438912"/>
                </a:cubicBezTo>
                <a:cubicBezTo>
                  <a:pt x="573024" y="420624"/>
                  <a:pt x="573174" y="399101"/>
                  <a:pt x="585216" y="384048"/>
                </a:cubicBezTo>
                <a:cubicBezTo>
                  <a:pt x="598946" y="366885"/>
                  <a:pt x="621792" y="359664"/>
                  <a:pt x="640080" y="347472"/>
                </a:cubicBezTo>
                <a:cubicBezTo>
                  <a:pt x="691058" y="271006"/>
                  <a:pt x="703635" y="236597"/>
                  <a:pt x="768096" y="182880"/>
                </a:cubicBezTo>
                <a:cubicBezTo>
                  <a:pt x="784981" y="168809"/>
                  <a:pt x="804672" y="158496"/>
                  <a:pt x="822960" y="146304"/>
                </a:cubicBezTo>
                <a:cubicBezTo>
                  <a:pt x="835152" y="128016"/>
                  <a:pt x="842373" y="105170"/>
                  <a:pt x="859536" y="91440"/>
                </a:cubicBezTo>
                <a:cubicBezTo>
                  <a:pt x="874589" y="79398"/>
                  <a:pt x="899347" y="85194"/>
                  <a:pt x="914400" y="73152"/>
                </a:cubicBezTo>
                <a:cubicBezTo>
                  <a:pt x="931563" y="59422"/>
                  <a:pt x="933813" y="32018"/>
                  <a:pt x="950976" y="18288"/>
                </a:cubicBezTo>
                <a:cubicBezTo>
                  <a:pt x="966029" y="6246"/>
                  <a:pt x="1005840" y="0"/>
                  <a:pt x="1005840" y="0"/>
                </a:cubicBezTo>
              </a:path>
            </a:pathLst>
          </a:custGeom>
          <a:ln w="38100"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/>
          <a:srcRect t="5274" b="5274"/>
          <a:stretch>
            <a:fillRect/>
          </a:stretch>
        </p:blipFill>
        <p:spPr>
          <a:xfrm>
            <a:off x="-245356" y="299607"/>
            <a:ext cx="12682710" cy="725057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-173718" y="2377440"/>
            <a:ext cx="12682710" cy="2760028"/>
            <a:chOff x="-173718" y="2377440"/>
            <a:chExt cx="12682710" cy="2760028"/>
          </a:xfrm>
        </p:grpSpPr>
        <p:sp>
          <p:nvSpPr>
            <p:cNvPr id="13" name="矩形 12"/>
            <p:cNvSpPr/>
            <p:nvPr/>
          </p:nvSpPr>
          <p:spPr>
            <a:xfrm>
              <a:off x="-173718" y="2377440"/>
              <a:ext cx="12682710" cy="2760028"/>
            </a:xfrm>
            <a:prstGeom prst="rect">
              <a:avLst/>
            </a:prstGeom>
            <a:solidFill>
              <a:schemeClr val="bg2">
                <a:lumMod val="50000"/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2129803" y="3106274"/>
              <a:ext cx="80756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7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Unit 6   Writing</a:t>
              </a:r>
              <a:endParaRPr kumimoji="1" lang="zh-CN" alt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15" descr="徽标&#10;&#10;描述已自动生成"/>
          <p:cNvPicPr>
            <a:picLocks noChangeAspect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20221406">
            <a:off x="3265822" y="5143449"/>
            <a:ext cx="765266" cy="1042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6 0.02245 C 0.00872 0.02152 0.00443 0.02199 0.00065 0.01967 C -0.00274 0.01759 -0.00534 0.0125 -0.00833 0.00902 L -0.02175 -0.00695 C -0.02331 -0.0088 -0.02461 -0.01135 -0.0263 -0.01227 C -0.0293 -0.01412 -0.03268 -0.01459 -0.03529 -0.0176 C -0.03685 -0.01945 -0.03815 -0.02176 -0.03984 -0.02292 C -0.04271 -0.02524 -0.04623 -0.02524 -0.04883 -0.02824 C -0.05026 -0.0301 -0.05169 -0.03218 -0.05326 -0.03357 C -0.05469 -0.03496 -0.05638 -0.03496 -0.05781 -0.03635 C -0.06094 -0.03936 -0.0638 -0.04352 -0.0668 -0.04699 C -0.06836 -0.04885 -0.07005 -0.05 -0.07136 -0.05232 C -0.07695 -0.06227 -0.07383 -0.05903 -0.08034 -0.06297 C -0.08177 -0.06574 -0.0832 -0.06852 -0.08477 -0.07107 C -0.09024 -0.07917 -0.08893 -0.07315 -0.09375 -0.08426 C -0.09596 -0.08936 -0.0987 -0.09422 -0.09987 -0.10024 C -0.10026 -0.10301 -0.10039 -0.10602 -0.1013 -0.10834 C -0.10248 -0.11135 -0.1043 -0.11366 -0.10586 -0.11621 C -0.10677 -0.12153 -0.10703 -0.12755 -0.10886 -0.13218 C -0.10977 -0.13496 -0.11094 -0.1375 -0.11185 -0.14028 C -0.1125 -0.14283 -0.11263 -0.14584 -0.11328 -0.14838 C -0.11406 -0.15116 -0.11563 -0.15324 -0.11628 -0.15625 C -0.11758 -0.16135 -0.11836 -0.1669 -0.11927 -0.17223 C -0.11979 -0.175 -0.12044 -0.17755 -0.12083 -0.18033 C -0.12136 -0.18473 -0.12175 -0.18912 -0.12227 -0.19352 C -0.12266 -0.1963 -0.12331 -0.19885 -0.12383 -0.20162 C -0.12761 -0.225 -0.12318 -0.20116 -0.12682 -0.22014 C -0.13073 -0.26829 -0.1293 -0.24445 -0.12682 -0.33496 C -0.12669 -0.33843 -0.12591 -0.34213 -0.12526 -0.34561 L -0.12083 -0.36945 L -0.11927 -0.37755 L -0.11784 -0.38542 C -0.11784 -0.38519 -0.11849 -0.37987 -0.11927 -0.37755 C -0.12031 -0.37477 -0.12044 -0.36945 -0.12227 -0.36945 C -0.12383 -0.36945 -0.12175 -0.37524 -0.12083 -0.37755 C -0.12057 -0.37824 -0.11979 -0.37755 -0.11927 -0.37755 " pathEditMode="relative" rAng="0" ptsTypes="AAAAAAAAAAAAAAAAAAAAAAAAAAAAAAAAAAAA">
                                      <p:cBhvr>
                                        <p:cTn id="19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9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32747588614498" descr="163274758861449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965950" y="-635"/>
            <a:ext cx="5551805" cy="700976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39750" y="438785"/>
            <a:ext cx="3481705" cy="950595"/>
            <a:chOff x="539495" y="420623"/>
            <a:chExt cx="4462272" cy="950294"/>
          </a:xfrm>
        </p:grpSpPr>
        <p:sp>
          <p:nvSpPr>
            <p:cNvPr id="4" name="矩形 3"/>
            <p:cNvSpPr/>
            <p:nvPr/>
          </p:nvSpPr>
          <p:spPr>
            <a:xfrm>
              <a:off x="539495" y="420623"/>
              <a:ext cx="4462272" cy="950294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667511" y="511050"/>
              <a:ext cx="4206240" cy="768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Lead-in</a:t>
              </a:r>
              <a:endParaRPr kumimoji="1" lang="en-US" altLang="zh-C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81000" y="1740535"/>
            <a:ext cx="884047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 the video clip and answer </a:t>
            </a:r>
            <a:endParaRPr kumimoji="1" lang="en-US" altLang="zh-CN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3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question.</a:t>
            </a:r>
            <a:endParaRPr kumimoji="1" lang="zh-CN" altLang="en-US" sz="3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9972" y="3012450"/>
            <a:ext cx="800900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I want to go?</a:t>
            </a:r>
            <a:endParaRPr kumimoji="1"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 descr="徽标&#10;&#10;描述已自动生成"/>
          <p:cNvPicPr>
            <a:picLocks noChangeAspect="1"/>
          </p:cNvPicPr>
          <p:nvPr/>
        </p:nvPicPr>
        <p:blipFill>
          <a:blip r:embed="rId4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147574" y="443993"/>
            <a:ext cx="765266" cy="1042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黑暗里有星球&#10;&#10;描述已自动生成"/>
          <p:cNvPicPr>
            <a:picLocks noChangeAspect="1"/>
          </p:cNvPicPr>
          <p:nvPr/>
        </p:nvPicPr>
        <p:blipFill rotWithShape="1">
          <a:blip r:embed="rId1"/>
          <a:srcRect b="9093"/>
          <a:stretch>
            <a:fillRect/>
          </a:stretch>
        </p:blipFill>
        <p:spPr>
          <a:xfrm>
            <a:off x="-39624" y="1"/>
            <a:ext cx="12380976" cy="7004303"/>
          </a:xfrm>
          <a:prstGeom prst="rect">
            <a:avLst/>
          </a:prstGeom>
        </p:spPr>
      </p:pic>
      <p:sp>
        <p:nvSpPr>
          <p:cNvPr id="4" name="任意形状 3"/>
          <p:cNvSpPr/>
          <p:nvPr/>
        </p:nvSpPr>
        <p:spPr>
          <a:xfrm>
            <a:off x="2139696" y="1759880"/>
            <a:ext cx="3017520" cy="4330024"/>
          </a:xfrm>
          <a:custGeom>
            <a:avLst/>
            <a:gdLst>
              <a:gd name="connsiteX0" fmla="*/ 3602736 w 3602736"/>
              <a:gd name="connsiteY0" fmla="*/ 4224528 h 4256872"/>
              <a:gd name="connsiteX1" fmla="*/ 2761488 w 3602736"/>
              <a:gd name="connsiteY1" fmla="*/ 4224528 h 4256872"/>
              <a:gd name="connsiteX2" fmla="*/ 2542032 w 3602736"/>
              <a:gd name="connsiteY2" fmla="*/ 4187952 h 4256872"/>
              <a:gd name="connsiteX3" fmla="*/ 2322576 w 3602736"/>
              <a:gd name="connsiteY3" fmla="*/ 4169664 h 4256872"/>
              <a:gd name="connsiteX4" fmla="*/ 2194560 w 3602736"/>
              <a:gd name="connsiteY4" fmla="*/ 4133088 h 4256872"/>
              <a:gd name="connsiteX5" fmla="*/ 2066544 w 3602736"/>
              <a:gd name="connsiteY5" fmla="*/ 4096512 h 4256872"/>
              <a:gd name="connsiteX6" fmla="*/ 1956816 w 3602736"/>
              <a:gd name="connsiteY6" fmla="*/ 4041648 h 4256872"/>
              <a:gd name="connsiteX7" fmla="*/ 1883664 w 3602736"/>
              <a:gd name="connsiteY7" fmla="*/ 4023360 h 4256872"/>
              <a:gd name="connsiteX8" fmla="*/ 1773936 w 3602736"/>
              <a:gd name="connsiteY8" fmla="*/ 3986784 h 4256872"/>
              <a:gd name="connsiteX9" fmla="*/ 1554480 w 3602736"/>
              <a:gd name="connsiteY9" fmla="*/ 3913632 h 4256872"/>
              <a:gd name="connsiteX10" fmla="*/ 1444752 w 3602736"/>
              <a:gd name="connsiteY10" fmla="*/ 3877056 h 4256872"/>
              <a:gd name="connsiteX11" fmla="*/ 1389888 w 3602736"/>
              <a:gd name="connsiteY11" fmla="*/ 3858768 h 4256872"/>
              <a:gd name="connsiteX12" fmla="*/ 1243584 w 3602736"/>
              <a:gd name="connsiteY12" fmla="*/ 3785616 h 4256872"/>
              <a:gd name="connsiteX13" fmla="*/ 1188720 w 3602736"/>
              <a:gd name="connsiteY13" fmla="*/ 3767328 h 4256872"/>
              <a:gd name="connsiteX14" fmla="*/ 1078992 w 3602736"/>
              <a:gd name="connsiteY14" fmla="*/ 3694176 h 4256872"/>
              <a:gd name="connsiteX15" fmla="*/ 1024128 w 3602736"/>
              <a:gd name="connsiteY15" fmla="*/ 3657600 h 4256872"/>
              <a:gd name="connsiteX16" fmla="*/ 969264 w 3602736"/>
              <a:gd name="connsiteY16" fmla="*/ 3621024 h 4256872"/>
              <a:gd name="connsiteX17" fmla="*/ 877824 w 3602736"/>
              <a:gd name="connsiteY17" fmla="*/ 3529584 h 4256872"/>
              <a:gd name="connsiteX18" fmla="*/ 768096 w 3602736"/>
              <a:gd name="connsiteY18" fmla="*/ 3438144 h 4256872"/>
              <a:gd name="connsiteX19" fmla="*/ 676656 w 3602736"/>
              <a:gd name="connsiteY19" fmla="*/ 3364992 h 4256872"/>
              <a:gd name="connsiteX20" fmla="*/ 640080 w 3602736"/>
              <a:gd name="connsiteY20" fmla="*/ 3310128 h 4256872"/>
              <a:gd name="connsiteX21" fmla="*/ 585216 w 3602736"/>
              <a:gd name="connsiteY21" fmla="*/ 3273552 h 4256872"/>
              <a:gd name="connsiteX22" fmla="*/ 493776 w 3602736"/>
              <a:gd name="connsiteY22" fmla="*/ 3163824 h 4256872"/>
              <a:gd name="connsiteX23" fmla="*/ 438912 w 3602736"/>
              <a:gd name="connsiteY23" fmla="*/ 3127248 h 4256872"/>
              <a:gd name="connsiteX24" fmla="*/ 402336 w 3602736"/>
              <a:gd name="connsiteY24" fmla="*/ 3072384 h 4256872"/>
              <a:gd name="connsiteX25" fmla="*/ 384048 w 3602736"/>
              <a:gd name="connsiteY25" fmla="*/ 3017520 h 4256872"/>
              <a:gd name="connsiteX26" fmla="*/ 329184 w 3602736"/>
              <a:gd name="connsiteY26" fmla="*/ 2962656 h 4256872"/>
              <a:gd name="connsiteX27" fmla="*/ 310896 w 3602736"/>
              <a:gd name="connsiteY27" fmla="*/ 2907792 h 4256872"/>
              <a:gd name="connsiteX28" fmla="*/ 237744 w 3602736"/>
              <a:gd name="connsiteY28" fmla="*/ 2798064 h 4256872"/>
              <a:gd name="connsiteX29" fmla="*/ 219456 w 3602736"/>
              <a:gd name="connsiteY29" fmla="*/ 2743200 h 4256872"/>
              <a:gd name="connsiteX30" fmla="*/ 182880 w 3602736"/>
              <a:gd name="connsiteY30" fmla="*/ 2688336 h 4256872"/>
              <a:gd name="connsiteX31" fmla="*/ 146304 w 3602736"/>
              <a:gd name="connsiteY31" fmla="*/ 2578608 h 4256872"/>
              <a:gd name="connsiteX32" fmla="*/ 128016 w 3602736"/>
              <a:gd name="connsiteY32" fmla="*/ 2523744 h 4256872"/>
              <a:gd name="connsiteX33" fmla="*/ 109728 w 3602736"/>
              <a:gd name="connsiteY33" fmla="*/ 2468880 h 4256872"/>
              <a:gd name="connsiteX34" fmla="*/ 91440 w 3602736"/>
              <a:gd name="connsiteY34" fmla="*/ 2395728 h 4256872"/>
              <a:gd name="connsiteX35" fmla="*/ 73152 w 3602736"/>
              <a:gd name="connsiteY35" fmla="*/ 2340864 h 4256872"/>
              <a:gd name="connsiteX36" fmla="*/ 36576 w 3602736"/>
              <a:gd name="connsiteY36" fmla="*/ 2194560 h 4256872"/>
              <a:gd name="connsiteX37" fmla="*/ 0 w 3602736"/>
              <a:gd name="connsiteY37" fmla="*/ 1975104 h 4256872"/>
              <a:gd name="connsiteX38" fmla="*/ 18288 w 3602736"/>
              <a:gd name="connsiteY38" fmla="*/ 1664208 h 4256872"/>
              <a:gd name="connsiteX39" fmla="*/ 54864 w 3602736"/>
              <a:gd name="connsiteY39" fmla="*/ 1554480 h 4256872"/>
              <a:gd name="connsiteX40" fmla="*/ 73152 w 3602736"/>
              <a:gd name="connsiteY40" fmla="*/ 1499616 h 4256872"/>
              <a:gd name="connsiteX41" fmla="*/ 91440 w 3602736"/>
              <a:gd name="connsiteY41" fmla="*/ 1444752 h 4256872"/>
              <a:gd name="connsiteX42" fmla="*/ 128016 w 3602736"/>
              <a:gd name="connsiteY42" fmla="*/ 1316736 h 4256872"/>
              <a:gd name="connsiteX43" fmla="*/ 164592 w 3602736"/>
              <a:gd name="connsiteY43" fmla="*/ 1261872 h 4256872"/>
              <a:gd name="connsiteX44" fmla="*/ 201168 w 3602736"/>
              <a:gd name="connsiteY44" fmla="*/ 1133856 h 4256872"/>
              <a:gd name="connsiteX45" fmla="*/ 274320 w 3602736"/>
              <a:gd name="connsiteY45" fmla="*/ 1024128 h 4256872"/>
              <a:gd name="connsiteX46" fmla="*/ 310896 w 3602736"/>
              <a:gd name="connsiteY46" fmla="*/ 914400 h 4256872"/>
              <a:gd name="connsiteX47" fmla="*/ 384048 w 3602736"/>
              <a:gd name="connsiteY47" fmla="*/ 804672 h 4256872"/>
              <a:gd name="connsiteX48" fmla="*/ 402336 w 3602736"/>
              <a:gd name="connsiteY48" fmla="*/ 749808 h 4256872"/>
              <a:gd name="connsiteX49" fmla="*/ 420624 w 3602736"/>
              <a:gd name="connsiteY49" fmla="*/ 676656 h 4256872"/>
              <a:gd name="connsiteX50" fmla="*/ 475488 w 3602736"/>
              <a:gd name="connsiteY50" fmla="*/ 603504 h 4256872"/>
              <a:gd name="connsiteX51" fmla="*/ 493776 w 3602736"/>
              <a:gd name="connsiteY51" fmla="*/ 548640 h 4256872"/>
              <a:gd name="connsiteX52" fmla="*/ 566928 w 3602736"/>
              <a:gd name="connsiteY52" fmla="*/ 438912 h 4256872"/>
              <a:gd name="connsiteX53" fmla="*/ 585216 w 3602736"/>
              <a:gd name="connsiteY53" fmla="*/ 384048 h 4256872"/>
              <a:gd name="connsiteX54" fmla="*/ 640080 w 3602736"/>
              <a:gd name="connsiteY54" fmla="*/ 347472 h 4256872"/>
              <a:gd name="connsiteX55" fmla="*/ 768096 w 3602736"/>
              <a:gd name="connsiteY55" fmla="*/ 182880 h 4256872"/>
              <a:gd name="connsiteX56" fmla="*/ 822960 w 3602736"/>
              <a:gd name="connsiteY56" fmla="*/ 146304 h 4256872"/>
              <a:gd name="connsiteX57" fmla="*/ 859536 w 3602736"/>
              <a:gd name="connsiteY57" fmla="*/ 91440 h 4256872"/>
              <a:gd name="connsiteX58" fmla="*/ 914400 w 3602736"/>
              <a:gd name="connsiteY58" fmla="*/ 73152 h 4256872"/>
              <a:gd name="connsiteX59" fmla="*/ 950976 w 3602736"/>
              <a:gd name="connsiteY59" fmla="*/ 18288 h 4256872"/>
              <a:gd name="connsiteX60" fmla="*/ 1005840 w 3602736"/>
              <a:gd name="connsiteY60" fmla="*/ 0 h 425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602736" h="4256872">
                <a:moveTo>
                  <a:pt x="3602736" y="4224528"/>
                </a:moveTo>
                <a:cubicBezTo>
                  <a:pt x="3261842" y="4273227"/>
                  <a:pt x="3393373" y="4261698"/>
                  <a:pt x="2761488" y="4224528"/>
                </a:cubicBezTo>
                <a:cubicBezTo>
                  <a:pt x="2687455" y="4220173"/>
                  <a:pt x="2615937" y="4194111"/>
                  <a:pt x="2542032" y="4187952"/>
                </a:cubicBezTo>
                <a:lnTo>
                  <a:pt x="2322576" y="4169664"/>
                </a:lnTo>
                <a:cubicBezTo>
                  <a:pt x="2093891" y="4112493"/>
                  <a:pt x="2378213" y="4185560"/>
                  <a:pt x="2194560" y="4133088"/>
                </a:cubicBezTo>
                <a:cubicBezTo>
                  <a:pt x="2167216" y="4125275"/>
                  <a:pt x="2095776" y="4111128"/>
                  <a:pt x="2066544" y="4096512"/>
                </a:cubicBezTo>
                <a:cubicBezTo>
                  <a:pt x="1959677" y="4043079"/>
                  <a:pt x="2064073" y="4072293"/>
                  <a:pt x="1956816" y="4041648"/>
                </a:cubicBezTo>
                <a:cubicBezTo>
                  <a:pt x="1932649" y="4034743"/>
                  <a:pt x="1907738" y="4030582"/>
                  <a:pt x="1883664" y="4023360"/>
                </a:cubicBezTo>
                <a:cubicBezTo>
                  <a:pt x="1846735" y="4012281"/>
                  <a:pt x="1810512" y="3998976"/>
                  <a:pt x="1773936" y="3986784"/>
                </a:cubicBezTo>
                <a:lnTo>
                  <a:pt x="1554480" y="3913632"/>
                </a:lnTo>
                <a:lnTo>
                  <a:pt x="1444752" y="3877056"/>
                </a:lnTo>
                <a:cubicBezTo>
                  <a:pt x="1426464" y="3870960"/>
                  <a:pt x="1407130" y="3867389"/>
                  <a:pt x="1389888" y="3858768"/>
                </a:cubicBezTo>
                <a:cubicBezTo>
                  <a:pt x="1341120" y="3834384"/>
                  <a:pt x="1295310" y="3802858"/>
                  <a:pt x="1243584" y="3785616"/>
                </a:cubicBezTo>
                <a:cubicBezTo>
                  <a:pt x="1225296" y="3779520"/>
                  <a:pt x="1205571" y="3776690"/>
                  <a:pt x="1188720" y="3767328"/>
                </a:cubicBezTo>
                <a:cubicBezTo>
                  <a:pt x="1150293" y="3745980"/>
                  <a:pt x="1115568" y="3718560"/>
                  <a:pt x="1078992" y="3694176"/>
                </a:cubicBezTo>
                <a:lnTo>
                  <a:pt x="1024128" y="3657600"/>
                </a:lnTo>
                <a:lnTo>
                  <a:pt x="969264" y="3621024"/>
                </a:lnTo>
                <a:cubicBezTo>
                  <a:pt x="902208" y="3520440"/>
                  <a:pt x="969264" y="3605784"/>
                  <a:pt x="877824" y="3529584"/>
                </a:cubicBezTo>
                <a:cubicBezTo>
                  <a:pt x="737012" y="3412241"/>
                  <a:pt x="904313" y="3528955"/>
                  <a:pt x="768096" y="3438144"/>
                </a:cubicBezTo>
                <a:cubicBezTo>
                  <a:pt x="663274" y="3280911"/>
                  <a:pt x="802849" y="3465946"/>
                  <a:pt x="676656" y="3364992"/>
                </a:cubicBezTo>
                <a:cubicBezTo>
                  <a:pt x="659493" y="3351262"/>
                  <a:pt x="655622" y="3325670"/>
                  <a:pt x="640080" y="3310128"/>
                </a:cubicBezTo>
                <a:cubicBezTo>
                  <a:pt x="624538" y="3294586"/>
                  <a:pt x="602101" y="3287623"/>
                  <a:pt x="585216" y="3273552"/>
                </a:cubicBezTo>
                <a:cubicBezTo>
                  <a:pt x="405456" y="3123752"/>
                  <a:pt x="637632" y="3307680"/>
                  <a:pt x="493776" y="3163824"/>
                </a:cubicBezTo>
                <a:cubicBezTo>
                  <a:pt x="478234" y="3148282"/>
                  <a:pt x="457200" y="3139440"/>
                  <a:pt x="438912" y="3127248"/>
                </a:cubicBezTo>
                <a:cubicBezTo>
                  <a:pt x="426720" y="3108960"/>
                  <a:pt x="412166" y="3092043"/>
                  <a:pt x="402336" y="3072384"/>
                </a:cubicBezTo>
                <a:cubicBezTo>
                  <a:pt x="393715" y="3055142"/>
                  <a:pt x="394741" y="3033560"/>
                  <a:pt x="384048" y="3017520"/>
                </a:cubicBezTo>
                <a:cubicBezTo>
                  <a:pt x="369702" y="2996001"/>
                  <a:pt x="347472" y="2980944"/>
                  <a:pt x="329184" y="2962656"/>
                </a:cubicBezTo>
                <a:cubicBezTo>
                  <a:pt x="323088" y="2944368"/>
                  <a:pt x="320258" y="2924643"/>
                  <a:pt x="310896" y="2907792"/>
                </a:cubicBezTo>
                <a:cubicBezTo>
                  <a:pt x="289548" y="2869365"/>
                  <a:pt x="251645" y="2839767"/>
                  <a:pt x="237744" y="2798064"/>
                </a:cubicBezTo>
                <a:cubicBezTo>
                  <a:pt x="231648" y="2779776"/>
                  <a:pt x="228077" y="2760442"/>
                  <a:pt x="219456" y="2743200"/>
                </a:cubicBezTo>
                <a:cubicBezTo>
                  <a:pt x="209626" y="2723541"/>
                  <a:pt x="191807" y="2708421"/>
                  <a:pt x="182880" y="2688336"/>
                </a:cubicBezTo>
                <a:cubicBezTo>
                  <a:pt x="167222" y="2653104"/>
                  <a:pt x="158496" y="2615184"/>
                  <a:pt x="146304" y="2578608"/>
                </a:cubicBezTo>
                <a:lnTo>
                  <a:pt x="128016" y="2523744"/>
                </a:lnTo>
                <a:cubicBezTo>
                  <a:pt x="121920" y="2505456"/>
                  <a:pt x="114403" y="2487582"/>
                  <a:pt x="109728" y="2468880"/>
                </a:cubicBezTo>
                <a:cubicBezTo>
                  <a:pt x="103632" y="2444496"/>
                  <a:pt x="98345" y="2419895"/>
                  <a:pt x="91440" y="2395728"/>
                </a:cubicBezTo>
                <a:cubicBezTo>
                  <a:pt x="86144" y="2377192"/>
                  <a:pt x="78224" y="2359462"/>
                  <a:pt x="73152" y="2340864"/>
                </a:cubicBezTo>
                <a:cubicBezTo>
                  <a:pt x="59925" y="2292366"/>
                  <a:pt x="44840" y="2244145"/>
                  <a:pt x="36576" y="2194560"/>
                </a:cubicBezTo>
                <a:lnTo>
                  <a:pt x="0" y="1975104"/>
                </a:lnTo>
                <a:cubicBezTo>
                  <a:pt x="6096" y="1871472"/>
                  <a:pt x="4861" y="1767147"/>
                  <a:pt x="18288" y="1664208"/>
                </a:cubicBezTo>
                <a:cubicBezTo>
                  <a:pt x="23275" y="1625977"/>
                  <a:pt x="42672" y="1591056"/>
                  <a:pt x="54864" y="1554480"/>
                </a:cubicBezTo>
                <a:lnTo>
                  <a:pt x="73152" y="1499616"/>
                </a:lnTo>
                <a:cubicBezTo>
                  <a:pt x="79248" y="1481328"/>
                  <a:pt x="86765" y="1463454"/>
                  <a:pt x="91440" y="1444752"/>
                </a:cubicBezTo>
                <a:cubicBezTo>
                  <a:pt x="97300" y="1421314"/>
                  <a:pt x="114898" y="1342972"/>
                  <a:pt x="128016" y="1316736"/>
                </a:cubicBezTo>
                <a:cubicBezTo>
                  <a:pt x="137846" y="1297077"/>
                  <a:pt x="152400" y="1280160"/>
                  <a:pt x="164592" y="1261872"/>
                </a:cubicBezTo>
                <a:cubicBezTo>
                  <a:pt x="168897" y="1244654"/>
                  <a:pt x="189242" y="1155322"/>
                  <a:pt x="201168" y="1133856"/>
                </a:cubicBezTo>
                <a:cubicBezTo>
                  <a:pt x="222516" y="1095429"/>
                  <a:pt x="260419" y="1065831"/>
                  <a:pt x="274320" y="1024128"/>
                </a:cubicBezTo>
                <a:cubicBezTo>
                  <a:pt x="286512" y="987552"/>
                  <a:pt x="289510" y="946479"/>
                  <a:pt x="310896" y="914400"/>
                </a:cubicBezTo>
                <a:cubicBezTo>
                  <a:pt x="335280" y="877824"/>
                  <a:pt x="370147" y="846375"/>
                  <a:pt x="384048" y="804672"/>
                </a:cubicBezTo>
                <a:cubicBezTo>
                  <a:pt x="390144" y="786384"/>
                  <a:pt x="397040" y="768344"/>
                  <a:pt x="402336" y="749808"/>
                </a:cubicBezTo>
                <a:cubicBezTo>
                  <a:pt x="409241" y="725641"/>
                  <a:pt x="409384" y="699137"/>
                  <a:pt x="420624" y="676656"/>
                </a:cubicBezTo>
                <a:cubicBezTo>
                  <a:pt x="434255" y="649394"/>
                  <a:pt x="457200" y="627888"/>
                  <a:pt x="475488" y="603504"/>
                </a:cubicBezTo>
                <a:cubicBezTo>
                  <a:pt x="481584" y="585216"/>
                  <a:pt x="484414" y="565491"/>
                  <a:pt x="493776" y="548640"/>
                </a:cubicBezTo>
                <a:cubicBezTo>
                  <a:pt x="515124" y="510213"/>
                  <a:pt x="553027" y="480615"/>
                  <a:pt x="566928" y="438912"/>
                </a:cubicBezTo>
                <a:cubicBezTo>
                  <a:pt x="573024" y="420624"/>
                  <a:pt x="573174" y="399101"/>
                  <a:pt x="585216" y="384048"/>
                </a:cubicBezTo>
                <a:cubicBezTo>
                  <a:pt x="598946" y="366885"/>
                  <a:pt x="621792" y="359664"/>
                  <a:pt x="640080" y="347472"/>
                </a:cubicBezTo>
                <a:cubicBezTo>
                  <a:pt x="691058" y="271006"/>
                  <a:pt x="703635" y="236597"/>
                  <a:pt x="768096" y="182880"/>
                </a:cubicBezTo>
                <a:cubicBezTo>
                  <a:pt x="784981" y="168809"/>
                  <a:pt x="804672" y="158496"/>
                  <a:pt x="822960" y="146304"/>
                </a:cubicBezTo>
                <a:cubicBezTo>
                  <a:pt x="835152" y="128016"/>
                  <a:pt x="842373" y="105170"/>
                  <a:pt x="859536" y="91440"/>
                </a:cubicBezTo>
                <a:cubicBezTo>
                  <a:pt x="874589" y="79398"/>
                  <a:pt x="899347" y="85194"/>
                  <a:pt x="914400" y="73152"/>
                </a:cubicBezTo>
                <a:cubicBezTo>
                  <a:pt x="931563" y="59422"/>
                  <a:pt x="933813" y="32018"/>
                  <a:pt x="950976" y="18288"/>
                </a:cubicBezTo>
                <a:cubicBezTo>
                  <a:pt x="966029" y="6246"/>
                  <a:pt x="1005840" y="0"/>
                  <a:pt x="1005840" y="0"/>
                </a:cubicBezTo>
              </a:path>
            </a:pathLst>
          </a:custGeom>
          <a:ln w="38100">
            <a:prstDash val="dash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图片 5" descr="徽标&#10;&#10;描述已自动生成"/>
          <p:cNvPicPr>
            <a:picLocks noChangeAspect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6713804" flipH="1">
            <a:off x="2040526" y="3953089"/>
            <a:ext cx="765266" cy="1042416"/>
          </a:xfrm>
          <a:prstGeom prst="rect">
            <a:avLst/>
          </a:prstGeom>
        </p:spPr>
      </p:pic>
      <p:pic>
        <p:nvPicPr>
          <p:cNvPr id="7" name="图片 6" descr="建筑的摆设布局&#10;&#10;中度可信度描述已自动生成"/>
          <p:cNvPicPr>
            <a:picLocks noChangeAspect="1"/>
          </p:cNvPicPr>
          <p:nvPr/>
        </p:nvPicPr>
        <p:blipFill rotWithShape="1">
          <a:blip r:embed="rId3"/>
          <a:srcRect b="6635"/>
          <a:stretch>
            <a:fillRect/>
          </a:stretch>
        </p:blipFill>
        <p:spPr>
          <a:xfrm>
            <a:off x="-39370" y="0"/>
            <a:ext cx="12414885" cy="6983730"/>
          </a:xfrm>
          <a:prstGeom prst="rect">
            <a:avLst/>
          </a:prstGeom>
        </p:spPr>
      </p:pic>
      <p:pic>
        <p:nvPicPr>
          <p:cNvPr id="8" name="图片 7" descr="徽标&#10;&#10;描述已自动生成"/>
          <p:cNvPicPr>
            <a:picLocks noChangeAspect="1"/>
          </p:cNvPicPr>
          <p:nvPr/>
        </p:nvPicPr>
        <p:blipFill>
          <a:blip r:embed="rId2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404114" y="256033"/>
            <a:ext cx="765266" cy="104241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538605" y="360045"/>
            <a:ext cx="100647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i="1" dirty="0">
                <a:solidFill>
                  <a:srgbClr val="BE4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Think: what jobs are wanted for Mars?</a:t>
            </a:r>
            <a:endParaRPr kumimoji="1" lang="zh-CN" altLang="en-US" sz="4800" b="1" i="1" dirty="0">
              <a:solidFill>
                <a:srgbClr val="BE4F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9 0.03588 C 0.0138 0.0419 0.01445 0.04838 0.01588 0.0544 C 0.01653 0.05741 0.01797 0.0595 0.01888 0.0625 C 0.01953 0.06505 0.01966 0.06783 0.02031 0.07038 C 0.02109 0.07338 0.02265 0.07547 0.02331 0.07848 C 0.02461 0.08357 0.02461 0.08982 0.0263 0.09445 L 0.03528 0.11852 C 0.03633 0.12107 0.03711 0.12408 0.03828 0.12639 L 0.04284 0.1345 C 0.04544 0.14862 0.04349 0.14005 0.05039 0.15857 C 0.0513 0.16112 0.05182 0.16459 0.05338 0.16644 C 0.05482 0.16829 0.05638 0.16968 0.05781 0.17176 C 0.06185 0.17778 0.06198 0.18125 0.06679 0.18519 C 0.06966 0.1875 0.07318 0.18727 0.07578 0.19051 C 0.07877 0.19399 0.08138 0.19908 0.08489 0.20116 L 0.10729 0.21459 L 0.11185 0.21713 C 0.11328 0.21806 0.11484 0.21922 0.11627 0.21991 C 0.12825 0.22408 0.12135 0.222 0.13737 0.22524 C 0.13932 0.22593 0.14127 0.22709 0.14336 0.22778 C 0.15169 0.23079 0.15416 0.23056 0.16289 0.23311 C 0.16536 0.2338 0.16784 0.23542 0.17031 0.23588 C 0.19583 0.23913 0.20469 0.23843 0.2289 0.23843 " pathEditMode="relative" rAng="0" ptsTypes="AAAAAAAAAAAAAAAAAAAA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2" animBg="1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肘形连接符 59"/>
          <p:cNvCxnSpPr/>
          <p:nvPr/>
        </p:nvCxnSpPr>
        <p:spPr>
          <a:xfrm rot="16200000" flipH="1">
            <a:off x="3259173" y="2610808"/>
            <a:ext cx="1676937" cy="167684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肘形连接符 61"/>
          <p:cNvCxnSpPr/>
          <p:nvPr/>
        </p:nvCxnSpPr>
        <p:spPr>
          <a:xfrm rot="16200000" flipH="1">
            <a:off x="4509564" y="2292150"/>
            <a:ext cx="1770639" cy="167883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肘形连接符 63"/>
          <p:cNvCxnSpPr/>
          <p:nvPr/>
        </p:nvCxnSpPr>
        <p:spPr>
          <a:xfrm rot="5400000">
            <a:off x="6606545" y="2736090"/>
            <a:ext cx="1243980" cy="112923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肘形连接符 65"/>
          <p:cNvCxnSpPr/>
          <p:nvPr/>
        </p:nvCxnSpPr>
        <p:spPr>
          <a:xfrm rot="10800000" flipV="1">
            <a:off x="6416874" y="3371977"/>
            <a:ext cx="3230955" cy="53014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肘形连接符 67"/>
          <p:cNvCxnSpPr/>
          <p:nvPr/>
        </p:nvCxnSpPr>
        <p:spPr>
          <a:xfrm rot="10800000">
            <a:off x="7227191" y="4304537"/>
            <a:ext cx="2508173" cy="94242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肘形连接符 69"/>
          <p:cNvCxnSpPr/>
          <p:nvPr/>
        </p:nvCxnSpPr>
        <p:spPr>
          <a:xfrm rot="16200000" flipH="1">
            <a:off x="7070869" y="4612575"/>
            <a:ext cx="1010605" cy="92158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肘形连接符 71"/>
          <p:cNvCxnSpPr/>
          <p:nvPr/>
        </p:nvCxnSpPr>
        <p:spPr>
          <a:xfrm rot="16200000" flipH="1">
            <a:off x="5086961" y="5002487"/>
            <a:ext cx="880284" cy="27208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肘形连接符 73"/>
          <p:cNvCxnSpPr/>
          <p:nvPr/>
        </p:nvCxnSpPr>
        <p:spPr>
          <a:xfrm rot="5400000">
            <a:off x="3617749" y="4323963"/>
            <a:ext cx="1187002" cy="118065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肘形连接符 75"/>
          <p:cNvCxnSpPr/>
          <p:nvPr/>
        </p:nvCxnSpPr>
        <p:spPr>
          <a:xfrm rot="10800000" flipV="1">
            <a:off x="2504027" y="4320790"/>
            <a:ext cx="2464387" cy="27225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肘形连接符 77"/>
          <p:cNvCxnSpPr/>
          <p:nvPr/>
        </p:nvCxnSpPr>
        <p:spPr>
          <a:xfrm rot="10800000">
            <a:off x="2526580" y="3273441"/>
            <a:ext cx="2321664" cy="74344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肘形连接符 83"/>
          <p:cNvCxnSpPr/>
          <p:nvPr/>
        </p:nvCxnSpPr>
        <p:spPr>
          <a:xfrm rot="10800000" flipV="1">
            <a:off x="6945504" y="2521399"/>
            <a:ext cx="2436931" cy="144611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图片包含 游戏机&#10;&#10;描述已自动生成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46467" y="3337306"/>
            <a:ext cx="2875095" cy="1504633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297923" y="1973633"/>
            <a:ext cx="2347963" cy="1017529"/>
            <a:chOff x="3557907" y="767408"/>
            <a:chExt cx="2343427" cy="942503"/>
          </a:xfrm>
        </p:grpSpPr>
        <p:sp>
          <p:nvSpPr>
            <p:cNvPr id="13" name="矩形 12"/>
            <p:cNvSpPr/>
            <p:nvPr/>
          </p:nvSpPr>
          <p:spPr>
            <a:xfrm>
              <a:off x="3557907" y="767408"/>
              <a:ext cx="2342743" cy="942503"/>
            </a:xfrm>
            <a:prstGeom prst="rect">
              <a:avLst/>
            </a:prstGeom>
            <a:solidFill>
              <a:schemeClr val="bg2">
                <a:lumMod val="25000"/>
                <a:alpha val="75317"/>
              </a:schemeClr>
            </a:solidFill>
            <a:ln>
              <a:noFill/>
            </a:ln>
            <a:effectLst>
              <a:reflection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19" name="图片 18" descr="形状&#10;&#10;描述已自动生成"/>
            <p:cNvPicPr>
              <a:picLocks noChangeAspect="1"/>
            </p:cNvPicPr>
            <p:nvPr/>
          </p:nvPicPr>
          <p:blipFill rotWithShape="1">
            <a:blip r:embed="rId2">
              <a:alphaModFix amt="62000"/>
            </a:blip>
            <a:srcRect l="36056" t="5375" r="33146" b="55874"/>
            <a:stretch>
              <a:fillRect/>
            </a:stretch>
          </p:blipFill>
          <p:spPr>
            <a:xfrm>
              <a:off x="3734150" y="845972"/>
              <a:ext cx="665587" cy="788493"/>
            </a:xfrm>
            <a:prstGeom prst="ellipse">
              <a:avLst/>
            </a:prstGeom>
            <a:effectLst>
              <a:reflection endPos="0" dir="5400000" sy="-100000" algn="bl" rotWithShape="0"/>
            </a:effectLst>
          </p:spPr>
        </p:pic>
        <p:sp>
          <p:nvSpPr>
            <p:cNvPr id="21" name="文本框 20"/>
            <p:cNvSpPr txBox="1"/>
            <p:nvPr/>
          </p:nvSpPr>
          <p:spPr>
            <a:xfrm>
              <a:off x="4406038" y="980732"/>
              <a:ext cx="1495296" cy="39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policeman</a:t>
              </a:r>
              <a:endParaRPr kumimoji="1" lang="zh-CN" alt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65348" y="3119268"/>
            <a:ext cx="2123418" cy="1065483"/>
            <a:chOff x="674836" y="2807185"/>
            <a:chExt cx="2261568" cy="1232506"/>
          </a:xfrm>
        </p:grpSpPr>
        <p:sp>
          <p:nvSpPr>
            <p:cNvPr id="23" name="矩形 22"/>
            <p:cNvSpPr/>
            <p:nvPr/>
          </p:nvSpPr>
          <p:spPr>
            <a:xfrm>
              <a:off x="674836" y="2807185"/>
              <a:ext cx="2169480" cy="1232506"/>
            </a:xfrm>
            <a:prstGeom prst="rect">
              <a:avLst/>
            </a:prstGeom>
            <a:solidFill>
              <a:schemeClr val="bg2">
                <a:lumMod val="25000"/>
                <a:alpha val="75317"/>
              </a:schemeClr>
            </a:solidFill>
            <a:ln>
              <a:noFill/>
            </a:ln>
            <a:effectLst>
              <a:reflection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18" name="图片 17" descr="图片包含 图标&#10;&#10;描述已自动生成"/>
            <p:cNvPicPr>
              <a:picLocks noChangeAspect="1"/>
            </p:cNvPicPr>
            <p:nvPr/>
          </p:nvPicPr>
          <p:blipFill rotWithShape="1">
            <a:blip r:embed="rId3">
              <a:alphaModFix amt="70000"/>
            </a:blip>
            <a:srcRect l="8433" r="8929"/>
            <a:stretch>
              <a:fillRect/>
            </a:stretch>
          </p:blipFill>
          <p:spPr>
            <a:xfrm>
              <a:off x="901921" y="2870984"/>
              <a:ext cx="850432" cy="1030698"/>
            </a:xfrm>
            <a:prstGeom prst="ellipse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808467" y="3103560"/>
              <a:ext cx="1127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cook</a:t>
              </a:r>
              <a:endParaRPr kumimoji="1"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335550" y="1723444"/>
            <a:ext cx="2474999" cy="1150215"/>
            <a:chOff x="5900650" y="780973"/>
            <a:chExt cx="2474999" cy="1150215"/>
          </a:xfrm>
        </p:grpSpPr>
        <p:sp>
          <p:nvSpPr>
            <p:cNvPr id="28" name="矩形 27"/>
            <p:cNvSpPr/>
            <p:nvPr/>
          </p:nvSpPr>
          <p:spPr>
            <a:xfrm>
              <a:off x="5900650" y="826601"/>
              <a:ext cx="2474999" cy="1060417"/>
            </a:xfrm>
            <a:prstGeom prst="rect">
              <a:avLst/>
            </a:prstGeom>
            <a:solidFill>
              <a:schemeClr val="bg2">
                <a:lumMod val="25000"/>
                <a:alpha val="75317"/>
              </a:schemeClr>
            </a:solidFill>
            <a:ln>
              <a:noFill/>
            </a:ln>
            <a:effectLst>
              <a:reflection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3" name="图片 2" descr="卡通人物&#10;&#10;描述已自动生成"/>
            <p:cNvPicPr>
              <a:picLocks noChangeAspect="1"/>
            </p:cNvPicPr>
            <p:nvPr/>
          </p:nvPicPr>
          <p:blipFill rotWithShape="1">
            <a:blip r:embed="rId4">
              <a:alphaModFix amt="70000"/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0900"/>
            <a:stretch>
              <a:fillRect/>
            </a:stretch>
          </p:blipFill>
          <p:spPr>
            <a:xfrm>
              <a:off x="5956789" y="780973"/>
              <a:ext cx="1290923" cy="1150215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7247712" y="1158579"/>
              <a:ext cx="1127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singer</a:t>
              </a:r>
              <a:endParaRPr kumimoji="1"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15951" y="4323962"/>
            <a:ext cx="2625758" cy="1065483"/>
            <a:chOff x="917720" y="4764850"/>
            <a:chExt cx="3052209" cy="1232506"/>
          </a:xfrm>
        </p:grpSpPr>
        <p:sp>
          <p:nvSpPr>
            <p:cNvPr id="24" name="矩形 23"/>
            <p:cNvSpPr/>
            <p:nvPr/>
          </p:nvSpPr>
          <p:spPr>
            <a:xfrm>
              <a:off x="917720" y="4764850"/>
              <a:ext cx="2698729" cy="1232506"/>
            </a:xfrm>
            <a:prstGeom prst="rect">
              <a:avLst/>
            </a:prstGeom>
            <a:solidFill>
              <a:schemeClr val="bg2">
                <a:lumMod val="25000"/>
                <a:alpha val="75317"/>
              </a:schemeClr>
            </a:solidFill>
            <a:ln>
              <a:noFill/>
            </a:ln>
            <a:effectLst>
              <a:reflection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16" name="图片 15" descr="图标&#10;&#10;低可信度描述已自动生成"/>
            <p:cNvPicPr>
              <a:picLocks noChangeAspect="1"/>
            </p:cNvPicPr>
            <p:nvPr/>
          </p:nvPicPr>
          <p:blipFill rotWithShape="1">
            <a:blip r:embed="rId5">
              <a:alphaModFix amt="70000"/>
            </a:blip>
            <a:srcRect l="9982" t="15292" r="7018" b="2212"/>
            <a:stretch>
              <a:fillRect/>
            </a:stretch>
          </p:blipFill>
          <p:spPr>
            <a:xfrm>
              <a:off x="1065568" y="4824739"/>
              <a:ext cx="1064553" cy="1058093"/>
            </a:xfrm>
            <a:prstGeom prst="ellipse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2132819" y="5044022"/>
              <a:ext cx="1837110" cy="534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scientist</a:t>
              </a:r>
              <a:endParaRPr kumimoji="1"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504699" y="4333432"/>
            <a:ext cx="2510316" cy="1006099"/>
            <a:chOff x="9214048" y="534603"/>
            <a:chExt cx="2731834" cy="1240756"/>
          </a:xfrm>
        </p:grpSpPr>
        <p:sp>
          <p:nvSpPr>
            <p:cNvPr id="35" name="矩形 34"/>
            <p:cNvSpPr/>
            <p:nvPr/>
          </p:nvSpPr>
          <p:spPr>
            <a:xfrm>
              <a:off x="9214048" y="534603"/>
              <a:ext cx="2651973" cy="1240756"/>
            </a:xfrm>
            <a:prstGeom prst="rect">
              <a:avLst/>
            </a:prstGeom>
            <a:solidFill>
              <a:schemeClr val="bg2">
                <a:lumMod val="25000"/>
                <a:alpha val="75317"/>
              </a:schemeClr>
            </a:solidFill>
            <a:ln>
              <a:noFill/>
            </a:ln>
            <a:effectLst>
              <a:reflection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20" name="图片 19" descr="形状&#10;&#10;描述已自动生成"/>
            <p:cNvPicPr>
              <a:picLocks noChangeAspect="1"/>
            </p:cNvPicPr>
            <p:nvPr/>
          </p:nvPicPr>
          <p:blipFill rotWithShape="1">
            <a:blip r:embed="rId2">
              <a:alphaModFix amt="70000"/>
            </a:blip>
            <a:srcRect l="35780" t="54638" r="33422" b="6611"/>
            <a:stretch>
              <a:fillRect/>
            </a:stretch>
          </p:blipFill>
          <p:spPr>
            <a:xfrm>
              <a:off x="9417723" y="652165"/>
              <a:ext cx="852600" cy="1010041"/>
            </a:xfrm>
            <a:prstGeom prst="ellipse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10333981" y="886439"/>
              <a:ext cx="1611901" cy="569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engineer</a:t>
              </a:r>
              <a:endParaRPr kumimoji="1"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429678" y="3041950"/>
            <a:ext cx="2383523" cy="1159544"/>
            <a:chOff x="9430179" y="2250297"/>
            <a:chExt cx="2383523" cy="1159544"/>
          </a:xfrm>
        </p:grpSpPr>
        <p:sp>
          <p:nvSpPr>
            <p:cNvPr id="41" name="矩形 40"/>
            <p:cNvSpPr/>
            <p:nvPr/>
          </p:nvSpPr>
          <p:spPr>
            <a:xfrm>
              <a:off x="9430179" y="2250297"/>
              <a:ext cx="2359828" cy="1159544"/>
            </a:xfrm>
            <a:prstGeom prst="rect">
              <a:avLst/>
            </a:prstGeom>
            <a:solidFill>
              <a:schemeClr val="bg2">
                <a:lumMod val="25000"/>
                <a:alpha val="75317"/>
              </a:schemeClr>
            </a:solidFill>
            <a:ln>
              <a:noFill/>
            </a:ln>
            <a:effectLst>
              <a:reflection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39" name="图片 38" descr="图片包含 图标&#10;&#10;描述已自动生成"/>
            <p:cNvPicPr>
              <a:picLocks noChangeAspect="1"/>
            </p:cNvPicPr>
            <p:nvPr/>
          </p:nvPicPr>
          <p:blipFill rotWithShape="1">
            <a:blip r:embed="rId6">
              <a:alphaModFix amt="70000"/>
            </a:blip>
            <a:srcRect l="9978" t="2323" r="10183" b="7681"/>
            <a:stretch>
              <a:fillRect/>
            </a:stretch>
          </p:blipFill>
          <p:spPr>
            <a:xfrm>
              <a:off x="9660193" y="2362755"/>
              <a:ext cx="819408" cy="923658"/>
            </a:xfrm>
            <a:prstGeom prst="ellipse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10610307" y="2382235"/>
              <a:ext cx="12033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bus driver</a:t>
              </a:r>
              <a:endParaRPr kumimoji="1"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9082777" y="1922851"/>
            <a:ext cx="2303045" cy="1062870"/>
            <a:chOff x="9417724" y="3698585"/>
            <a:chExt cx="2498143" cy="1162447"/>
          </a:xfrm>
        </p:grpSpPr>
        <p:sp>
          <p:nvSpPr>
            <p:cNvPr id="29" name="矩形 28"/>
            <p:cNvSpPr/>
            <p:nvPr/>
          </p:nvSpPr>
          <p:spPr>
            <a:xfrm>
              <a:off x="9417724" y="3698585"/>
              <a:ext cx="2427336" cy="1162447"/>
            </a:xfrm>
            <a:prstGeom prst="rect">
              <a:avLst/>
            </a:prstGeom>
            <a:solidFill>
              <a:schemeClr val="bg2">
                <a:lumMod val="25000"/>
                <a:alpha val="75317"/>
              </a:schemeClr>
            </a:solidFill>
            <a:ln>
              <a:noFill/>
            </a:ln>
            <a:effectLst>
              <a:reflection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8" name="图片 7" descr="图标&#10;&#10;描述已自动生成"/>
            <p:cNvPicPr>
              <a:picLocks noChangeAspect="1"/>
            </p:cNvPicPr>
            <p:nvPr/>
          </p:nvPicPr>
          <p:blipFill>
            <a:blip r:embed="rId7">
              <a:alphaModFix amt="70000"/>
              <a:clrChange>
                <a:clrFrom>
                  <a:srgbClr val="FAF9F7"/>
                </a:clrFrom>
                <a:clrTo>
                  <a:srgbClr val="FAF9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653712" y="3815271"/>
              <a:ext cx="784878" cy="1014305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10421625" y="4056625"/>
              <a:ext cx="1494242" cy="504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farmer</a:t>
              </a:r>
              <a:endParaRPr kumimoji="1"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4367544" y="5517831"/>
            <a:ext cx="3156866" cy="1181016"/>
            <a:chOff x="1950065" y="5239894"/>
            <a:chExt cx="3049073" cy="1158391"/>
          </a:xfrm>
        </p:grpSpPr>
        <p:sp>
          <p:nvSpPr>
            <p:cNvPr id="27" name="矩形 26"/>
            <p:cNvSpPr/>
            <p:nvPr/>
          </p:nvSpPr>
          <p:spPr>
            <a:xfrm>
              <a:off x="1950065" y="5239894"/>
              <a:ext cx="3041247" cy="1158391"/>
            </a:xfrm>
            <a:prstGeom prst="rect">
              <a:avLst/>
            </a:prstGeom>
            <a:solidFill>
              <a:schemeClr val="bg2">
                <a:lumMod val="25000"/>
                <a:alpha val="75317"/>
              </a:schemeClr>
            </a:solidFill>
            <a:ln>
              <a:noFill/>
            </a:ln>
            <a:effectLst>
              <a:reflection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11" name="图片 10" descr="图片包含 图形用户界面&#10;&#10;描述已自动生成"/>
            <p:cNvPicPr>
              <a:picLocks noChangeAspect="1"/>
            </p:cNvPicPr>
            <p:nvPr/>
          </p:nvPicPr>
          <p:blipFill rotWithShape="1">
            <a:blip r:embed="rId8">
              <a:alphaModFix amt="70000"/>
            </a:blip>
            <a:srcRect l="29368" t="42821" r="29294" b="-594"/>
            <a:stretch>
              <a:fillRect/>
            </a:stretch>
          </p:blipFill>
          <p:spPr>
            <a:xfrm>
              <a:off x="2149233" y="5326207"/>
              <a:ext cx="961117" cy="1017775"/>
            </a:xfrm>
            <a:prstGeom prst="ellipse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2986693" y="5404955"/>
              <a:ext cx="20124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computer </a:t>
              </a:r>
              <a:r>
                <a:rPr kumimoji="1" lang="en-US" altLang="zh-CN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programmar</a:t>
              </a:r>
              <a:endParaRPr kumimoji="1"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175948" y="5458133"/>
            <a:ext cx="2135733" cy="1111863"/>
            <a:chOff x="4918043" y="5276526"/>
            <a:chExt cx="2135733" cy="1111863"/>
          </a:xfrm>
        </p:grpSpPr>
        <p:sp>
          <p:nvSpPr>
            <p:cNvPr id="26" name="矩形 25"/>
            <p:cNvSpPr/>
            <p:nvPr/>
          </p:nvSpPr>
          <p:spPr>
            <a:xfrm>
              <a:off x="4918043" y="5276526"/>
              <a:ext cx="2037120" cy="1111863"/>
            </a:xfrm>
            <a:prstGeom prst="rect">
              <a:avLst/>
            </a:prstGeom>
            <a:solidFill>
              <a:schemeClr val="bg2">
                <a:lumMod val="25000"/>
                <a:alpha val="75317"/>
              </a:schemeClr>
            </a:solidFill>
            <a:ln>
              <a:noFill/>
            </a:ln>
            <a:effectLst>
              <a:reflection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12" name="图片 11" descr="形状&#10;&#10;描述已自动生成"/>
            <p:cNvPicPr>
              <a:picLocks noChangeAspect="1"/>
            </p:cNvPicPr>
            <p:nvPr/>
          </p:nvPicPr>
          <p:blipFill rotWithShape="1">
            <a:blip r:embed="rId2">
              <a:alphaModFix amt="70000"/>
            </a:blip>
            <a:srcRect l="3938" t="55558" r="66085" b="7493"/>
            <a:stretch>
              <a:fillRect/>
            </a:stretch>
          </p:blipFill>
          <p:spPr>
            <a:xfrm>
              <a:off x="5088461" y="5342341"/>
              <a:ext cx="828147" cy="961082"/>
            </a:xfrm>
            <a:prstGeom prst="ellipse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5925839" y="5567048"/>
              <a:ext cx="11279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doctor</a:t>
              </a:r>
              <a:endParaRPr kumimoji="1"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7732607" y="5476767"/>
            <a:ext cx="2350983" cy="1056126"/>
            <a:chOff x="7758521" y="5528250"/>
            <a:chExt cx="2350983" cy="1056126"/>
          </a:xfrm>
        </p:grpSpPr>
        <p:sp>
          <p:nvSpPr>
            <p:cNvPr id="25" name="矩形 24"/>
            <p:cNvSpPr/>
            <p:nvPr/>
          </p:nvSpPr>
          <p:spPr>
            <a:xfrm>
              <a:off x="7758521" y="5528250"/>
              <a:ext cx="2225878" cy="1056126"/>
            </a:xfrm>
            <a:prstGeom prst="rect">
              <a:avLst/>
            </a:prstGeom>
            <a:solidFill>
              <a:schemeClr val="bg2">
                <a:lumMod val="25000"/>
                <a:alpha val="75317"/>
              </a:schemeClr>
            </a:solidFill>
            <a:ln>
              <a:noFill/>
            </a:ln>
            <a:effectLst>
              <a:reflection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14" name="图片 13" descr="文本&#10;&#10;描述已自动生成"/>
            <p:cNvPicPr>
              <a:picLocks noChangeAspect="1"/>
            </p:cNvPicPr>
            <p:nvPr/>
          </p:nvPicPr>
          <p:blipFill rotWithShape="1">
            <a:blip r:embed="rId9">
              <a:alphaModFix amt="70000"/>
            </a:blip>
            <a:srcRect t="2770" r="28149" b="29853"/>
            <a:stretch>
              <a:fillRect/>
            </a:stretch>
          </p:blipFill>
          <p:spPr>
            <a:xfrm>
              <a:off x="7860927" y="5618471"/>
              <a:ext cx="904325" cy="900757"/>
            </a:xfrm>
            <a:prstGeom prst="ellipse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8756948" y="5834716"/>
              <a:ext cx="1352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teacher</a:t>
              </a:r>
              <a:endParaRPr kumimoji="1"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3835417" y="1718230"/>
            <a:ext cx="2352734" cy="1168325"/>
            <a:chOff x="3771323" y="501989"/>
            <a:chExt cx="2307491" cy="1409077"/>
          </a:xfrm>
        </p:grpSpPr>
        <p:sp>
          <p:nvSpPr>
            <p:cNvPr id="40" name="矩形 39"/>
            <p:cNvSpPr/>
            <p:nvPr/>
          </p:nvSpPr>
          <p:spPr>
            <a:xfrm>
              <a:off x="3771323" y="501989"/>
              <a:ext cx="2175883" cy="1409077"/>
            </a:xfrm>
            <a:prstGeom prst="rect">
              <a:avLst/>
            </a:prstGeom>
            <a:solidFill>
              <a:schemeClr val="bg2">
                <a:lumMod val="25000"/>
                <a:alpha val="75317"/>
              </a:schemeClr>
            </a:solidFill>
            <a:ln>
              <a:noFill/>
            </a:ln>
            <a:effectLst>
              <a:reflection endPos="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pic>
          <p:nvPicPr>
            <p:cNvPr id="37" name="图片 36" descr="游戏机里面的人物&#10;&#10;中度可信度描述已自动生成"/>
            <p:cNvPicPr>
              <a:picLocks noChangeAspect="1"/>
            </p:cNvPicPr>
            <p:nvPr/>
          </p:nvPicPr>
          <p:blipFill rotWithShape="1">
            <a:blip r:embed="rId10">
              <a:alphaModFix amt="70000"/>
            </a:blip>
            <a:srcRect l="17545" t="5029" r="24990" b="4342"/>
            <a:stretch>
              <a:fillRect/>
            </a:stretch>
          </p:blipFill>
          <p:spPr>
            <a:xfrm>
              <a:off x="3943181" y="605195"/>
              <a:ext cx="749801" cy="1187070"/>
            </a:xfrm>
            <a:prstGeom prst="ellipse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4815880" y="994875"/>
              <a:ext cx="12629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cleaner</a:t>
              </a:r>
              <a:endParaRPr kumimoji="1"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5" name="图片 94" descr="徽标&#10;&#10;描述已自动生成"/>
          <p:cNvPicPr>
            <a:picLocks noChangeAspect="1"/>
          </p:cNvPicPr>
          <p:nvPr/>
        </p:nvPicPr>
        <p:blipFill>
          <a:blip r:embed="rId11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143338" y="367146"/>
            <a:ext cx="751217" cy="1023279"/>
          </a:xfrm>
          <a:prstGeom prst="rect">
            <a:avLst/>
          </a:prstGeom>
        </p:spPr>
      </p:pic>
      <p:sp>
        <p:nvSpPr>
          <p:cNvPr id="96" name="文本框 95"/>
          <p:cNvSpPr txBox="1"/>
          <p:nvPr/>
        </p:nvSpPr>
        <p:spPr>
          <a:xfrm>
            <a:off x="6028611" y="308965"/>
            <a:ext cx="989523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rgbClr val="BE4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 of the jobs that can </a:t>
            </a:r>
            <a:endParaRPr kumimoji="1" lang="en-US" altLang="zh-CN" sz="3600" b="1" dirty="0">
              <a:solidFill>
                <a:srgbClr val="BE4F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3600" b="1" dirty="0">
                <a:solidFill>
                  <a:srgbClr val="BE4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help build a new city on Mars.</a:t>
            </a:r>
            <a:endParaRPr kumimoji="1" lang="zh-CN" altLang="en-US" sz="3600" b="1" dirty="0">
              <a:solidFill>
                <a:srgbClr val="BE4F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7" name="组合 96"/>
          <p:cNvGrpSpPr/>
          <p:nvPr/>
        </p:nvGrpSpPr>
        <p:grpSpPr>
          <a:xfrm>
            <a:off x="1139742" y="483162"/>
            <a:ext cx="4584700" cy="626110"/>
            <a:chOff x="1278726" y="415043"/>
            <a:chExt cx="4584700" cy="626110"/>
          </a:xfrm>
        </p:grpSpPr>
        <p:sp>
          <p:nvSpPr>
            <p:cNvPr id="98" name="矩形 97"/>
            <p:cNvSpPr/>
            <p:nvPr/>
          </p:nvSpPr>
          <p:spPr>
            <a:xfrm>
              <a:off x="1279361" y="415678"/>
              <a:ext cx="4584065" cy="625475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1278726" y="415043"/>
              <a:ext cx="452374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Activity 1 </a:t>
              </a:r>
              <a:r>
                <a:rPr kumimoji="1" lang="en-US" altLang="zh-CN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Brainstorming</a:t>
              </a:r>
              <a:endParaRPr kumimoji="1"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9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徽标&#10;&#10;描述已自动生成"/>
          <p:cNvPicPr>
            <a:picLocks noChangeAspect="1"/>
          </p:cNvPicPr>
          <p:nvPr/>
        </p:nvPicPr>
        <p:blipFill>
          <a:blip r:embed="rId1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249871" y="237001"/>
            <a:ext cx="751217" cy="102327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48381" y="1236093"/>
            <a:ext cx="989523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rgbClr val="BE4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dialogues with your partner.</a:t>
            </a:r>
            <a:endParaRPr kumimoji="1" lang="zh-CN" altLang="en-US" sz="3600" b="1" dirty="0">
              <a:solidFill>
                <a:srgbClr val="BE4F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23645" y="389255"/>
            <a:ext cx="5142865" cy="625475"/>
            <a:chOff x="1424141" y="415421"/>
            <a:chExt cx="2437737" cy="625549"/>
          </a:xfrm>
        </p:grpSpPr>
        <p:sp>
          <p:nvSpPr>
            <p:cNvPr id="5" name="矩形 4"/>
            <p:cNvSpPr/>
            <p:nvPr/>
          </p:nvSpPr>
          <p:spPr>
            <a:xfrm>
              <a:off x="1424141" y="415421"/>
              <a:ext cx="2173571" cy="625549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573494" y="423298"/>
              <a:ext cx="2288384" cy="583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Activity 2 </a:t>
              </a:r>
              <a:r>
                <a:rPr kumimoji="1" lang="en-US" altLang="zh-CN" sz="32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Pair work</a:t>
              </a:r>
              <a:r>
                <a:rPr kumimoji="1"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1"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997077" y="2103928"/>
            <a:ext cx="8718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What do you want to be on Mars?</a:t>
            </a:r>
            <a:endParaRPr kumimoji="1" lang="en-US" altLang="zh-C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I want to be a ________________.</a:t>
            </a:r>
            <a:endParaRPr kumimoji="1" lang="en-US" altLang="zh-C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97078" y="3670496"/>
            <a:ext cx="8918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Why do you want to be a _____?</a:t>
            </a:r>
            <a:endParaRPr kumimoji="1" lang="en-US" altLang="zh-C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Because I think _______________.</a:t>
            </a:r>
            <a:endParaRPr kumimoji="1" lang="en-US" altLang="zh-C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97078" y="5242786"/>
            <a:ext cx="10194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How are you going to do to build a new city?</a:t>
            </a:r>
            <a:endParaRPr kumimoji="1" lang="en-US" altLang="zh-C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 I'm going to _______________.</a:t>
            </a:r>
            <a:endParaRPr kumimoji="1"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 descr="徽标&#10;&#10;描述已自动生成"/>
          <p:cNvPicPr>
            <a:picLocks noChangeAspect="1"/>
          </p:cNvPicPr>
          <p:nvPr/>
        </p:nvPicPr>
        <p:blipFill>
          <a:blip r:embed="rId1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1308320" y="2376599"/>
            <a:ext cx="480842" cy="654985"/>
          </a:xfrm>
          <a:prstGeom prst="rect">
            <a:avLst/>
          </a:prstGeom>
        </p:spPr>
      </p:pic>
      <p:pic>
        <p:nvPicPr>
          <p:cNvPr id="11" name="图片 10" descr="徽标&#10;&#10;描述已自动生成"/>
          <p:cNvPicPr>
            <a:picLocks noChangeAspect="1"/>
          </p:cNvPicPr>
          <p:nvPr/>
        </p:nvPicPr>
        <p:blipFill>
          <a:blip r:embed="rId1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1309248" y="3939001"/>
            <a:ext cx="480842" cy="654985"/>
          </a:xfrm>
          <a:prstGeom prst="rect">
            <a:avLst/>
          </a:prstGeom>
        </p:spPr>
      </p:pic>
      <p:pic>
        <p:nvPicPr>
          <p:cNvPr id="12" name="图片 11" descr="徽标&#10;&#10;描述已自动生成"/>
          <p:cNvPicPr>
            <a:picLocks noChangeAspect="1"/>
          </p:cNvPicPr>
          <p:nvPr/>
        </p:nvPicPr>
        <p:blipFill>
          <a:blip r:embed="rId1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1308318" y="5515458"/>
            <a:ext cx="480842" cy="654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徽标&#10;&#10;描述已自动生成"/>
          <p:cNvPicPr>
            <a:picLocks noChangeAspect="1"/>
          </p:cNvPicPr>
          <p:nvPr/>
        </p:nvPicPr>
        <p:blipFill>
          <a:blip r:embed="rId1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249871" y="370023"/>
            <a:ext cx="751217" cy="102327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3435" y="2439828"/>
            <a:ext cx="116178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>
                <a:solidFill>
                  <a:srgbClr val="BE4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you organize your sentences into a complete paragragh?</a:t>
            </a:r>
            <a:endParaRPr kumimoji="1" lang="en-US" altLang="zh-CN" sz="4800" b="1" dirty="0">
              <a:solidFill>
                <a:srgbClr val="BE4F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223645" y="521970"/>
            <a:ext cx="5369560" cy="625475"/>
            <a:chOff x="1424141" y="415421"/>
            <a:chExt cx="2437737" cy="625549"/>
          </a:xfrm>
        </p:grpSpPr>
        <p:sp>
          <p:nvSpPr>
            <p:cNvPr id="5" name="矩形 4"/>
            <p:cNvSpPr/>
            <p:nvPr/>
          </p:nvSpPr>
          <p:spPr>
            <a:xfrm>
              <a:off x="1424141" y="415421"/>
              <a:ext cx="2173571" cy="625549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24141" y="423042"/>
              <a:ext cx="2437737" cy="583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Activity 3 Group work</a:t>
              </a:r>
              <a:endParaRPr kumimoji="1"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50260" y="5299009"/>
            <a:ext cx="5853973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 descr="徽标&#10;&#10;描述已自动生成"/>
          <p:cNvPicPr>
            <a:picLocks noChangeAspect="1"/>
          </p:cNvPicPr>
          <p:nvPr/>
        </p:nvPicPr>
        <p:blipFill>
          <a:blip r:embed="rId1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249871" y="205133"/>
            <a:ext cx="751217" cy="102327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990715" y="157480"/>
            <a:ext cx="598424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solidFill>
                  <a:srgbClr val="BE4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the sample writing and figure out its structure.</a:t>
            </a:r>
            <a:endParaRPr kumimoji="1" lang="zh-CN" altLang="en-US" sz="3200" b="1" dirty="0">
              <a:solidFill>
                <a:srgbClr val="BE4F1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223645" y="312420"/>
            <a:ext cx="6091553" cy="625475"/>
            <a:chOff x="1424141" y="415421"/>
            <a:chExt cx="2325570" cy="625549"/>
          </a:xfrm>
        </p:grpSpPr>
        <p:sp>
          <p:nvSpPr>
            <p:cNvPr id="10" name="矩形 9"/>
            <p:cNvSpPr/>
            <p:nvPr/>
          </p:nvSpPr>
          <p:spPr>
            <a:xfrm>
              <a:off x="1424141" y="415421"/>
              <a:ext cx="2173571" cy="625549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424383" y="423042"/>
              <a:ext cx="2325328" cy="583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Activity 4 Make a “Humbuger”</a:t>
              </a:r>
              <a:endParaRPr kumimoji="1"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-110490" y="1385570"/>
            <a:ext cx="7101205" cy="55079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en-US" sz="3200" b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I want to be a teacher on Mars in ten years. </a:t>
            </a:r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am going to teach Martian some Chinese </a:t>
            </a:r>
            <a:r>
              <a:rPr lang="en-US" sz="3200" b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because we need to communicate with each other. </a:t>
            </a:r>
            <a:r>
              <a:rPr lang="en-US" sz="3200" b="0">
                <a:solidFill>
                  <a:srgbClr val="92D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Next, I am going to study Mars language so that I can teach my students better. What’s more, I am going to build a bridge between Mars culture and other cultures.</a:t>
            </a:r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Education is important everywhere.</a:t>
            </a:r>
            <a:r>
              <a:rPr lang="en-US" sz="3200" b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0">
                <a:solidFill>
                  <a:srgbClr val="00B0F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believe I can be a good teacher and make Mars a better place in ten years.</a:t>
            </a:r>
            <a:endParaRPr lang="en-US" altLang="en-US" sz="3200" b="0">
              <a:solidFill>
                <a:srgbClr val="00B0F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06500" y="1231900"/>
            <a:ext cx="100037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200" b="1" dirty="0">
                <a:solidFill>
                  <a:srgbClr val="BE4F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Please write your own plan that works on Mars.</a:t>
            </a:r>
            <a:r>
              <a:rPr lang="zh-CN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 descr="徽标&#10;&#10;描述已自动生成"/>
          <p:cNvPicPr>
            <a:picLocks noChangeAspect="1"/>
          </p:cNvPicPr>
          <p:nvPr/>
        </p:nvPicPr>
        <p:blipFill>
          <a:blip r:embed="rId1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tretch>
            <a:fillRect/>
          </a:stretch>
        </p:blipFill>
        <p:spPr>
          <a:xfrm rot="18964020">
            <a:off x="382997" y="246183"/>
            <a:ext cx="751217" cy="1023279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356995" y="353060"/>
            <a:ext cx="6169025" cy="625475"/>
            <a:chOff x="1424141" y="415421"/>
            <a:chExt cx="2437737" cy="625549"/>
          </a:xfrm>
        </p:grpSpPr>
        <p:sp>
          <p:nvSpPr>
            <p:cNvPr id="6" name="矩形 5"/>
            <p:cNvSpPr/>
            <p:nvPr/>
          </p:nvSpPr>
          <p:spPr>
            <a:xfrm>
              <a:off x="1424141" y="415421"/>
              <a:ext cx="2173571" cy="625549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435182" y="423042"/>
              <a:ext cx="2426696" cy="583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Activity 5 </a:t>
              </a:r>
              <a:r>
                <a:rPr kumimoji="1"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Write your plan</a:t>
              </a:r>
              <a:r>
                <a:rPr kumimoji="1"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1"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2600042" y="2712230"/>
            <a:ext cx="6972092" cy="3596777"/>
            <a:chOff x="2397477" y="2656350"/>
            <a:chExt cx="6972092" cy="3596777"/>
          </a:xfrm>
        </p:grpSpPr>
        <p:sp>
          <p:nvSpPr>
            <p:cNvPr id="30" name="Freeform 26"/>
            <p:cNvSpPr>
              <a:spLocks noEditPoints="1" noChangeArrowheads="1"/>
            </p:cNvSpPr>
            <p:nvPr/>
          </p:nvSpPr>
          <p:spPr bwMode="auto">
            <a:xfrm>
              <a:off x="8820294" y="4935999"/>
              <a:ext cx="549275" cy="547687"/>
            </a:xfrm>
            <a:custGeom>
              <a:avLst/>
              <a:gdLst>
                <a:gd name="T0" fmla="*/ 22 w 44"/>
                <a:gd name="T1" fmla="*/ 44 h 44"/>
                <a:gd name="T2" fmla="*/ 0 w 44"/>
                <a:gd name="T3" fmla="*/ 22 h 44"/>
                <a:gd name="T4" fmla="*/ 22 w 44"/>
                <a:gd name="T5" fmla="*/ 0 h 44"/>
                <a:gd name="T6" fmla="*/ 44 w 44"/>
                <a:gd name="T7" fmla="*/ 22 h 44"/>
                <a:gd name="T8" fmla="*/ 22 w 44"/>
                <a:gd name="T9" fmla="*/ 44 h 44"/>
                <a:gd name="T10" fmla="*/ 22 w 44"/>
                <a:gd name="T11" fmla="*/ 2 h 44"/>
                <a:gd name="T12" fmla="*/ 2 w 44"/>
                <a:gd name="T13" fmla="*/ 22 h 44"/>
                <a:gd name="T14" fmla="*/ 22 w 44"/>
                <a:gd name="T15" fmla="*/ 42 h 44"/>
                <a:gd name="T16" fmla="*/ 42 w 44"/>
                <a:gd name="T17" fmla="*/ 22 h 44"/>
                <a:gd name="T18" fmla="*/ 22 w 44"/>
                <a:gd name="T19" fmla="*/ 2 h 4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4"/>
                <a:gd name="T31" fmla="*/ 0 h 44"/>
                <a:gd name="T32" fmla="*/ 44 w 44"/>
                <a:gd name="T33" fmla="*/ 44 h 4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4" h="44">
                  <a:moveTo>
                    <a:pt x="22" y="44"/>
                  </a:moveTo>
                  <a:cubicBezTo>
                    <a:pt x="10" y="44"/>
                    <a:pt x="0" y="34"/>
                    <a:pt x="0" y="22"/>
                  </a:cubicBezTo>
                  <a:cubicBezTo>
                    <a:pt x="0" y="10"/>
                    <a:pt x="10" y="0"/>
                    <a:pt x="22" y="0"/>
                  </a:cubicBezTo>
                  <a:cubicBezTo>
                    <a:pt x="34" y="0"/>
                    <a:pt x="44" y="10"/>
                    <a:pt x="44" y="22"/>
                  </a:cubicBezTo>
                  <a:cubicBezTo>
                    <a:pt x="44" y="34"/>
                    <a:pt x="34" y="44"/>
                    <a:pt x="22" y="44"/>
                  </a:cubicBezTo>
                  <a:close/>
                  <a:moveTo>
                    <a:pt x="22" y="2"/>
                  </a:moveTo>
                  <a:cubicBezTo>
                    <a:pt x="11" y="2"/>
                    <a:pt x="2" y="11"/>
                    <a:pt x="2" y="22"/>
                  </a:cubicBezTo>
                  <a:cubicBezTo>
                    <a:pt x="2" y="33"/>
                    <a:pt x="11" y="42"/>
                    <a:pt x="22" y="42"/>
                  </a:cubicBezTo>
                  <a:cubicBezTo>
                    <a:pt x="33" y="42"/>
                    <a:pt x="42" y="33"/>
                    <a:pt x="42" y="22"/>
                  </a:cubicBezTo>
                  <a:cubicBezTo>
                    <a:pt x="42" y="11"/>
                    <a:pt x="33" y="2"/>
                    <a:pt x="22" y="2"/>
                  </a:cubicBez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zh-CN" sz="1600">
                <a:solidFill>
                  <a:schemeClr val="bg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29"/>
            <p:cNvSpPr>
              <a:spLocks noEditPoints="1" noChangeArrowheads="1"/>
            </p:cNvSpPr>
            <p:nvPr/>
          </p:nvSpPr>
          <p:spPr bwMode="auto">
            <a:xfrm>
              <a:off x="2397477" y="5021839"/>
              <a:ext cx="398463" cy="385763"/>
            </a:xfrm>
            <a:custGeom>
              <a:avLst/>
              <a:gdLst>
                <a:gd name="T0" fmla="*/ 16 w 32"/>
                <a:gd name="T1" fmla="*/ 31 h 31"/>
                <a:gd name="T2" fmla="*/ 6 w 32"/>
                <a:gd name="T3" fmla="*/ 27 h 31"/>
                <a:gd name="T4" fmla="*/ 1 w 32"/>
                <a:gd name="T5" fmla="*/ 16 h 31"/>
                <a:gd name="T6" fmla="*/ 4 w 32"/>
                <a:gd name="T7" fmla="*/ 5 h 31"/>
                <a:gd name="T8" fmla="*/ 16 w 32"/>
                <a:gd name="T9" fmla="*/ 0 h 31"/>
                <a:gd name="T10" fmla="*/ 26 w 32"/>
                <a:gd name="T11" fmla="*/ 3 h 31"/>
                <a:gd name="T12" fmla="*/ 32 w 32"/>
                <a:gd name="T13" fmla="*/ 14 h 31"/>
                <a:gd name="T14" fmla="*/ 28 w 32"/>
                <a:gd name="T15" fmla="*/ 25 h 31"/>
                <a:gd name="T16" fmla="*/ 16 w 32"/>
                <a:gd name="T17" fmla="*/ 31 h 31"/>
                <a:gd name="T18" fmla="*/ 16 w 32"/>
                <a:gd name="T19" fmla="*/ 1 h 31"/>
                <a:gd name="T20" fmla="*/ 6 w 32"/>
                <a:gd name="T21" fmla="*/ 6 h 31"/>
                <a:gd name="T22" fmla="*/ 2 w 32"/>
                <a:gd name="T23" fmla="*/ 16 h 31"/>
                <a:gd name="T24" fmla="*/ 7 w 32"/>
                <a:gd name="T25" fmla="*/ 26 h 31"/>
                <a:gd name="T26" fmla="*/ 16 w 32"/>
                <a:gd name="T27" fmla="*/ 29 h 31"/>
                <a:gd name="T28" fmla="*/ 27 w 32"/>
                <a:gd name="T29" fmla="*/ 24 h 31"/>
                <a:gd name="T30" fmla="*/ 30 w 32"/>
                <a:gd name="T31" fmla="*/ 14 h 31"/>
                <a:gd name="T32" fmla="*/ 25 w 32"/>
                <a:gd name="T33" fmla="*/ 5 h 31"/>
                <a:gd name="T34" fmla="*/ 16 w 32"/>
                <a:gd name="T35" fmla="*/ 1 h 3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2"/>
                <a:gd name="T55" fmla="*/ 0 h 31"/>
                <a:gd name="T56" fmla="*/ 32 w 32"/>
                <a:gd name="T57" fmla="*/ 31 h 3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2" h="31">
                  <a:moveTo>
                    <a:pt x="16" y="31"/>
                  </a:moveTo>
                  <a:cubicBezTo>
                    <a:pt x="13" y="31"/>
                    <a:pt x="9" y="29"/>
                    <a:pt x="6" y="27"/>
                  </a:cubicBezTo>
                  <a:cubicBezTo>
                    <a:pt x="3" y="24"/>
                    <a:pt x="1" y="21"/>
                    <a:pt x="1" y="16"/>
                  </a:cubicBezTo>
                  <a:cubicBezTo>
                    <a:pt x="0" y="12"/>
                    <a:pt x="2" y="8"/>
                    <a:pt x="4" y="5"/>
                  </a:cubicBezTo>
                  <a:cubicBezTo>
                    <a:pt x="7" y="2"/>
                    <a:pt x="12" y="0"/>
                    <a:pt x="16" y="0"/>
                  </a:cubicBezTo>
                  <a:cubicBezTo>
                    <a:pt x="20" y="0"/>
                    <a:pt x="23" y="1"/>
                    <a:pt x="26" y="3"/>
                  </a:cubicBezTo>
                  <a:cubicBezTo>
                    <a:pt x="29" y="6"/>
                    <a:pt x="31" y="10"/>
                    <a:pt x="32" y="14"/>
                  </a:cubicBezTo>
                  <a:cubicBezTo>
                    <a:pt x="32" y="18"/>
                    <a:pt x="31" y="22"/>
                    <a:pt x="28" y="25"/>
                  </a:cubicBezTo>
                  <a:cubicBezTo>
                    <a:pt x="25" y="29"/>
                    <a:pt x="21" y="31"/>
                    <a:pt x="16" y="31"/>
                  </a:cubicBezTo>
                  <a:close/>
                  <a:moveTo>
                    <a:pt x="16" y="1"/>
                  </a:moveTo>
                  <a:cubicBezTo>
                    <a:pt x="12" y="1"/>
                    <a:pt x="8" y="3"/>
                    <a:pt x="6" y="6"/>
                  </a:cubicBezTo>
                  <a:cubicBezTo>
                    <a:pt x="3" y="9"/>
                    <a:pt x="2" y="13"/>
                    <a:pt x="2" y="16"/>
                  </a:cubicBezTo>
                  <a:cubicBezTo>
                    <a:pt x="3" y="20"/>
                    <a:pt x="4" y="23"/>
                    <a:pt x="7" y="26"/>
                  </a:cubicBezTo>
                  <a:cubicBezTo>
                    <a:pt x="10" y="28"/>
                    <a:pt x="13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29" y="21"/>
                    <a:pt x="30" y="18"/>
                    <a:pt x="30" y="14"/>
                  </a:cubicBezTo>
                  <a:cubicBezTo>
                    <a:pt x="30" y="10"/>
                    <a:pt x="28" y="7"/>
                    <a:pt x="25" y="5"/>
                  </a:cubicBezTo>
                  <a:cubicBezTo>
                    <a:pt x="23" y="2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zh-CN" sz="1600">
                <a:solidFill>
                  <a:schemeClr val="bg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32"/>
            <p:cNvSpPr>
              <a:spLocks noChangeArrowheads="1"/>
            </p:cNvSpPr>
            <p:nvPr/>
          </p:nvSpPr>
          <p:spPr bwMode="auto">
            <a:xfrm>
              <a:off x="5897914" y="3713739"/>
              <a:ext cx="74613" cy="261937"/>
            </a:xfrm>
            <a:custGeom>
              <a:avLst/>
              <a:gdLst>
                <a:gd name="T0" fmla="*/ 39 w 47"/>
                <a:gd name="T1" fmla="*/ 165 h 165"/>
                <a:gd name="T2" fmla="*/ 0 w 47"/>
                <a:gd name="T3" fmla="*/ 8 h 165"/>
                <a:gd name="T4" fmla="*/ 8 w 47"/>
                <a:gd name="T5" fmla="*/ 0 h 165"/>
                <a:gd name="T6" fmla="*/ 47 w 47"/>
                <a:gd name="T7" fmla="*/ 165 h 165"/>
                <a:gd name="T8" fmla="*/ 39 w 47"/>
                <a:gd name="T9" fmla="*/ 165 h 1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165"/>
                <a:gd name="T17" fmla="*/ 47 w 47"/>
                <a:gd name="T18" fmla="*/ 165 h 1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165">
                  <a:moveTo>
                    <a:pt x="39" y="165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47" y="165"/>
                  </a:lnTo>
                  <a:lnTo>
                    <a:pt x="39" y="165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zh-CN" sz="1600">
                <a:solidFill>
                  <a:schemeClr val="bg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Freeform 33"/>
            <p:cNvSpPr>
              <a:spLocks noChangeArrowheads="1"/>
            </p:cNvSpPr>
            <p:nvPr/>
          </p:nvSpPr>
          <p:spPr bwMode="auto">
            <a:xfrm>
              <a:off x="6507514" y="3651826"/>
              <a:ext cx="1595438" cy="522288"/>
            </a:xfrm>
            <a:custGeom>
              <a:avLst/>
              <a:gdLst>
                <a:gd name="T0" fmla="*/ 8 w 1005"/>
                <a:gd name="T1" fmla="*/ 329 h 329"/>
                <a:gd name="T2" fmla="*/ 0 w 1005"/>
                <a:gd name="T3" fmla="*/ 321 h 329"/>
                <a:gd name="T4" fmla="*/ 1005 w 1005"/>
                <a:gd name="T5" fmla="*/ 0 h 329"/>
                <a:gd name="T6" fmla="*/ 1005 w 1005"/>
                <a:gd name="T7" fmla="*/ 8 h 329"/>
                <a:gd name="T8" fmla="*/ 8 w 1005"/>
                <a:gd name="T9" fmla="*/ 329 h 3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05"/>
                <a:gd name="T16" fmla="*/ 0 h 329"/>
                <a:gd name="T17" fmla="*/ 1005 w 1005"/>
                <a:gd name="T18" fmla="*/ 329 h 3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05" h="329">
                  <a:moveTo>
                    <a:pt x="8" y="329"/>
                  </a:moveTo>
                  <a:lnTo>
                    <a:pt x="0" y="321"/>
                  </a:lnTo>
                  <a:lnTo>
                    <a:pt x="1005" y="0"/>
                  </a:lnTo>
                  <a:lnTo>
                    <a:pt x="1005" y="8"/>
                  </a:lnTo>
                  <a:lnTo>
                    <a:pt x="8" y="329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zh-CN">
                <a:solidFill>
                  <a:schemeClr val="bg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Freeform 34"/>
            <p:cNvSpPr>
              <a:spLocks noChangeArrowheads="1"/>
            </p:cNvSpPr>
            <p:nvPr/>
          </p:nvSpPr>
          <p:spPr bwMode="auto">
            <a:xfrm>
              <a:off x="6370989" y="5096451"/>
              <a:ext cx="735013" cy="473075"/>
            </a:xfrm>
            <a:custGeom>
              <a:avLst/>
              <a:gdLst>
                <a:gd name="T0" fmla="*/ 455 w 463"/>
                <a:gd name="T1" fmla="*/ 298 h 298"/>
                <a:gd name="T2" fmla="*/ 0 w 463"/>
                <a:gd name="T3" fmla="*/ 8 h 298"/>
                <a:gd name="T4" fmla="*/ 8 w 463"/>
                <a:gd name="T5" fmla="*/ 0 h 298"/>
                <a:gd name="T6" fmla="*/ 463 w 463"/>
                <a:gd name="T7" fmla="*/ 282 h 298"/>
                <a:gd name="T8" fmla="*/ 455 w 463"/>
                <a:gd name="T9" fmla="*/ 298 h 2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3"/>
                <a:gd name="T16" fmla="*/ 0 h 298"/>
                <a:gd name="T17" fmla="*/ 463 w 463"/>
                <a:gd name="T18" fmla="*/ 298 h 29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3" h="298">
                  <a:moveTo>
                    <a:pt x="455" y="29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463" y="282"/>
                  </a:lnTo>
                  <a:lnTo>
                    <a:pt x="455" y="298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zh-CN" sz="1600">
                <a:solidFill>
                  <a:schemeClr val="bg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Freeform 35"/>
            <p:cNvSpPr>
              <a:spLocks noChangeArrowheads="1"/>
            </p:cNvSpPr>
            <p:nvPr/>
          </p:nvSpPr>
          <p:spPr bwMode="auto">
            <a:xfrm>
              <a:off x="8596456" y="5432886"/>
              <a:ext cx="385763" cy="387350"/>
            </a:xfrm>
            <a:custGeom>
              <a:avLst/>
              <a:gdLst>
                <a:gd name="T0" fmla="*/ 16 w 243"/>
                <a:gd name="T1" fmla="*/ 244 h 244"/>
                <a:gd name="T2" fmla="*/ 0 w 243"/>
                <a:gd name="T3" fmla="*/ 228 h 244"/>
                <a:gd name="T4" fmla="*/ 236 w 243"/>
                <a:gd name="T5" fmla="*/ 0 h 244"/>
                <a:gd name="T6" fmla="*/ 243 w 243"/>
                <a:gd name="T7" fmla="*/ 16 h 244"/>
                <a:gd name="T8" fmla="*/ 16 w 243"/>
                <a:gd name="T9" fmla="*/ 244 h 2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3"/>
                <a:gd name="T16" fmla="*/ 0 h 244"/>
                <a:gd name="T17" fmla="*/ 243 w 243"/>
                <a:gd name="T18" fmla="*/ 244 h 2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3" h="244">
                  <a:moveTo>
                    <a:pt x="16" y="244"/>
                  </a:moveTo>
                  <a:lnTo>
                    <a:pt x="0" y="228"/>
                  </a:lnTo>
                  <a:lnTo>
                    <a:pt x="236" y="0"/>
                  </a:lnTo>
                  <a:lnTo>
                    <a:pt x="243" y="16"/>
                  </a:lnTo>
                  <a:lnTo>
                    <a:pt x="16" y="244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zh-CN" sz="1600">
                <a:solidFill>
                  <a:schemeClr val="bg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Freeform 36"/>
            <p:cNvSpPr>
              <a:spLocks noChangeArrowheads="1"/>
            </p:cNvSpPr>
            <p:nvPr/>
          </p:nvSpPr>
          <p:spPr bwMode="auto">
            <a:xfrm>
              <a:off x="4153252" y="5021839"/>
              <a:ext cx="1495425" cy="522287"/>
            </a:xfrm>
            <a:custGeom>
              <a:avLst/>
              <a:gdLst>
                <a:gd name="T0" fmla="*/ 0 w 942"/>
                <a:gd name="T1" fmla="*/ 329 h 329"/>
                <a:gd name="T2" fmla="*/ 0 w 942"/>
                <a:gd name="T3" fmla="*/ 321 h 329"/>
                <a:gd name="T4" fmla="*/ 942 w 942"/>
                <a:gd name="T5" fmla="*/ 0 h 329"/>
                <a:gd name="T6" fmla="*/ 942 w 942"/>
                <a:gd name="T7" fmla="*/ 8 h 329"/>
                <a:gd name="T8" fmla="*/ 0 w 942"/>
                <a:gd name="T9" fmla="*/ 329 h 3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42"/>
                <a:gd name="T16" fmla="*/ 0 h 329"/>
                <a:gd name="T17" fmla="*/ 942 w 942"/>
                <a:gd name="T18" fmla="*/ 329 h 32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42" h="329">
                  <a:moveTo>
                    <a:pt x="0" y="329"/>
                  </a:moveTo>
                  <a:lnTo>
                    <a:pt x="0" y="321"/>
                  </a:lnTo>
                  <a:lnTo>
                    <a:pt x="942" y="0"/>
                  </a:lnTo>
                  <a:lnTo>
                    <a:pt x="942" y="8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zh-CN" sz="1600">
                <a:solidFill>
                  <a:schemeClr val="bg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Freeform 37"/>
            <p:cNvSpPr>
              <a:spLocks noChangeArrowheads="1"/>
            </p:cNvSpPr>
            <p:nvPr/>
          </p:nvSpPr>
          <p:spPr bwMode="auto">
            <a:xfrm>
              <a:off x="2708627" y="5332989"/>
              <a:ext cx="236538" cy="211138"/>
            </a:xfrm>
            <a:custGeom>
              <a:avLst/>
              <a:gdLst>
                <a:gd name="T0" fmla="*/ 133 w 149"/>
                <a:gd name="T1" fmla="*/ 133 h 133"/>
                <a:gd name="T2" fmla="*/ 0 w 149"/>
                <a:gd name="T3" fmla="*/ 16 h 133"/>
                <a:gd name="T4" fmla="*/ 15 w 149"/>
                <a:gd name="T5" fmla="*/ 0 h 133"/>
                <a:gd name="T6" fmla="*/ 149 w 149"/>
                <a:gd name="T7" fmla="*/ 118 h 133"/>
                <a:gd name="T8" fmla="*/ 133 w 149"/>
                <a:gd name="T9" fmla="*/ 133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133"/>
                <a:gd name="T17" fmla="*/ 149 w 149"/>
                <a:gd name="T18" fmla="*/ 133 h 1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133">
                  <a:moveTo>
                    <a:pt x="133" y="133"/>
                  </a:moveTo>
                  <a:lnTo>
                    <a:pt x="0" y="16"/>
                  </a:lnTo>
                  <a:lnTo>
                    <a:pt x="15" y="0"/>
                  </a:lnTo>
                  <a:lnTo>
                    <a:pt x="149" y="118"/>
                  </a:lnTo>
                  <a:lnTo>
                    <a:pt x="133" y="133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zh-CN" sz="1600">
                <a:solidFill>
                  <a:schemeClr val="bg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Freeform 38"/>
            <p:cNvSpPr>
              <a:spLocks noChangeArrowheads="1"/>
            </p:cNvSpPr>
            <p:nvPr/>
          </p:nvSpPr>
          <p:spPr bwMode="auto">
            <a:xfrm>
              <a:off x="3916714" y="3664526"/>
              <a:ext cx="1619250" cy="622300"/>
            </a:xfrm>
            <a:custGeom>
              <a:avLst/>
              <a:gdLst>
                <a:gd name="T0" fmla="*/ 1012 w 1020"/>
                <a:gd name="T1" fmla="*/ 392 h 392"/>
                <a:gd name="T2" fmla="*/ 0 w 1020"/>
                <a:gd name="T3" fmla="*/ 7 h 392"/>
                <a:gd name="T4" fmla="*/ 8 w 1020"/>
                <a:gd name="T5" fmla="*/ 0 h 392"/>
                <a:gd name="T6" fmla="*/ 1020 w 1020"/>
                <a:gd name="T7" fmla="*/ 376 h 392"/>
                <a:gd name="T8" fmla="*/ 1012 w 1020"/>
                <a:gd name="T9" fmla="*/ 392 h 3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0"/>
                <a:gd name="T16" fmla="*/ 0 h 392"/>
                <a:gd name="T17" fmla="*/ 1020 w 1020"/>
                <a:gd name="T18" fmla="*/ 392 h 3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0" h="392">
                  <a:moveTo>
                    <a:pt x="1012" y="392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020" y="376"/>
                  </a:lnTo>
                  <a:lnTo>
                    <a:pt x="1012" y="392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zh-CN" sz="1600">
                <a:solidFill>
                  <a:schemeClr val="bg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TextBox 58"/>
            <p:cNvSpPr>
              <a:spLocks noChangeArrowheads="1"/>
            </p:cNvSpPr>
            <p:nvPr/>
          </p:nvSpPr>
          <p:spPr bwMode="auto">
            <a:xfrm>
              <a:off x="2933049" y="5554731"/>
              <a:ext cx="115929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what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46" name="TextBox 62"/>
            <p:cNvSpPr>
              <a:spLocks noChangeArrowheads="1"/>
            </p:cNvSpPr>
            <p:nvPr/>
          </p:nvSpPr>
          <p:spPr bwMode="auto">
            <a:xfrm>
              <a:off x="7217305" y="5483686"/>
              <a:ext cx="118814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how</a:t>
              </a:r>
              <a:endParaRPr lang="zh-C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63"/>
            <p:cNvSpPr>
              <a:spLocks noChangeArrowheads="1"/>
            </p:cNvSpPr>
            <p:nvPr/>
          </p:nvSpPr>
          <p:spPr bwMode="auto">
            <a:xfrm>
              <a:off x="2574660" y="3161730"/>
              <a:ext cx="1263584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who</a:t>
              </a:r>
              <a:endParaRPr lang="zh-C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66"/>
            <p:cNvSpPr>
              <a:spLocks noChangeArrowheads="1"/>
            </p:cNvSpPr>
            <p:nvPr/>
          </p:nvSpPr>
          <p:spPr bwMode="auto">
            <a:xfrm>
              <a:off x="8181422" y="2962846"/>
              <a:ext cx="118814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why</a:t>
              </a:r>
              <a:endParaRPr lang="zh-C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4728982" y="3864862"/>
              <a:ext cx="2184059" cy="2181389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4" name="TextBox 66"/>
            <p:cNvSpPr>
              <a:spLocks noChangeArrowheads="1"/>
            </p:cNvSpPr>
            <p:nvPr/>
          </p:nvSpPr>
          <p:spPr bwMode="auto">
            <a:xfrm>
              <a:off x="5575016" y="2656350"/>
              <a:ext cx="74892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lang="en-US" altLang="zh-CN" sz="4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…</a:t>
              </a:r>
              <a:endParaRPr lang="zh-CN" alt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七角星 7"/>
          <p:cNvSpPr/>
          <p:nvPr/>
        </p:nvSpPr>
        <p:spPr>
          <a:xfrm>
            <a:off x="2635250" y="2712085"/>
            <a:ext cx="1518920" cy="1651000"/>
          </a:xfrm>
          <a:prstGeom prst="star7">
            <a:avLst/>
          </a:prstGeom>
          <a:noFill/>
          <a:ln w="82550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七角星 8"/>
          <p:cNvSpPr/>
          <p:nvPr/>
        </p:nvSpPr>
        <p:spPr>
          <a:xfrm rot="20460000">
            <a:off x="2949575" y="5114290"/>
            <a:ext cx="1518920" cy="1651000"/>
          </a:xfrm>
          <a:prstGeom prst="star7">
            <a:avLst/>
          </a:prstGeom>
          <a:noFill/>
          <a:ln w="82550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七角星 9"/>
          <p:cNvSpPr/>
          <p:nvPr/>
        </p:nvSpPr>
        <p:spPr>
          <a:xfrm rot="900000">
            <a:off x="8159750" y="2604135"/>
            <a:ext cx="1687830" cy="1651000"/>
          </a:xfrm>
          <a:prstGeom prst="star7">
            <a:avLst/>
          </a:prstGeom>
          <a:noFill/>
          <a:ln w="82550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七角星 10"/>
          <p:cNvSpPr/>
          <p:nvPr/>
        </p:nvSpPr>
        <p:spPr>
          <a:xfrm rot="1140000">
            <a:off x="7284720" y="5098415"/>
            <a:ext cx="1616075" cy="1651000"/>
          </a:xfrm>
          <a:prstGeom prst="star7">
            <a:avLst/>
          </a:prstGeom>
          <a:noFill/>
          <a:ln w="82550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七角星 11"/>
          <p:cNvSpPr/>
          <p:nvPr/>
        </p:nvSpPr>
        <p:spPr>
          <a:xfrm>
            <a:off x="5678170" y="2762250"/>
            <a:ext cx="1060450" cy="934085"/>
          </a:xfrm>
          <a:prstGeom prst="star7">
            <a:avLst/>
          </a:prstGeom>
          <a:noFill/>
          <a:ln w="82550" cmpd="sng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2599</Words>
  <Application>WPS 演示</Application>
  <PresentationFormat>自定义</PresentationFormat>
  <Paragraphs>107</Paragraphs>
  <Slides>15</Slides>
  <Notes>4</Notes>
  <HiddenSlides>0</HiddenSlides>
  <MMClips>3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5" baseType="lpstr">
      <vt:lpstr>Arial</vt:lpstr>
      <vt:lpstr>宋体</vt:lpstr>
      <vt:lpstr>Wingdings</vt:lpstr>
      <vt:lpstr>Times New Roman</vt:lpstr>
      <vt:lpstr>Calibri</vt:lpstr>
      <vt:lpstr>微软雅黑</vt:lpstr>
      <vt:lpstr>Arial Unicode MS</vt:lpstr>
      <vt:lpstr>等线 Light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long x</dc:creator>
  <cp:lastModifiedBy>Jasmine 1iu</cp:lastModifiedBy>
  <cp:revision>30</cp:revision>
  <dcterms:created xsi:type="dcterms:W3CDTF">2021-09-27T13:45:00Z</dcterms:created>
  <dcterms:modified xsi:type="dcterms:W3CDTF">2021-09-29T08:04:34Z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0C6B93B1333C475290A37D218D83A440</vt:lpwstr>
  </property>
  <property fmtid="{D5CDD505-2E9C-101B-9397-08002B2CF9AE}" pid="3" name="KSOProductBuildVer">
    <vt:lpwstr>2052-11.1.0.10700</vt:lpwstr>
  </property>
</Properties>
</file>