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5" r:id="rId1"/>
  </p:sldMasterIdLst>
  <p:notesMasterIdLst>
    <p:notesMasterId r:id="rId30"/>
  </p:notesMasterIdLst>
  <p:sldIdLst>
    <p:sldId id="341" r:id="rId2"/>
    <p:sldId id="443" r:id="rId3"/>
    <p:sldId id="256" r:id="rId4"/>
    <p:sldId id="350" r:id="rId5"/>
    <p:sldId id="444" r:id="rId6"/>
    <p:sldId id="446" r:id="rId7"/>
    <p:sldId id="448" r:id="rId8"/>
    <p:sldId id="449" r:id="rId9"/>
    <p:sldId id="455" r:id="rId10"/>
    <p:sldId id="457" r:id="rId11"/>
    <p:sldId id="458" r:id="rId12"/>
    <p:sldId id="447" r:id="rId13"/>
    <p:sldId id="450" r:id="rId14"/>
    <p:sldId id="451" r:id="rId15"/>
    <p:sldId id="454" r:id="rId16"/>
    <p:sldId id="453" r:id="rId17"/>
    <p:sldId id="459" r:id="rId18"/>
    <p:sldId id="460" r:id="rId19"/>
    <p:sldId id="461" r:id="rId20"/>
    <p:sldId id="462" r:id="rId21"/>
    <p:sldId id="463" r:id="rId22"/>
    <p:sldId id="464" r:id="rId23"/>
    <p:sldId id="465" r:id="rId24"/>
    <p:sldId id="456" r:id="rId25"/>
    <p:sldId id="285" r:id="rId26"/>
    <p:sldId id="466" r:id="rId27"/>
    <p:sldId id="445" r:id="rId28"/>
    <p:sldId id="43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762"/>
    <p:restoredTop sz="83231"/>
  </p:normalViewPr>
  <p:slideViewPr>
    <p:cSldViewPr snapToGrid="0">
      <p:cViewPr varScale="1">
        <p:scale>
          <a:sx n="76" d="100"/>
          <a:sy n="76" d="100"/>
        </p:scale>
        <p:origin x="136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4" Type="http://schemas.openxmlformats.org/officeDocument/2006/relationships/image" Target="../media/image26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1593B9-4820-4282-81ED-92194B53BC91}" type="doc">
      <dgm:prSet loTypeId="urn:microsoft.com/office/officeart/2008/layout/LinedLis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A0A45A0-87B2-4AFC-99BB-E984AC3A971F}">
      <dgm:prSet/>
      <dgm:spPr/>
      <dgm:t>
        <a:bodyPr/>
        <a:lstStyle/>
        <a:p>
          <a:r>
            <a:rPr lang="en-US" b="1" dirty="0"/>
            <a:t>A starter</a:t>
          </a:r>
          <a:r>
            <a:rPr lang="en-US" dirty="0"/>
            <a:t>:  making ss intrigued and ready for the new input </a:t>
          </a:r>
        </a:p>
      </dgm:t>
    </dgm:pt>
    <dgm:pt modelId="{3B92FE50-5779-420F-A89B-107156EDEF92}" type="parTrans" cxnId="{FDAF7662-ACAD-42D0-80E8-7DF46E99B364}">
      <dgm:prSet/>
      <dgm:spPr/>
      <dgm:t>
        <a:bodyPr/>
        <a:lstStyle/>
        <a:p>
          <a:endParaRPr lang="en-US"/>
        </a:p>
      </dgm:t>
    </dgm:pt>
    <dgm:pt modelId="{B5943451-0AFC-498F-B06F-60CC5806B232}" type="sibTrans" cxnId="{FDAF7662-ACAD-42D0-80E8-7DF46E99B364}">
      <dgm:prSet/>
      <dgm:spPr/>
      <dgm:t>
        <a:bodyPr/>
        <a:lstStyle/>
        <a:p>
          <a:endParaRPr lang="en-US"/>
        </a:p>
      </dgm:t>
    </dgm:pt>
    <dgm:pt modelId="{8DCAAB18-2881-4B25-9B10-FA6A0F240ED2}">
      <dgm:prSet/>
      <dgm:spPr/>
      <dgm:t>
        <a:bodyPr/>
        <a:lstStyle/>
        <a:p>
          <a:r>
            <a:rPr lang="en-US" b="1" dirty="0"/>
            <a:t>A main course</a:t>
          </a:r>
          <a:r>
            <a:rPr lang="en-US" dirty="0"/>
            <a:t>:  the ’juicy, </a:t>
          </a:r>
          <a:r>
            <a:rPr lang="en-US" dirty="0" err="1"/>
            <a:t>flavoury</a:t>
          </a:r>
          <a:r>
            <a:rPr lang="en-US" dirty="0"/>
            <a:t>, substantial bit’ that involves helping students figure out the language points, makes students enjoy, busy participating, </a:t>
          </a:r>
          <a:r>
            <a:rPr lang="en-US" dirty="0" err="1"/>
            <a:t>practise</a:t>
          </a:r>
          <a:r>
            <a:rPr lang="en-US" dirty="0"/>
            <a:t> four language skills if possible.  </a:t>
          </a:r>
        </a:p>
      </dgm:t>
    </dgm:pt>
    <dgm:pt modelId="{8D961FAB-9305-47A0-8150-0BAF02B0516B}" type="parTrans" cxnId="{3D23A995-DBF9-407B-9184-8E77B5FF69B1}">
      <dgm:prSet/>
      <dgm:spPr/>
      <dgm:t>
        <a:bodyPr/>
        <a:lstStyle/>
        <a:p>
          <a:endParaRPr lang="en-US"/>
        </a:p>
      </dgm:t>
    </dgm:pt>
    <dgm:pt modelId="{42237086-68D7-4906-9DB4-674409FD2B19}" type="sibTrans" cxnId="{3D23A995-DBF9-407B-9184-8E77B5FF69B1}">
      <dgm:prSet/>
      <dgm:spPr/>
      <dgm:t>
        <a:bodyPr/>
        <a:lstStyle/>
        <a:p>
          <a:endParaRPr lang="en-US"/>
        </a:p>
      </dgm:t>
    </dgm:pt>
    <dgm:pt modelId="{93DF34BC-B30B-405B-AEA6-3FCFD34C856D}">
      <dgm:prSet/>
      <dgm:spPr/>
      <dgm:t>
        <a:bodyPr/>
        <a:lstStyle/>
        <a:p>
          <a:r>
            <a:rPr lang="en-US" b="1"/>
            <a:t>A dessert</a:t>
          </a:r>
          <a:r>
            <a:rPr lang="en-US"/>
            <a:t>: ‘the icing on the cake’, which consolidates what Ss have learnt and gives them a sense of achievement and enjoyment. </a:t>
          </a:r>
        </a:p>
      </dgm:t>
    </dgm:pt>
    <dgm:pt modelId="{E3D78265-CE60-4F9F-BD71-42F76D3B9119}" type="parTrans" cxnId="{8BAF720A-8A23-4512-BA02-C5286950212E}">
      <dgm:prSet/>
      <dgm:spPr/>
      <dgm:t>
        <a:bodyPr/>
        <a:lstStyle/>
        <a:p>
          <a:endParaRPr lang="en-US"/>
        </a:p>
      </dgm:t>
    </dgm:pt>
    <dgm:pt modelId="{DA01B69D-BF8E-4301-AA3F-92019B7D64FB}" type="sibTrans" cxnId="{8BAF720A-8A23-4512-BA02-C5286950212E}">
      <dgm:prSet/>
      <dgm:spPr/>
      <dgm:t>
        <a:bodyPr/>
        <a:lstStyle/>
        <a:p>
          <a:endParaRPr lang="en-US"/>
        </a:p>
      </dgm:t>
    </dgm:pt>
    <dgm:pt modelId="{5DD542F9-CB35-1840-8A2B-7B9C31F83569}" type="pres">
      <dgm:prSet presAssocID="{EE1593B9-4820-4282-81ED-92194B53BC91}" presName="vert0" presStyleCnt="0">
        <dgm:presLayoutVars>
          <dgm:dir/>
          <dgm:animOne val="branch"/>
          <dgm:animLvl val="lvl"/>
        </dgm:presLayoutVars>
      </dgm:prSet>
      <dgm:spPr/>
    </dgm:pt>
    <dgm:pt modelId="{EDBE18BE-3594-E84F-A9FF-FA641CC1BAF5}" type="pres">
      <dgm:prSet presAssocID="{DA0A45A0-87B2-4AFC-99BB-E984AC3A971F}" presName="thickLine" presStyleLbl="alignNode1" presStyleIdx="0" presStyleCnt="3"/>
      <dgm:spPr/>
    </dgm:pt>
    <dgm:pt modelId="{7290D44E-B413-884E-93F9-5D29F63CC97C}" type="pres">
      <dgm:prSet presAssocID="{DA0A45A0-87B2-4AFC-99BB-E984AC3A971F}" presName="horz1" presStyleCnt="0"/>
      <dgm:spPr/>
    </dgm:pt>
    <dgm:pt modelId="{9E84A56A-E582-3E4B-8A8A-ECAC1AAEF92D}" type="pres">
      <dgm:prSet presAssocID="{DA0A45A0-87B2-4AFC-99BB-E984AC3A971F}" presName="tx1" presStyleLbl="revTx" presStyleIdx="0" presStyleCnt="3"/>
      <dgm:spPr/>
    </dgm:pt>
    <dgm:pt modelId="{356AC7C0-34FA-B243-BEE8-9F5D7776CAEA}" type="pres">
      <dgm:prSet presAssocID="{DA0A45A0-87B2-4AFC-99BB-E984AC3A971F}" presName="vert1" presStyleCnt="0"/>
      <dgm:spPr/>
    </dgm:pt>
    <dgm:pt modelId="{43DB6256-0253-1543-ABD4-C84494CE9C13}" type="pres">
      <dgm:prSet presAssocID="{8DCAAB18-2881-4B25-9B10-FA6A0F240ED2}" presName="thickLine" presStyleLbl="alignNode1" presStyleIdx="1" presStyleCnt="3" custLinFactNeighborX="-2799" custLinFactNeighborY="-20933"/>
      <dgm:spPr/>
    </dgm:pt>
    <dgm:pt modelId="{7F4C40DC-0642-F84E-B773-43F41574B96F}" type="pres">
      <dgm:prSet presAssocID="{8DCAAB18-2881-4B25-9B10-FA6A0F240ED2}" presName="horz1" presStyleCnt="0"/>
      <dgm:spPr/>
    </dgm:pt>
    <dgm:pt modelId="{F8F6F840-B1C3-7247-8854-123F79AFF317}" type="pres">
      <dgm:prSet presAssocID="{8DCAAB18-2881-4B25-9B10-FA6A0F240ED2}" presName="tx1" presStyleLbl="revTx" presStyleIdx="1" presStyleCnt="3"/>
      <dgm:spPr/>
    </dgm:pt>
    <dgm:pt modelId="{1BEA263E-167B-8243-B854-49FCAD98B97D}" type="pres">
      <dgm:prSet presAssocID="{8DCAAB18-2881-4B25-9B10-FA6A0F240ED2}" presName="vert1" presStyleCnt="0"/>
      <dgm:spPr/>
    </dgm:pt>
    <dgm:pt modelId="{89AC9995-6CD2-7A42-90DB-BBD00995A221}" type="pres">
      <dgm:prSet presAssocID="{93DF34BC-B30B-405B-AEA6-3FCFD34C856D}" presName="thickLine" presStyleLbl="alignNode1" presStyleIdx="2" presStyleCnt="3"/>
      <dgm:spPr/>
    </dgm:pt>
    <dgm:pt modelId="{8C01A32F-8A70-2544-B1AE-86DD3C466EB9}" type="pres">
      <dgm:prSet presAssocID="{93DF34BC-B30B-405B-AEA6-3FCFD34C856D}" presName="horz1" presStyleCnt="0"/>
      <dgm:spPr/>
    </dgm:pt>
    <dgm:pt modelId="{79919DF4-F79E-6C45-95EA-E809720ED35F}" type="pres">
      <dgm:prSet presAssocID="{93DF34BC-B30B-405B-AEA6-3FCFD34C856D}" presName="tx1" presStyleLbl="revTx" presStyleIdx="2" presStyleCnt="3"/>
      <dgm:spPr/>
    </dgm:pt>
    <dgm:pt modelId="{B58209BB-55F5-FE41-AD33-90688BA72683}" type="pres">
      <dgm:prSet presAssocID="{93DF34BC-B30B-405B-AEA6-3FCFD34C856D}" presName="vert1" presStyleCnt="0"/>
      <dgm:spPr/>
    </dgm:pt>
  </dgm:ptLst>
  <dgm:cxnLst>
    <dgm:cxn modelId="{8BAF720A-8A23-4512-BA02-C5286950212E}" srcId="{EE1593B9-4820-4282-81ED-92194B53BC91}" destId="{93DF34BC-B30B-405B-AEA6-3FCFD34C856D}" srcOrd="2" destOrd="0" parTransId="{E3D78265-CE60-4F9F-BD71-42F76D3B9119}" sibTransId="{DA01B69D-BF8E-4301-AA3F-92019B7D64FB}"/>
    <dgm:cxn modelId="{E9035631-9C2B-044A-BA09-08ADA63DA316}" type="presOf" srcId="{8DCAAB18-2881-4B25-9B10-FA6A0F240ED2}" destId="{F8F6F840-B1C3-7247-8854-123F79AFF317}" srcOrd="0" destOrd="0" presId="urn:microsoft.com/office/officeart/2008/layout/LinedList"/>
    <dgm:cxn modelId="{BFC08E61-51CF-5947-8344-3B9D9D47FF3B}" type="presOf" srcId="{EE1593B9-4820-4282-81ED-92194B53BC91}" destId="{5DD542F9-CB35-1840-8A2B-7B9C31F83569}" srcOrd="0" destOrd="0" presId="urn:microsoft.com/office/officeart/2008/layout/LinedList"/>
    <dgm:cxn modelId="{FDAF7662-ACAD-42D0-80E8-7DF46E99B364}" srcId="{EE1593B9-4820-4282-81ED-92194B53BC91}" destId="{DA0A45A0-87B2-4AFC-99BB-E984AC3A971F}" srcOrd="0" destOrd="0" parTransId="{3B92FE50-5779-420F-A89B-107156EDEF92}" sibTransId="{B5943451-0AFC-498F-B06F-60CC5806B232}"/>
    <dgm:cxn modelId="{C1DD1B68-AAE2-B94A-9468-E2EF5416C05C}" type="presOf" srcId="{DA0A45A0-87B2-4AFC-99BB-E984AC3A971F}" destId="{9E84A56A-E582-3E4B-8A8A-ECAC1AAEF92D}" srcOrd="0" destOrd="0" presId="urn:microsoft.com/office/officeart/2008/layout/LinedList"/>
    <dgm:cxn modelId="{3D23A995-DBF9-407B-9184-8E77B5FF69B1}" srcId="{EE1593B9-4820-4282-81ED-92194B53BC91}" destId="{8DCAAB18-2881-4B25-9B10-FA6A0F240ED2}" srcOrd="1" destOrd="0" parTransId="{8D961FAB-9305-47A0-8150-0BAF02B0516B}" sibTransId="{42237086-68D7-4906-9DB4-674409FD2B19}"/>
    <dgm:cxn modelId="{4B99DCA9-4A29-9D40-AB38-4262492BCEBF}" type="presOf" srcId="{93DF34BC-B30B-405B-AEA6-3FCFD34C856D}" destId="{79919DF4-F79E-6C45-95EA-E809720ED35F}" srcOrd="0" destOrd="0" presId="urn:microsoft.com/office/officeart/2008/layout/LinedList"/>
    <dgm:cxn modelId="{3CD89351-CFEB-9743-A911-9DD9B01B2CEE}" type="presParOf" srcId="{5DD542F9-CB35-1840-8A2B-7B9C31F83569}" destId="{EDBE18BE-3594-E84F-A9FF-FA641CC1BAF5}" srcOrd="0" destOrd="0" presId="urn:microsoft.com/office/officeart/2008/layout/LinedList"/>
    <dgm:cxn modelId="{BBD9B530-7903-A54F-8924-E69C7F1930A5}" type="presParOf" srcId="{5DD542F9-CB35-1840-8A2B-7B9C31F83569}" destId="{7290D44E-B413-884E-93F9-5D29F63CC97C}" srcOrd="1" destOrd="0" presId="urn:microsoft.com/office/officeart/2008/layout/LinedList"/>
    <dgm:cxn modelId="{7D1C12D7-A98E-0843-9623-71440FC26980}" type="presParOf" srcId="{7290D44E-B413-884E-93F9-5D29F63CC97C}" destId="{9E84A56A-E582-3E4B-8A8A-ECAC1AAEF92D}" srcOrd="0" destOrd="0" presId="urn:microsoft.com/office/officeart/2008/layout/LinedList"/>
    <dgm:cxn modelId="{4F3707A8-8A07-9449-9D0B-08474CBCC54D}" type="presParOf" srcId="{7290D44E-B413-884E-93F9-5D29F63CC97C}" destId="{356AC7C0-34FA-B243-BEE8-9F5D7776CAEA}" srcOrd="1" destOrd="0" presId="urn:microsoft.com/office/officeart/2008/layout/LinedList"/>
    <dgm:cxn modelId="{C166FE0B-A058-DB45-B806-22A050E0A4E7}" type="presParOf" srcId="{5DD542F9-CB35-1840-8A2B-7B9C31F83569}" destId="{43DB6256-0253-1543-ABD4-C84494CE9C13}" srcOrd="2" destOrd="0" presId="urn:microsoft.com/office/officeart/2008/layout/LinedList"/>
    <dgm:cxn modelId="{CDA03FF1-8C86-0F4B-8898-CDD03EE32EC3}" type="presParOf" srcId="{5DD542F9-CB35-1840-8A2B-7B9C31F83569}" destId="{7F4C40DC-0642-F84E-B773-43F41574B96F}" srcOrd="3" destOrd="0" presId="urn:microsoft.com/office/officeart/2008/layout/LinedList"/>
    <dgm:cxn modelId="{2BD96212-3DEF-C04C-AC70-45B0009FAEF7}" type="presParOf" srcId="{7F4C40DC-0642-F84E-B773-43F41574B96F}" destId="{F8F6F840-B1C3-7247-8854-123F79AFF317}" srcOrd="0" destOrd="0" presId="urn:microsoft.com/office/officeart/2008/layout/LinedList"/>
    <dgm:cxn modelId="{506C93F6-4BF4-B543-9831-1CDCA85D9338}" type="presParOf" srcId="{7F4C40DC-0642-F84E-B773-43F41574B96F}" destId="{1BEA263E-167B-8243-B854-49FCAD98B97D}" srcOrd="1" destOrd="0" presId="urn:microsoft.com/office/officeart/2008/layout/LinedList"/>
    <dgm:cxn modelId="{70A94387-6F3A-D847-9EE4-B1DEC82075E8}" type="presParOf" srcId="{5DD542F9-CB35-1840-8A2B-7B9C31F83569}" destId="{89AC9995-6CD2-7A42-90DB-BBD00995A221}" srcOrd="4" destOrd="0" presId="urn:microsoft.com/office/officeart/2008/layout/LinedList"/>
    <dgm:cxn modelId="{88454D61-8009-A24B-9E02-26BD2C4267C7}" type="presParOf" srcId="{5DD542F9-CB35-1840-8A2B-7B9C31F83569}" destId="{8C01A32F-8A70-2544-B1AE-86DD3C466EB9}" srcOrd="5" destOrd="0" presId="urn:microsoft.com/office/officeart/2008/layout/LinedList"/>
    <dgm:cxn modelId="{B5652A5A-C70C-EB42-8986-3C6D8267E5F4}" type="presParOf" srcId="{8C01A32F-8A70-2544-B1AE-86DD3C466EB9}" destId="{79919DF4-F79E-6C45-95EA-E809720ED35F}" srcOrd="0" destOrd="0" presId="urn:microsoft.com/office/officeart/2008/layout/LinedList"/>
    <dgm:cxn modelId="{86C3A61D-0E89-014E-BF96-814404CDD439}" type="presParOf" srcId="{8C01A32F-8A70-2544-B1AE-86DD3C466EB9}" destId="{B58209BB-55F5-FE41-AD33-90688BA7268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3F4723-4426-451A-8FA9-94952073B444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F8A4AF1-EF09-4817-8AC8-06D353C15679}">
      <dgm:prSet/>
      <dgm:spPr/>
      <dgm:t>
        <a:bodyPr/>
        <a:lstStyle/>
        <a:p>
          <a:r>
            <a:rPr lang="en-US"/>
            <a:t>S: specific </a:t>
          </a:r>
        </a:p>
      </dgm:t>
    </dgm:pt>
    <dgm:pt modelId="{BDD1320D-3D2A-4724-851C-1E0121BC6A9E}" type="parTrans" cxnId="{E582B1D9-F819-4BAE-B347-61F09C90A22E}">
      <dgm:prSet/>
      <dgm:spPr/>
      <dgm:t>
        <a:bodyPr/>
        <a:lstStyle/>
        <a:p>
          <a:endParaRPr lang="en-US"/>
        </a:p>
      </dgm:t>
    </dgm:pt>
    <dgm:pt modelId="{D45CA5E7-FEC8-4740-9405-54B1DF9C4E0A}" type="sibTrans" cxnId="{E582B1D9-F819-4BAE-B347-61F09C90A22E}">
      <dgm:prSet/>
      <dgm:spPr/>
      <dgm:t>
        <a:bodyPr/>
        <a:lstStyle/>
        <a:p>
          <a:endParaRPr lang="en-US"/>
        </a:p>
      </dgm:t>
    </dgm:pt>
    <dgm:pt modelId="{C974047A-E342-42DC-AD76-00792A40FA98}">
      <dgm:prSet/>
      <dgm:spPr/>
      <dgm:t>
        <a:bodyPr/>
        <a:lstStyle/>
        <a:p>
          <a:r>
            <a:rPr lang="en-US"/>
            <a:t>M: measurable </a:t>
          </a:r>
        </a:p>
      </dgm:t>
    </dgm:pt>
    <dgm:pt modelId="{D5BAB9DA-CA06-40BC-BCD0-D6D68E53AB35}" type="parTrans" cxnId="{2532DFFE-137E-4CED-99CA-BAC74F39B016}">
      <dgm:prSet/>
      <dgm:spPr/>
      <dgm:t>
        <a:bodyPr/>
        <a:lstStyle/>
        <a:p>
          <a:endParaRPr lang="en-US"/>
        </a:p>
      </dgm:t>
    </dgm:pt>
    <dgm:pt modelId="{CB01553D-6AF3-45F9-A968-8538E63A3729}" type="sibTrans" cxnId="{2532DFFE-137E-4CED-99CA-BAC74F39B016}">
      <dgm:prSet/>
      <dgm:spPr/>
      <dgm:t>
        <a:bodyPr/>
        <a:lstStyle/>
        <a:p>
          <a:endParaRPr lang="en-US"/>
        </a:p>
      </dgm:t>
    </dgm:pt>
    <dgm:pt modelId="{388F0638-3101-4683-97E5-178224DB53B2}">
      <dgm:prSet/>
      <dgm:spPr/>
      <dgm:t>
        <a:bodyPr/>
        <a:lstStyle/>
        <a:p>
          <a:r>
            <a:rPr lang="en-US"/>
            <a:t>A: achievable </a:t>
          </a:r>
        </a:p>
      </dgm:t>
    </dgm:pt>
    <dgm:pt modelId="{531FA2D4-5347-4482-9D00-35F8284A1C2E}" type="parTrans" cxnId="{642CCBE1-B15D-459C-AE22-50D7EAF81FBB}">
      <dgm:prSet/>
      <dgm:spPr/>
      <dgm:t>
        <a:bodyPr/>
        <a:lstStyle/>
        <a:p>
          <a:endParaRPr lang="en-US"/>
        </a:p>
      </dgm:t>
    </dgm:pt>
    <dgm:pt modelId="{D2C2A3BB-059A-4C22-BE05-683B4DA1DCB9}" type="sibTrans" cxnId="{642CCBE1-B15D-459C-AE22-50D7EAF81FBB}">
      <dgm:prSet/>
      <dgm:spPr/>
      <dgm:t>
        <a:bodyPr/>
        <a:lstStyle/>
        <a:p>
          <a:endParaRPr lang="en-US"/>
        </a:p>
      </dgm:t>
    </dgm:pt>
    <dgm:pt modelId="{977F4123-6673-42D3-81AD-98E5B165E266}">
      <dgm:prSet/>
      <dgm:spPr/>
      <dgm:t>
        <a:bodyPr/>
        <a:lstStyle/>
        <a:p>
          <a:r>
            <a:rPr lang="en-US"/>
            <a:t>R: relevant </a:t>
          </a:r>
        </a:p>
      </dgm:t>
    </dgm:pt>
    <dgm:pt modelId="{6CAF352D-BC48-4668-B34E-7D20552B3BFF}" type="parTrans" cxnId="{2BF126E0-DBE2-4F4A-8848-AF75B3FD792C}">
      <dgm:prSet/>
      <dgm:spPr/>
      <dgm:t>
        <a:bodyPr/>
        <a:lstStyle/>
        <a:p>
          <a:endParaRPr lang="en-US"/>
        </a:p>
      </dgm:t>
    </dgm:pt>
    <dgm:pt modelId="{04DB61DF-25E2-4BE2-9C95-1964327DDBB4}" type="sibTrans" cxnId="{2BF126E0-DBE2-4F4A-8848-AF75B3FD792C}">
      <dgm:prSet/>
      <dgm:spPr/>
      <dgm:t>
        <a:bodyPr/>
        <a:lstStyle/>
        <a:p>
          <a:endParaRPr lang="en-US"/>
        </a:p>
      </dgm:t>
    </dgm:pt>
    <dgm:pt modelId="{585C5CC3-797E-4608-8E68-E8ECD0C4F5A3}">
      <dgm:prSet/>
      <dgm:spPr/>
      <dgm:t>
        <a:bodyPr/>
        <a:lstStyle/>
        <a:p>
          <a:r>
            <a:rPr lang="en-US" dirty="0"/>
            <a:t>T: time-bound </a:t>
          </a:r>
        </a:p>
      </dgm:t>
    </dgm:pt>
    <dgm:pt modelId="{EBED9BCE-5AC5-4E0E-BD42-BE2230F6B41D}" type="parTrans" cxnId="{5CE6FF36-4BEF-4810-A73E-0B47C13DFA12}">
      <dgm:prSet/>
      <dgm:spPr/>
      <dgm:t>
        <a:bodyPr/>
        <a:lstStyle/>
        <a:p>
          <a:endParaRPr lang="en-US"/>
        </a:p>
      </dgm:t>
    </dgm:pt>
    <dgm:pt modelId="{328CA27A-A730-4FB4-B02A-2580C05D3D99}" type="sibTrans" cxnId="{5CE6FF36-4BEF-4810-A73E-0B47C13DFA12}">
      <dgm:prSet/>
      <dgm:spPr/>
      <dgm:t>
        <a:bodyPr/>
        <a:lstStyle/>
        <a:p>
          <a:endParaRPr lang="en-US"/>
        </a:p>
      </dgm:t>
    </dgm:pt>
    <dgm:pt modelId="{C05B0755-035B-B54C-93FD-98C256EBD537}" type="pres">
      <dgm:prSet presAssocID="{253F4723-4426-451A-8FA9-94952073B444}" presName="linear" presStyleCnt="0">
        <dgm:presLayoutVars>
          <dgm:dir/>
          <dgm:animLvl val="lvl"/>
          <dgm:resizeHandles val="exact"/>
        </dgm:presLayoutVars>
      </dgm:prSet>
      <dgm:spPr/>
    </dgm:pt>
    <dgm:pt modelId="{7BD63314-7525-8748-9AFC-BF2ADF0F7562}" type="pres">
      <dgm:prSet presAssocID="{BF8A4AF1-EF09-4817-8AC8-06D353C15679}" presName="parentLin" presStyleCnt="0"/>
      <dgm:spPr/>
    </dgm:pt>
    <dgm:pt modelId="{B9813233-2BD8-4B4B-BCD0-810A0D0A8461}" type="pres">
      <dgm:prSet presAssocID="{BF8A4AF1-EF09-4817-8AC8-06D353C15679}" presName="parentLeftMargin" presStyleLbl="node1" presStyleIdx="0" presStyleCnt="5"/>
      <dgm:spPr/>
    </dgm:pt>
    <dgm:pt modelId="{F153223D-C9CE-F344-B895-BA7F6C559EB5}" type="pres">
      <dgm:prSet presAssocID="{BF8A4AF1-EF09-4817-8AC8-06D353C1567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5B008C7-AFF8-F848-850E-FA4368B48FA2}" type="pres">
      <dgm:prSet presAssocID="{BF8A4AF1-EF09-4817-8AC8-06D353C15679}" presName="negativeSpace" presStyleCnt="0"/>
      <dgm:spPr/>
    </dgm:pt>
    <dgm:pt modelId="{8DD26A18-04B3-9D44-9EB3-FC800C64322C}" type="pres">
      <dgm:prSet presAssocID="{BF8A4AF1-EF09-4817-8AC8-06D353C15679}" presName="childText" presStyleLbl="conFgAcc1" presStyleIdx="0" presStyleCnt="5">
        <dgm:presLayoutVars>
          <dgm:bulletEnabled val="1"/>
        </dgm:presLayoutVars>
      </dgm:prSet>
      <dgm:spPr/>
    </dgm:pt>
    <dgm:pt modelId="{05230027-820A-3C4F-9D27-49582294FF49}" type="pres">
      <dgm:prSet presAssocID="{D45CA5E7-FEC8-4740-9405-54B1DF9C4E0A}" presName="spaceBetweenRectangles" presStyleCnt="0"/>
      <dgm:spPr/>
    </dgm:pt>
    <dgm:pt modelId="{83F814FC-2C55-7244-A430-1CE16BA73E30}" type="pres">
      <dgm:prSet presAssocID="{C974047A-E342-42DC-AD76-00792A40FA98}" presName="parentLin" presStyleCnt="0"/>
      <dgm:spPr/>
    </dgm:pt>
    <dgm:pt modelId="{51EC936E-7C1B-5F49-8DB9-87C6C4D14E26}" type="pres">
      <dgm:prSet presAssocID="{C974047A-E342-42DC-AD76-00792A40FA98}" presName="parentLeftMargin" presStyleLbl="node1" presStyleIdx="0" presStyleCnt="5"/>
      <dgm:spPr/>
    </dgm:pt>
    <dgm:pt modelId="{380838E5-C903-BE44-B771-70CE0D49F6A8}" type="pres">
      <dgm:prSet presAssocID="{C974047A-E342-42DC-AD76-00792A40FA9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6B970A9-7EAC-4B40-B015-2BF3EA28035A}" type="pres">
      <dgm:prSet presAssocID="{C974047A-E342-42DC-AD76-00792A40FA98}" presName="negativeSpace" presStyleCnt="0"/>
      <dgm:spPr/>
    </dgm:pt>
    <dgm:pt modelId="{8E579AFB-65BE-9040-B452-C530AA38FEB0}" type="pres">
      <dgm:prSet presAssocID="{C974047A-E342-42DC-AD76-00792A40FA98}" presName="childText" presStyleLbl="conFgAcc1" presStyleIdx="1" presStyleCnt="5">
        <dgm:presLayoutVars>
          <dgm:bulletEnabled val="1"/>
        </dgm:presLayoutVars>
      </dgm:prSet>
      <dgm:spPr/>
    </dgm:pt>
    <dgm:pt modelId="{08A6B3DE-8C3B-C845-B23F-7DF47021F785}" type="pres">
      <dgm:prSet presAssocID="{CB01553D-6AF3-45F9-A968-8538E63A3729}" presName="spaceBetweenRectangles" presStyleCnt="0"/>
      <dgm:spPr/>
    </dgm:pt>
    <dgm:pt modelId="{EE465C08-4E63-7E44-97E7-3A368EF818B8}" type="pres">
      <dgm:prSet presAssocID="{388F0638-3101-4683-97E5-178224DB53B2}" presName="parentLin" presStyleCnt="0"/>
      <dgm:spPr/>
    </dgm:pt>
    <dgm:pt modelId="{8B52F315-5965-B34D-8270-D6A1220F7FF6}" type="pres">
      <dgm:prSet presAssocID="{388F0638-3101-4683-97E5-178224DB53B2}" presName="parentLeftMargin" presStyleLbl="node1" presStyleIdx="1" presStyleCnt="5"/>
      <dgm:spPr/>
    </dgm:pt>
    <dgm:pt modelId="{F446D465-6EDC-1E45-A805-23800049BDFD}" type="pres">
      <dgm:prSet presAssocID="{388F0638-3101-4683-97E5-178224DB53B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D533094-78D7-8842-9B0D-F573D1F70659}" type="pres">
      <dgm:prSet presAssocID="{388F0638-3101-4683-97E5-178224DB53B2}" presName="negativeSpace" presStyleCnt="0"/>
      <dgm:spPr/>
    </dgm:pt>
    <dgm:pt modelId="{3CCB8720-6120-3046-AB96-BBCCE613641B}" type="pres">
      <dgm:prSet presAssocID="{388F0638-3101-4683-97E5-178224DB53B2}" presName="childText" presStyleLbl="conFgAcc1" presStyleIdx="2" presStyleCnt="5">
        <dgm:presLayoutVars>
          <dgm:bulletEnabled val="1"/>
        </dgm:presLayoutVars>
      </dgm:prSet>
      <dgm:spPr/>
    </dgm:pt>
    <dgm:pt modelId="{17B5ACD3-DEFB-EB44-8F4D-47A6349931A1}" type="pres">
      <dgm:prSet presAssocID="{D2C2A3BB-059A-4C22-BE05-683B4DA1DCB9}" presName="spaceBetweenRectangles" presStyleCnt="0"/>
      <dgm:spPr/>
    </dgm:pt>
    <dgm:pt modelId="{9FE6C32A-5B1C-2A46-95B6-E80036C3FBB5}" type="pres">
      <dgm:prSet presAssocID="{977F4123-6673-42D3-81AD-98E5B165E266}" presName="parentLin" presStyleCnt="0"/>
      <dgm:spPr/>
    </dgm:pt>
    <dgm:pt modelId="{CDB6A7BB-534D-654E-A7A3-853E80FAF580}" type="pres">
      <dgm:prSet presAssocID="{977F4123-6673-42D3-81AD-98E5B165E266}" presName="parentLeftMargin" presStyleLbl="node1" presStyleIdx="2" presStyleCnt="5"/>
      <dgm:spPr/>
    </dgm:pt>
    <dgm:pt modelId="{D00CF7DF-FACB-F94B-A900-2845E4A6E1D6}" type="pres">
      <dgm:prSet presAssocID="{977F4123-6673-42D3-81AD-98E5B165E26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BE28F12-FC0F-9141-AC49-8C6DD9EF76FC}" type="pres">
      <dgm:prSet presAssocID="{977F4123-6673-42D3-81AD-98E5B165E266}" presName="negativeSpace" presStyleCnt="0"/>
      <dgm:spPr/>
    </dgm:pt>
    <dgm:pt modelId="{F73A0E7F-6489-0549-8CD2-512FA6B5D333}" type="pres">
      <dgm:prSet presAssocID="{977F4123-6673-42D3-81AD-98E5B165E266}" presName="childText" presStyleLbl="conFgAcc1" presStyleIdx="3" presStyleCnt="5">
        <dgm:presLayoutVars>
          <dgm:bulletEnabled val="1"/>
        </dgm:presLayoutVars>
      </dgm:prSet>
      <dgm:spPr/>
    </dgm:pt>
    <dgm:pt modelId="{E739A220-2D8B-AB42-A231-CD81AF3AE400}" type="pres">
      <dgm:prSet presAssocID="{04DB61DF-25E2-4BE2-9C95-1964327DDBB4}" presName="spaceBetweenRectangles" presStyleCnt="0"/>
      <dgm:spPr/>
    </dgm:pt>
    <dgm:pt modelId="{5984F01B-2FDA-B84F-8BEE-862C0A0F7F28}" type="pres">
      <dgm:prSet presAssocID="{585C5CC3-797E-4608-8E68-E8ECD0C4F5A3}" presName="parentLin" presStyleCnt="0"/>
      <dgm:spPr/>
    </dgm:pt>
    <dgm:pt modelId="{12E86E84-BA9C-5744-B29A-88C1BD7AFA41}" type="pres">
      <dgm:prSet presAssocID="{585C5CC3-797E-4608-8E68-E8ECD0C4F5A3}" presName="parentLeftMargin" presStyleLbl="node1" presStyleIdx="3" presStyleCnt="5"/>
      <dgm:spPr/>
    </dgm:pt>
    <dgm:pt modelId="{0DCBBB80-9C54-7142-A38F-86405C7C4E4D}" type="pres">
      <dgm:prSet presAssocID="{585C5CC3-797E-4608-8E68-E8ECD0C4F5A3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3C50DF71-F07B-704B-8D87-7C7691E15C4A}" type="pres">
      <dgm:prSet presAssocID="{585C5CC3-797E-4608-8E68-E8ECD0C4F5A3}" presName="negativeSpace" presStyleCnt="0"/>
      <dgm:spPr/>
    </dgm:pt>
    <dgm:pt modelId="{7323B874-8F2B-E744-A773-B7DB7D21D906}" type="pres">
      <dgm:prSet presAssocID="{585C5CC3-797E-4608-8E68-E8ECD0C4F5A3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D0B13E05-FF1A-E24C-8D62-D78B8D1DB229}" type="presOf" srcId="{BF8A4AF1-EF09-4817-8AC8-06D353C15679}" destId="{F153223D-C9CE-F344-B895-BA7F6C559EB5}" srcOrd="1" destOrd="0" presId="urn:microsoft.com/office/officeart/2005/8/layout/list1"/>
    <dgm:cxn modelId="{8E882017-7968-5044-A117-9B8383905210}" type="presOf" srcId="{388F0638-3101-4683-97E5-178224DB53B2}" destId="{8B52F315-5965-B34D-8270-D6A1220F7FF6}" srcOrd="0" destOrd="0" presId="urn:microsoft.com/office/officeart/2005/8/layout/list1"/>
    <dgm:cxn modelId="{5CE6FF36-4BEF-4810-A73E-0B47C13DFA12}" srcId="{253F4723-4426-451A-8FA9-94952073B444}" destId="{585C5CC3-797E-4608-8E68-E8ECD0C4F5A3}" srcOrd="4" destOrd="0" parTransId="{EBED9BCE-5AC5-4E0E-BD42-BE2230F6B41D}" sibTransId="{328CA27A-A730-4FB4-B02A-2580C05D3D99}"/>
    <dgm:cxn modelId="{FAC3D13F-7B94-C34D-81D1-E9A1FE6391AA}" type="presOf" srcId="{253F4723-4426-451A-8FA9-94952073B444}" destId="{C05B0755-035B-B54C-93FD-98C256EBD537}" srcOrd="0" destOrd="0" presId="urn:microsoft.com/office/officeart/2005/8/layout/list1"/>
    <dgm:cxn modelId="{CCAC145B-5A94-8E44-AD97-E78F2FCCF76C}" type="presOf" srcId="{585C5CC3-797E-4608-8E68-E8ECD0C4F5A3}" destId="{0DCBBB80-9C54-7142-A38F-86405C7C4E4D}" srcOrd="1" destOrd="0" presId="urn:microsoft.com/office/officeart/2005/8/layout/list1"/>
    <dgm:cxn modelId="{7ABE6950-7345-0845-97E7-324CA8D9EDDE}" type="presOf" srcId="{C974047A-E342-42DC-AD76-00792A40FA98}" destId="{380838E5-C903-BE44-B771-70CE0D49F6A8}" srcOrd="1" destOrd="0" presId="urn:microsoft.com/office/officeart/2005/8/layout/list1"/>
    <dgm:cxn modelId="{C8A87959-6DCC-BC44-A4CA-AB7BF3963447}" type="presOf" srcId="{388F0638-3101-4683-97E5-178224DB53B2}" destId="{F446D465-6EDC-1E45-A805-23800049BDFD}" srcOrd="1" destOrd="0" presId="urn:microsoft.com/office/officeart/2005/8/layout/list1"/>
    <dgm:cxn modelId="{7189607B-6031-1C4B-8E92-B180ACEDFF83}" type="presOf" srcId="{977F4123-6673-42D3-81AD-98E5B165E266}" destId="{CDB6A7BB-534D-654E-A7A3-853E80FAF580}" srcOrd="0" destOrd="0" presId="urn:microsoft.com/office/officeart/2005/8/layout/list1"/>
    <dgm:cxn modelId="{9BFCCC92-52A7-5144-A83A-EE21684357FF}" type="presOf" srcId="{C974047A-E342-42DC-AD76-00792A40FA98}" destId="{51EC936E-7C1B-5F49-8DB9-87C6C4D14E26}" srcOrd="0" destOrd="0" presId="urn:microsoft.com/office/officeart/2005/8/layout/list1"/>
    <dgm:cxn modelId="{91A550C1-E557-6D4E-A927-8E9ABC1EDD8F}" type="presOf" srcId="{977F4123-6673-42D3-81AD-98E5B165E266}" destId="{D00CF7DF-FACB-F94B-A900-2845E4A6E1D6}" srcOrd="1" destOrd="0" presId="urn:microsoft.com/office/officeart/2005/8/layout/list1"/>
    <dgm:cxn modelId="{4B8836D1-A626-A543-9CB0-1C48C0519861}" type="presOf" srcId="{585C5CC3-797E-4608-8E68-E8ECD0C4F5A3}" destId="{12E86E84-BA9C-5744-B29A-88C1BD7AFA41}" srcOrd="0" destOrd="0" presId="urn:microsoft.com/office/officeart/2005/8/layout/list1"/>
    <dgm:cxn modelId="{E582B1D9-F819-4BAE-B347-61F09C90A22E}" srcId="{253F4723-4426-451A-8FA9-94952073B444}" destId="{BF8A4AF1-EF09-4817-8AC8-06D353C15679}" srcOrd="0" destOrd="0" parTransId="{BDD1320D-3D2A-4724-851C-1E0121BC6A9E}" sibTransId="{D45CA5E7-FEC8-4740-9405-54B1DF9C4E0A}"/>
    <dgm:cxn modelId="{2BF126E0-DBE2-4F4A-8848-AF75B3FD792C}" srcId="{253F4723-4426-451A-8FA9-94952073B444}" destId="{977F4123-6673-42D3-81AD-98E5B165E266}" srcOrd="3" destOrd="0" parTransId="{6CAF352D-BC48-4668-B34E-7D20552B3BFF}" sibTransId="{04DB61DF-25E2-4BE2-9C95-1964327DDBB4}"/>
    <dgm:cxn modelId="{642CCBE1-B15D-459C-AE22-50D7EAF81FBB}" srcId="{253F4723-4426-451A-8FA9-94952073B444}" destId="{388F0638-3101-4683-97E5-178224DB53B2}" srcOrd="2" destOrd="0" parTransId="{531FA2D4-5347-4482-9D00-35F8284A1C2E}" sibTransId="{D2C2A3BB-059A-4C22-BE05-683B4DA1DCB9}"/>
    <dgm:cxn modelId="{021399EE-676A-694F-BBC2-0C97712913A3}" type="presOf" srcId="{BF8A4AF1-EF09-4817-8AC8-06D353C15679}" destId="{B9813233-2BD8-4B4B-BCD0-810A0D0A8461}" srcOrd="0" destOrd="0" presId="urn:microsoft.com/office/officeart/2005/8/layout/list1"/>
    <dgm:cxn modelId="{2532DFFE-137E-4CED-99CA-BAC74F39B016}" srcId="{253F4723-4426-451A-8FA9-94952073B444}" destId="{C974047A-E342-42DC-AD76-00792A40FA98}" srcOrd="1" destOrd="0" parTransId="{D5BAB9DA-CA06-40BC-BCD0-D6D68E53AB35}" sibTransId="{CB01553D-6AF3-45F9-A968-8538E63A3729}"/>
    <dgm:cxn modelId="{158B1C4A-E0FA-414F-A3A0-B226F8D1D163}" type="presParOf" srcId="{C05B0755-035B-B54C-93FD-98C256EBD537}" destId="{7BD63314-7525-8748-9AFC-BF2ADF0F7562}" srcOrd="0" destOrd="0" presId="urn:microsoft.com/office/officeart/2005/8/layout/list1"/>
    <dgm:cxn modelId="{BC4F287B-798E-B54D-9574-F135D65C43FC}" type="presParOf" srcId="{7BD63314-7525-8748-9AFC-BF2ADF0F7562}" destId="{B9813233-2BD8-4B4B-BCD0-810A0D0A8461}" srcOrd="0" destOrd="0" presId="urn:microsoft.com/office/officeart/2005/8/layout/list1"/>
    <dgm:cxn modelId="{AAFDB50A-43A9-8240-AC12-A775D53D4ACF}" type="presParOf" srcId="{7BD63314-7525-8748-9AFC-BF2ADF0F7562}" destId="{F153223D-C9CE-F344-B895-BA7F6C559EB5}" srcOrd="1" destOrd="0" presId="urn:microsoft.com/office/officeart/2005/8/layout/list1"/>
    <dgm:cxn modelId="{1256B172-468A-874C-9419-4F6B66F1781B}" type="presParOf" srcId="{C05B0755-035B-B54C-93FD-98C256EBD537}" destId="{15B008C7-AFF8-F848-850E-FA4368B48FA2}" srcOrd="1" destOrd="0" presId="urn:microsoft.com/office/officeart/2005/8/layout/list1"/>
    <dgm:cxn modelId="{6054EC9D-D8F9-7543-ADB7-D2D5BE42176F}" type="presParOf" srcId="{C05B0755-035B-B54C-93FD-98C256EBD537}" destId="{8DD26A18-04B3-9D44-9EB3-FC800C64322C}" srcOrd="2" destOrd="0" presId="urn:microsoft.com/office/officeart/2005/8/layout/list1"/>
    <dgm:cxn modelId="{B18DAB53-C544-284F-B9FE-95644FC921D8}" type="presParOf" srcId="{C05B0755-035B-B54C-93FD-98C256EBD537}" destId="{05230027-820A-3C4F-9D27-49582294FF49}" srcOrd="3" destOrd="0" presId="urn:microsoft.com/office/officeart/2005/8/layout/list1"/>
    <dgm:cxn modelId="{341040BE-EE6D-B748-A321-687D0390C822}" type="presParOf" srcId="{C05B0755-035B-B54C-93FD-98C256EBD537}" destId="{83F814FC-2C55-7244-A430-1CE16BA73E30}" srcOrd="4" destOrd="0" presId="urn:microsoft.com/office/officeart/2005/8/layout/list1"/>
    <dgm:cxn modelId="{3FC91A2D-1FF2-3A47-A32D-A1FA74792BD5}" type="presParOf" srcId="{83F814FC-2C55-7244-A430-1CE16BA73E30}" destId="{51EC936E-7C1B-5F49-8DB9-87C6C4D14E26}" srcOrd="0" destOrd="0" presId="urn:microsoft.com/office/officeart/2005/8/layout/list1"/>
    <dgm:cxn modelId="{E2F068AB-CB0D-FE4E-8E5D-BDC386E85984}" type="presParOf" srcId="{83F814FC-2C55-7244-A430-1CE16BA73E30}" destId="{380838E5-C903-BE44-B771-70CE0D49F6A8}" srcOrd="1" destOrd="0" presId="urn:microsoft.com/office/officeart/2005/8/layout/list1"/>
    <dgm:cxn modelId="{66856B98-763C-6E4B-B3D5-D7F4030BEC0A}" type="presParOf" srcId="{C05B0755-035B-B54C-93FD-98C256EBD537}" destId="{A6B970A9-7EAC-4B40-B015-2BF3EA28035A}" srcOrd="5" destOrd="0" presId="urn:microsoft.com/office/officeart/2005/8/layout/list1"/>
    <dgm:cxn modelId="{1DE0F737-93D8-964E-8CAD-9034EC6E3471}" type="presParOf" srcId="{C05B0755-035B-B54C-93FD-98C256EBD537}" destId="{8E579AFB-65BE-9040-B452-C530AA38FEB0}" srcOrd="6" destOrd="0" presId="urn:microsoft.com/office/officeart/2005/8/layout/list1"/>
    <dgm:cxn modelId="{46CAC434-156C-6548-9A76-C44831EA9C4D}" type="presParOf" srcId="{C05B0755-035B-B54C-93FD-98C256EBD537}" destId="{08A6B3DE-8C3B-C845-B23F-7DF47021F785}" srcOrd="7" destOrd="0" presId="urn:microsoft.com/office/officeart/2005/8/layout/list1"/>
    <dgm:cxn modelId="{E01D5611-75F3-6940-A93B-BFCFF98DBDB3}" type="presParOf" srcId="{C05B0755-035B-B54C-93FD-98C256EBD537}" destId="{EE465C08-4E63-7E44-97E7-3A368EF818B8}" srcOrd="8" destOrd="0" presId="urn:microsoft.com/office/officeart/2005/8/layout/list1"/>
    <dgm:cxn modelId="{CBB4BD3D-9D2D-1B45-A857-3A83E17EA5BB}" type="presParOf" srcId="{EE465C08-4E63-7E44-97E7-3A368EF818B8}" destId="{8B52F315-5965-B34D-8270-D6A1220F7FF6}" srcOrd="0" destOrd="0" presId="urn:microsoft.com/office/officeart/2005/8/layout/list1"/>
    <dgm:cxn modelId="{75CD4103-8319-1C42-8635-91544AB7D1E9}" type="presParOf" srcId="{EE465C08-4E63-7E44-97E7-3A368EF818B8}" destId="{F446D465-6EDC-1E45-A805-23800049BDFD}" srcOrd="1" destOrd="0" presId="urn:microsoft.com/office/officeart/2005/8/layout/list1"/>
    <dgm:cxn modelId="{A69BD630-7F78-B943-8C3C-B84744B0239C}" type="presParOf" srcId="{C05B0755-035B-B54C-93FD-98C256EBD537}" destId="{6D533094-78D7-8842-9B0D-F573D1F70659}" srcOrd="9" destOrd="0" presId="urn:microsoft.com/office/officeart/2005/8/layout/list1"/>
    <dgm:cxn modelId="{245B5BEC-9BAF-EE43-BBCA-182FFD13106C}" type="presParOf" srcId="{C05B0755-035B-B54C-93FD-98C256EBD537}" destId="{3CCB8720-6120-3046-AB96-BBCCE613641B}" srcOrd="10" destOrd="0" presId="urn:microsoft.com/office/officeart/2005/8/layout/list1"/>
    <dgm:cxn modelId="{39F09218-FCC2-8B4D-B795-C4C78828A8BB}" type="presParOf" srcId="{C05B0755-035B-B54C-93FD-98C256EBD537}" destId="{17B5ACD3-DEFB-EB44-8F4D-47A6349931A1}" srcOrd="11" destOrd="0" presId="urn:microsoft.com/office/officeart/2005/8/layout/list1"/>
    <dgm:cxn modelId="{2B0914FA-C758-CC48-8038-88A9A9863608}" type="presParOf" srcId="{C05B0755-035B-B54C-93FD-98C256EBD537}" destId="{9FE6C32A-5B1C-2A46-95B6-E80036C3FBB5}" srcOrd="12" destOrd="0" presId="urn:microsoft.com/office/officeart/2005/8/layout/list1"/>
    <dgm:cxn modelId="{8D67B69F-9661-D348-BD3C-DE48D023A7CE}" type="presParOf" srcId="{9FE6C32A-5B1C-2A46-95B6-E80036C3FBB5}" destId="{CDB6A7BB-534D-654E-A7A3-853E80FAF580}" srcOrd="0" destOrd="0" presId="urn:microsoft.com/office/officeart/2005/8/layout/list1"/>
    <dgm:cxn modelId="{729ADA04-C2E0-1840-86D5-40563CE14CA0}" type="presParOf" srcId="{9FE6C32A-5B1C-2A46-95B6-E80036C3FBB5}" destId="{D00CF7DF-FACB-F94B-A900-2845E4A6E1D6}" srcOrd="1" destOrd="0" presId="urn:microsoft.com/office/officeart/2005/8/layout/list1"/>
    <dgm:cxn modelId="{371B2FA7-87AC-984D-8D7F-D848629E595F}" type="presParOf" srcId="{C05B0755-035B-B54C-93FD-98C256EBD537}" destId="{9BE28F12-FC0F-9141-AC49-8C6DD9EF76FC}" srcOrd="13" destOrd="0" presId="urn:microsoft.com/office/officeart/2005/8/layout/list1"/>
    <dgm:cxn modelId="{EE2AD4AB-2952-A444-A8C7-F9BC7BB30A1A}" type="presParOf" srcId="{C05B0755-035B-B54C-93FD-98C256EBD537}" destId="{F73A0E7F-6489-0549-8CD2-512FA6B5D333}" srcOrd="14" destOrd="0" presId="urn:microsoft.com/office/officeart/2005/8/layout/list1"/>
    <dgm:cxn modelId="{BFDF7BE3-BF86-8041-9295-1DCE3D4DF5D5}" type="presParOf" srcId="{C05B0755-035B-B54C-93FD-98C256EBD537}" destId="{E739A220-2D8B-AB42-A231-CD81AF3AE400}" srcOrd="15" destOrd="0" presId="urn:microsoft.com/office/officeart/2005/8/layout/list1"/>
    <dgm:cxn modelId="{A3C16092-17A0-8746-A7F1-B22B4C5493A3}" type="presParOf" srcId="{C05B0755-035B-B54C-93FD-98C256EBD537}" destId="{5984F01B-2FDA-B84F-8BEE-862C0A0F7F28}" srcOrd="16" destOrd="0" presId="urn:microsoft.com/office/officeart/2005/8/layout/list1"/>
    <dgm:cxn modelId="{211E299D-36AB-6844-AC33-885C5E151BDA}" type="presParOf" srcId="{5984F01B-2FDA-B84F-8BEE-862C0A0F7F28}" destId="{12E86E84-BA9C-5744-B29A-88C1BD7AFA41}" srcOrd="0" destOrd="0" presId="urn:microsoft.com/office/officeart/2005/8/layout/list1"/>
    <dgm:cxn modelId="{54AEE47F-2EBD-964B-879D-EBF0B2AF75DF}" type="presParOf" srcId="{5984F01B-2FDA-B84F-8BEE-862C0A0F7F28}" destId="{0DCBBB80-9C54-7142-A38F-86405C7C4E4D}" srcOrd="1" destOrd="0" presId="urn:microsoft.com/office/officeart/2005/8/layout/list1"/>
    <dgm:cxn modelId="{E2BD6D04-B801-4849-AC3F-46C5B544A1EB}" type="presParOf" srcId="{C05B0755-035B-B54C-93FD-98C256EBD537}" destId="{3C50DF71-F07B-704B-8D87-7C7691E15C4A}" srcOrd="17" destOrd="0" presId="urn:microsoft.com/office/officeart/2005/8/layout/list1"/>
    <dgm:cxn modelId="{6D9FA4A7-8B99-B448-B3B7-97923A7A7A5C}" type="presParOf" srcId="{C05B0755-035B-B54C-93FD-98C256EBD537}" destId="{7323B874-8F2B-E744-A773-B7DB7D21D90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EFA72E-C79A-4CA8-91B2-10BD139E099D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5991D71-E5E8-4050-9651-27F13C241437}">
      <dgm:prSet/>
      <dgm:spPr/>
      <dgm:t>
        <a:bodyPr/>
        <a:lstStyle/>
        <a:p>
          <a:r>
            <a:rPr lang="en-US" dirty="0"/>
            <a:t>have</a:t>
          </a:r>
          <a:r>
            <a:rPr lang="zh-CN" dirty="0"/>
            <a:t> </a:t>
          </a:r>
          <a:r>
            <a:rPr lang="en-US" dirty="0"/>
            <a:t>put</a:t>
          </a:r>
          <a:r>
            <a:rPr lang="zh-CN" dirty="0"/>
            <a:t> </a:t>
          </a:r>
          <a:r>
            <a:rPr lang="en-US" dirty="0"/>
            <a:t>on                  has put on </a:t>
          </a:r>
        </a:p>
      </dgm:t>
    </dgm:pt>
    <dgm:pt modelId="{8F5CEE67-2B90-4528-BC6D-88E559C72A2E}" type="parTrans" cxnId="{DDB72FA3-14BD-4FD5-B05B-EB8A3FFAF053}">
      <dgm:prSet/>
      <dgm:spPr/>
      <dgm:t>
        <a:bodyPr/>
        <a:lstStyle/>
        <a:p>
          <a:endParaRPr lang="en-US"/>
        </a:p>
      </dgm:t>
    </dgm:pt>
    <dgm:pt modelId="{4BD99CCD-12D6-4512-BBB4-6177A1B6C5AC}" type="sibTrans" cxnId="{DDB72FA3-14BD-4FD5-B05B-EB8A3FFAF053}">
      <dgm:prSet/>
      <dgm:spPr/>
      <dgm:t>
        <a:bodyPr/>
        <a:lstStyle/>
        <a:p>
          <a:endParaRPr lang="en-US"/>
        </a:p>
      </dgm:t>
    </dgm:pt>
    <dgm:pt modelId="{BCC3A16D-7FC7-4DDB-BF61-E24ED8FF6E98}">
      <dgm:prSet/>
      <dgm:spPr/>
      <dgm:t>
        <a:bodyPr/>
        <a:lstStyle/>
        <a:p>
          <a:r>
            <a:rPr lang="en-US" dirty="0"/>
            <a:t>have taken</a:t>
          </a:r>
          <a:r>
            <a:rPr lang="zh-CN" dirty="0"/>
            <a:t> </a:t>
          </a:r>
          <a:r>
            <a:rPr lang="en-US" dirty="0"/>
            <a:t>off</a:t>
          </a:r>
          <a:r>
            <a:rPr lang="zh-CN" dirty="0"/>
            <a:t> </a:t>
          </a:r>
          <a:r>
            <a:rPr lang="en-US" dirty="0"/>
            <a:t>             has taken off  </a:t>
          </a:r>
        </a:p>
      </dgm:t>
    </dgm:pt>
    <dgm:pt modelId="{CB1FED04-0F42-443D-98CD-C69030AB521F}" type="parTrans" cxnId="{6D5688EA-5814-40F1-AD01-33E149E3D1B5}">
      <dgm:prSet/>
      <dgm:spPr/>
      <dgm:t>
        <a:bodyPr/>
        <a:lstStyle/>
        <a:p>
          <a:endParaRPr lang="en-US"/>
        </a:p>
      </dgm:t>
    </dgm:pt>
    <dgm:pt modelId="{6489D840-F5B6-4F10-BF5C-287B46B17252}" type="sibTrans" cxnId="{6D5688EA-5814-40F1-AD01-33E149E3D1B5}">
      <dgm:prSet/>
      <dgm:spPr/>
      <dgm:t>
        <a:bodyPr/>
        <a:lstStyle/>
        <a:p>
          <a:endParaRPr lang="en-US"/>
        </a:p>
      </dgm:t>
    </dgm:pt>
    <dgm:pt modelId="{57B256E7-6F3E-E44A-BB90-9D67345D0ED1}" type="pres">
      <dgm:prSet presAssocID="{86EFA72E-C79A-4CA8-91B2-10BD139E099D}" presName="diagram" presStyleCnt="0">
        <dgm:presLayoutVars>
          <dgm:dir/>
          <dgm:resizeHandles val="exact"/>
        </dgm:presLayoutVars>
      </dgm:prSet>
      <dgm:spPr/>
    </dgm:pt>
    <dgm:pt modelId="{C5CE0E81-E1F6-EE42-9EA5-27E2AC0F8413}" type="pres">
      <dgm:prSet presAssocID="{F5991D71-E5E8-4050-9651-27F13C241437}" presName="node" presStyleLbl="node1" presStyleIdx="0" presStyleCnt="2">
        <dgm:presLayoutVars>
          <dgm:bulletEnabled val="1"/>
        </dgm:presLayoutVars>
      </dgm:prSet>
      <dgm:spPr/>
    </dgm:pt>
    <dgm:pt modelId="{FF2DEBC8-C52C-8343-99F1-92E5A20E2663}" type="pres">
      <dgm:prSet presAssocID="{4BD99CCD-12D6-4512-BBB4-6177A1B6C5AC}" presName="sibTrans" presStyleCnt="0"/>
      <dgm:spPr/>
    </dgm:pt>
    <dgm:pt modelId="{B4B32F84-CA3F-6844-9BB0-99FDFF5D3879}" type="pres">
      <dgm:prSet presAssocID="{BCC3A16D-7FC7-4DDB-BF61-E24ED8FF6E98}" presName="node" presStyleLbl="node1" presStyleIdx="1" presStyleCnt="2">
        <dgm:presLayoutVars>
          <dgm:bulletEnabled val="1"/>
        </dgm:presLayoutVars>
      </dgm:prSet>
      <dgm:spPr/>
    </dgm:pt>
  </dgm:ptLst>
  <dgm:cxnLst>
    <dgm:cxn modelId="{5053974F-5980-F146-B897-A820B7E773DB}" type="presOf" srcId="{86EFA72E-C79A-4CA8-91B2-10BD139E099D}" destId="{57B256E7-6F3E-E44A-BB90-9D67345D0ED1}" srcOrd="0" destOrd="0" presId="urn:microsoft.com/office/officeart/2005/8/layout/default"/>
    <dgm:cxn modelId="{DDB72FA3-14BD-4FD5-B05B-EB8A3FFAF053}" srcId="{86EFA72E-C79A-4CA8-91B2-10BD139E099D}" destId="{F5991D71-E5E8-4050-9651-27F13C241437}" srcOrd="0" destOrd="0" parTransId="{8F5CEE67-2B90-4528-BC6D-88E559C72A2E}" sibTransId="{4BD99CCD-12D6-4512-BBB4-6177A1B6C5AC}"/>
    <dgm:cxn modelId="{1F93BAD7-1ED6-B74D-9B67-81E038B10B9D}" type="presOf" srcId="{BCC3A16D-7FC7-4DDB-BF61-E24ED8FF6E98}" destId="{B4B32F84-CA3F-6844-9BB0-99FDFF5D3879}" srcOrd="0" destOrd="0" presId="urn:microsoft.com/office/officeart/2005/8/layout/default"/>
    <dgm:cxn modelId="{67F762E5-AB22-5045-8F13-7BF472AB7D34}" type="presOf" srcId="{F5991D71-E5E8-4050-9651-27F13C241437}" destId="{C5CE0E81-E1F6-EE42-9EA5-27E2AC0F8413}" srcOrd="0" destOrd="0" presId="urn:microsoft.com/office/officeart/2005/8/layout/default"/>
    <dgm:cxn modelId="{6D5688EA-5814-40F1-AD01-33E149E3D1B5}" srcId="{86EFA72E-C79A-4CA8-91B2-10BD139E099D}" destId="{BCC3A16D-7FC7-4DDB-BF61-E24ED8FF6E98}" srcOrd="1" destOrd="0" parTransId="{CB1FED04-0F42-443D-98CD-C69030AB521F}" sibTransId="{6489D840-F5B6-4F10-BF5C-287B46B17252}"/>
    <dgm:cxn modelId="{4D4639FA-095C-5549-BB07-821BEA9EE286}" type="presParOf" srcId="{57B256E7-6F3E-E44A-BB90-9D67345D0ED1}" destId="{C5CE0E81-E1F6-EE42-9EA5-27E2AC0F8413}" srcOrd="0" destOrd="0" presId="urn:microsoft.com/office/officeart/2005/8/layout/default"/>
    <dgm:cxn modelId="{35505A27-91B0-B14B-AD04-A22013A70C14}" type="presParOf" srcId="{57B256E7-6F3E-E44A-BB90-9D67345D0ED1}" destId="{FF2DEBC8-C52C-8343-99F1-92E5A20E2663}" srcOrd="1" destOrd="0" presId="urn:microsoft.com/office/officeart/2005/8/layout/default"/>
    <dgm:cxn modelId="{2CC9792B-1DB7-854D-9816-98DE8C81EAA3}" type="presParOf" srcId="{57B256E7-6F3E-E44A-BB90-9D67345D0ED1}" destId="{B4B32F84-CA3F-6844-9BB0-99FDFF5D3879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03491A-C0CA-4E6E-8FF8-04D03A18B12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A1E1DC-01C3-47DA-9984-5AE6CD4C9F8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What’s new? </a:t>
          </a:r>
        </a:p>
      </dgm:t>
    </dgm:pt>
    <dgm:pt modelId="{148F797B-6B41-4F42-8DA0-C427FDE73A3C}" type="parTrans" cxnId="{C12FA95E-D7DE-438B-836F-206A0E466A9C}">
      <dgm:prSet/>
      <dgm:spPr/>
      <dgm:t>
        <a:bodyPr/>
        <a:lstStyle/>
        <a:p>
          <a:endParaRPr lang="en-US"/>
        </a:p>
      </dgm:t>
    </dgm:pt>
    <dgm:pt modelId="{72BA05D5-BE1F-41DC-944C-67F9B27F6217}" type="sibTrans" cxnId="{C12FA95E-D7DE-438B-836F-206A0E466A9C}">
      <dgm:prSet/>
      <dgm:spPr/>
      <dgm:t>
        <a:bodyPr/>
        <a:lstStyle/>
        <a:p>
          <a:endParaRPr lang="en-US"/>
        </a:p>
      </dgm:t>
    </dgm:pt>
    <dgm:pt modelId="{6E0F226D-A013-4ADB-AC1D-AADDFA5B8A3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What surprises you?  </a:t>
          </a:r>
        </a:p>
      </dgm:t>
    </dgm:pt>
    <dgm:pt modelId="{5AC63CAF-DD9A-476E-A4D8-8B62A159C7F6}" type="parTrans" cxnId="{DBDD002A-5325-44D6-A8DB-8412928051D6}">
      <dgm:prSet/>
      <dgm:spPr/>
      <dgm:t>
        <a:bodyPr/>
        <a:lstStyle/>
        <a:p>
          <a:endParaRPr lang="en-US"/>
        </a:p>
      </dgm:t>
    </dgm:pt>
    <dgm:pt modelId="{E4260E0F-0713-4E5C-8869-538F41887B2C}" type="sibTrans" cxnId="{DBDD002A-5325-44D6-A8DB-8412928051D6}">
      <dgm:prSet/>
      <dgm:spPr/>
      <dgm:t>
        <a:bodyPr/>
        <a:lstStyle/>
        <a:p>
          <a:endParaRPr lang="en-US"/>
        </a:p>
      </dgm:t>
    </dgm:pt>
    <dgm:pt modelId="{BDA6ED3D-8596-4AAB-AD07-E3844F55C59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What makes you think? </a:t>
          </a:r>
        </a:p>
      </dgm:t>
    </dgm:pt>
    <dgm:pt modelId="{8CEF98F4-A237-4440-B4AA-C3D8D196E499}" type="parTrans" cxnId="{7D85C982-3413-4B8A-9FC8-B43816D64174}">
      <dgm:prSet/>
      <dgm:spPr/>
      <dgm:t>
        <a:bodyPr/>
        <a:lstStyle/>
        <a:p>
          <a:endParaRPr lang="en-US"/>
        </a:p>
      </dgm:t>
    </dgm:pt>
    <dgm:pt modelId="{AD5ABED9-6349-419B-AB12-0B2A29DBF837}" type="sibTrans" cxnId="{7D85C982-3413-4B8A-9FC8-B43816D64174}">
      <dgm:prSet/>
      <dgm:spPr/>
      <dgm:t>
        <a:bodyPr/>
        <a:lstStyle/>
        <a:p>
          <a:endParaRPr lang="en-US"/>
        </a:p>
      </dgm:t>
    </dgm:pt>
    <dgm:pt modelId="{5D2BB44E-87EA-489A-A712-6C84043F71A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Any questions you’d like to ask? </a:t>
          </a:r>
        </a:p>
      </dgm:t>
    </dgm:pt>
    <dgm:pt modelId="{E5EDBF6D-F274-413B-B8FF-CCEBE199659D}" type="parTrans" cxnId="{62045826-DFE1-4F32-BD23-8B68B940E89C}">
      <dgm:prSet/>
      <dgm:spPr/>
      <dgm:t>
        <a:bodyPr/>
        <a:lstStyle/>
        <a:p>
          <a:endParaRPr lang="en-US"/>
        </a:p>
      </dgm:t>
    </dgm:pt>
    <dgm:pt modelId="{62219DF5-DE8A-4FA2-B51C-81DFD826B36F}" type="sibTrans" cxnId="{62045826-DFE1-4F32-BD23-8B68B940E89C}">
      <dgm:prSet/>
      <dgm:spPr/>
      <dgm:t>
        <a:bodyPr/>
        <a:lstStyle/>
        <a:p>
          <a:endParaRPr lang="en-US"/>
        </a:p>
      </dgm:t>
    </dgm:pt>
    <dgm:pt modelId="{F9B2F6AD-3AFA-4E69-AE52-7F17E6CE3CCD}" type="pres">
      <dgm:prSet presAssocID="{B303491A-C0CA-4E6E-8FF8-04D03A18B12F}" presName="root" presStyleCnt="0">
        <dgm:presLayoutVars>
          <dgm:dir/>
          <dgm:resizeHandles val="exact"/>
        </dgm:presLayoutVars>
      </dgm:prSet>
      <dgm:spPr/>
    </dgm:pt>
    <dgm:pt modelId="{08411AD8-A7A5-4D43-A8ED-82ABB0B53A89}" type="pres">
      <dgm:prSet presAssocID="{A9A1E1DC-01C3-47DA-9984-5AE6CD4C9F87}" presName="compNode" presStyleCnt="0"/>
      <dgm:spPr/>
    </dgm:pt>
    <dgm:pt modelId="{C5A3786D-76A4-41DA-908C-2C23CEAD0C6E}" type="pres">
      <dgm:prSet presAssocID="{A9A1E1DC-01C3-47DA-9984-5AE6CD4C9F87}" presName="bgRect" presStyleLbl="bgShp" presStyleIdx="0" presStyleCnt="4"/>
      <dgm:spPr/>
    </dgm:pt>
    <dgm:pt modelId="{88888CD4-D8B1-4768-A67C-6EB9925EBEAA}" type="pres">
      <dgm:prSet presAssocID="{A9A1E1DC-01C3-47DA-9984-5AE6CD4C9F8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dvertising"/>
        </a:ext>
      </dgm:extLst>
    </dgm:pt>
    <dgm:pt modelId="{7C4E4B9C-14F1-48AE-BFCF-B3157BFAC831}" type="pres">
      <dgm:prSet presAssocID="{A9A1E1DC-01C3-47DA-9984-5AE6CD4C9F87}" presName="spaceRect" presStyleCnt="0"/>
      <dgm:spPr/>
    </dgm:pt>
    <dgm:pt modelId="{18C09694-C6A7-42DD-AC40-909ED4824FC8}" type="pres">
      <dgm:prSet presAssocID="{A9A1E1DC-01C3-47DA-9984-5AE6CD4C9F87}" presName="parTx" presStyleLbl="revTx" presStyleIdx="0" presStyleCnt="4">
        <dgm:presLayoutVars>
          <dgm:chMax val="0"/>
          <dgm:chPref val="0"/>
        </dgm:presLayoutVars>
      </dgm:prSet>
      <dgm:spPr/>
    </dgm:pt>
    <dgm:pt modelId="{1CE43572-1B83-4D5E-9133-0B248D59143C}" type="pres">
      <dgm:prSet presAssocID="{72BA05D5-BE1F-41DC-944C-67F9B27F6217}" presName="sibTrans" presStyleCnt="0"/>
      <dgm:spPr/>
    </dgm:pt>
    <dgm:pt modelId="{28CF5719-E360-4820-9D4F-59E46F1D6E8F}" type="pres">
      <dgm:prSet presAssocID="{6E0F226D-A013-4ADB-AC1D-AADDFA5B8A32}" presName="compNode" presStyleCnt="0"/>
      <dgm:spPr/>
    </dgm:pt>
    <dgm:pt modelId="{42FB8173-AEB0-4CC7-A711-1055FC5EC42F}" type="pres">
      <dgm:prSet presAssocID="{6E0F226D-A013-4ADB-AC1D-AADDFA5B8A32}" presName="bgRect" presStyleLbl="bgShp" presStyleIdx="1" presStyleCnt="4"/>
      <dgm:spPr/>
    </dgm:pt>
    <dgm:pt modelId="{359A5C21-C3C7-427F-8225-BF8797028F50}" type="pres">
      <dgm:prSet presAssocID="{6E0F226D-A013-4ADB-AC1D-AADDFA5B8A3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E7E0348C-9C14-4DD3-9BFA-A122DCF0BF8B}" type="pres">
      <dgm:prSet presAssocID="{6E0F226D-A013-4ADB-AC1D-AADDFA5B8A32}" presName="spaceRect" presStyleCnt="0"/>
      <dgm:spPr/>
    </dgm:pt>
    <dgm:pt modelId="{5C3250BD-D8F5-434C-9605-FED60C8667C9}" type="pres">
      <dgm:prSet presAssocID="{6E0F226D-A013-4ADB-AC1D-AADDFA5B8A32}" presName="parTx" presStyleLbl="revTx" presStyleIdx="1" presStyleCnt="4">
        <dgm:presLayoutVars>
          <dgm:chMax val="0"/>
          <dgm:chPref val="0"/>
        </dgm:presLayoutVars>
      </dgm:prSet>
      <dgm:spPr/>
    </dgm:pt>
    <dgm:pt modelId="{EE8D9E8A-D696-4B8F-8C63-9C58AC2F1CB8}" type="pres">
      <dgm:prSet presAssocID="{E4260E0F-0713-4E5C-8869-538F41887B2C}" presName="sibTrans" presStyleCnt="0"/>
      <dgm:spPr/>
    </dgm:pt>
    <dgm:pt modelId="{EC178C43-0FB3-4177-940E-8A050BE8CC6B}" type="pres">
      <dgm:prSet presAssocID="{BDA6ED3D-8596-4AAB-AD07-E3844F55C59D}" presName="compNode" presStyleCnt="0"/>
      <dgm:spPr/>
    </dgm:pt>
    <dgm:pt modelId="{4F59CF7C-44C1-468F-A308-E63E0F0F8CD6}" type="pres">
      <dgm:prSet presAssocID="{BDA6ED3D-8596-4AAB-AD07-E3844F55C59D}" presName="bgRect" presStyleLbl="bgShp" presStyleIdx="2" presStyleCnt="4"/>
      <dgm:spPr/>
    </dgm:pt>
    <dgm:pt modelId="{48819D88-8189-4D3F-9A65-35FD0E5009BE}" type="pres">
      <dgm:prSet presAssocID="{BDA6ED3D-8596-4AAB-AD07-E3844F55C59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4BE7AE57-0A43-4B69-B788-93D24736E49D}" type="pres">
      <dgm:prSet presAssocID="{BDA6ED3D-8596-4AAB-AD07-E3844F55C59D}" presName="spaceRect" presStyleCnt="0"/>
      <dgm:spPr/>
    </dgm:pt>
    <dgm:pt modelId="{98AEB820-F761-431A-B3CA-AD17B2EBFD04}" type="pres">
      <dgm:prSet presAssocID="{BDA6ED3D-8596-4AAB-AD07-E3844F55C59D}" presName="parTx" presStyleLbl="revTx" presStyleIdx="2" presStyleCnt="4">
        <dgm:presLayoutVars>
          <dgm:chMax val="0"/>
          <dgm:chPref val="0"/>
        </dgm:presLayoutVars>
      </dgm:prSet>
      <dgm:spPr/>
    </dgm:pt>
    <dgm:pt modelId="{A4BBCB72-9664-4E21-9F95-1C33939E94DC}" type="pres">
      <dgm:prSet presAssocID="{AD5ABED9-6349-419B-AB12-0B2A29DBF837}" presName="sibTrans" presStyleCnt="0"/>
      <dgm:spPr/>
    </dgm:pt>
    <dgm:pt modelId="{94F10907-C3F8-4388-927E-AD5B67CE422B}" type="pres">
      <dgm:prSet presAssocID="{5D2BB44E-87EA-489A-A712-6C84043F71A7}" presName="compNode" presStyleCnt="0"/>
      <dgm:spPr/>
    </dgm:pt>
    <dgm:pt modelId="{E6CE011D-F31A-4976-ACCD-AD4F4DFA57E7}" type="pres">
      <dgm:prSet presAssocID="{5D2BB44E-87EA-489A-A712-6C84043F71A7}" presName="bgRect" presStyleLbl="bgShp" presStyleIdx="3" presStyleCnt="4"/>
      <dgm:spPr/>
    </dgm:pt>
    <dgm:pt modelId="{301156CE-E53C-4580-89DB-4FD8C52EE10B}" type="pres">
      <dgm:prSet presAssocID="{5D2BB44E-87EA-489A-A712-6C84043F71A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DF3137CA-8BBF-476A-AF5C-4ECC8E87FF1D}" type="pres">
      <dgm:prSet presAssocID="{5D2BB44E-87EA-489A-A712-6C84043F71A7}" presName="spaceRect" presStyleCnt="0"/>
      <dgm:spPr/>
    </dgm:pt>
    <dgm:pt modelId="{C593A90D-A881-4000-AA7D-99173F148580}" type="pres">
      <dgm:prSet presAssocID="{5D2BB44E-87EA-489A-A712-6C84043F71A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3DEFB17-D514-47A7-A6FC-136CD1C7DC88}" type="presOf" srcId="{BDA6ED3D-8596-4AAB-AD07-E3844F55C59D}" destId="{98AEB820-F761-431A-B3CA-AD17B2EBFD04}" srcOrd="0" destOrd="0" presId="urn:microsoft.com/office/officeart/2018/2/layout/IconVerticalSolidList"/>
    <dgm:cxn modelId="{62045826-DFE1-4F32-BD23-8B68B940E89C}" srcId="{B303491A-C0CA-4E6E-8FF8-04D03A18B12F}" destId="{5D2BB44E-87EA-489A-A712-6C84043F71A7}" srcOrd="3" destOrd="0" parTransId="{E5EDBF6D-F274-413B-B8FF-CCEBE199659D}" sibTransId="{62219DF5-DE8A-4FA2-B51C-81DFD826B36F}"/>
    <dgm:cxn modelId="{DBDD002A-5325-44D6-A8DB-8412928051D6}" srcId="{B303491A-C0CA-4E6E-8FF8-04D03A18B12F}" destId="{6E0F226D-A013-4ADB-AC1D-AADDFA5B8A32}" srcOrd="1" destOrd="0" parTransId="{5AC63CAF-DD9A-476E-A4D8-8B62A159C7F6}" sibTransId="{E4260E0F-0713-4E5C-8869-538F41887B2C}"/>
    <dgm:cxn modelId="{C12FA95E-D7DE-438B-836F-206A0E466A9C}" srcId="{B303491A-C0CA-4E6E-8FF8-04D03A18B12F}" destId="{A9A1E1DC-01C3-47DA-9984-5AE6CD4C9F87}" srcOrd="0" destOrd="0" parTransId="{148F797B-6B41-4F42-8DA0-C427FDE73A3C}" sibTransId="{72BA05D5-BE1F-41DC-944C-67F9B27F6217}"/>
    <dgm:cxn modelId="{7D85C982-3413-4B8A-9FC8-B43816D64174}" srcId="{B303491A-C0CA-4E6E-8FF8-04D03A18B12F}" destId="{BDA6ED3D-8596-4AAB-AD07-E3844F55C59D}" srcOrd="2" destOrd="0" parTransId="{8CEF98F4-A237-4440-B4AA-C3D8D196E499}" sibTransId="{AD5ABED9-6349-419B-AB12-0B2A29DBF837}"/>
    <dgm:cxn modelId="{9650768B-6469-463D-8D28-E7FAB603F0F8}" type="presOf" srcId="{B303491A-C0CA-4E6E-8FF8-04D03A18B12F}" destId="{F9B2F6AD-3AFA-4E69-AE52-7F17E6CE3CCD}" srcOrd="0" destOrd="0" presId="urn:microsoft.com/office/officeart/2018/2/layout/IconVerticalSolidList"/>
    <dgm:cxn modelId="{517CA5CC-B8E6-4613-9346-16C55A520254}" type="presOf" srcId="{5D2BB44E-87EA-489A-A712-6C84043F71A7}" destId="{C593A90D-A881-4000-AA7D-99173F148580}" srcOrd="0" destOrd="0" presId="urn:microsoft.com/office/officeart/2018/2/layout/IconVerticalSolidList"/>
    <dgm:cxn modelId="{03B8A8CD-FB4A-4A92-BF53-A18F0DDBC3CA}" type="presOf" srcId="{6E0F226D-A013-4ADB-AC1D-AADDFA5B8A32}" destId="{5C3250BD-D8F5-434C-9605-FED60C8667C9}" srcOrd="0" destOrd="0" presId="urn:microsoft.com/office/officeart/2018/2/layout/IconVerticalSolidList"/>
    <dgm:cxn modelId="{022BE8FF-5E8E-48D2-9CC8-F102AC9833B6}" type="presOf" srcId="{A9A1E1DC-01C3-47DA-9984-5AE6CD4C9F87}" destId="{18C09694-C6A7-42DD-AC40-909ED4824FC8}" srcOrd="0" destOrd="0" presId="urn:microsoft.com/office/officeart/2018/2/layout/IconVerticalSolidList"/>
    <dgm:cxn modelId="{09EBE476-6547-4FE2-B53E-B1572144B949}" type="presParOf" srcId="{F9B2F6AD-3AFA-4E69-AE52-7F17E6CE3CCD}" destId="{08411AD8-A7A5-4D43-A8ED-82ABB0B53A89}" srcOrd="0" destOrd="0" presId="urn:microsoft.com/office/officeart/2018/2/layout/IconVerticalSolidList"/>
    <dgm:cxn modelId="{64E0EBB5-ACD4-4036-BAE2-103DBF7AD134}" type="presParOf" srcId="{08411AD8-A7A5-4D43-A8ED-82ABB0B53A89}" destId="{C5A3786D-76A4-41DA-908C-2C23CEAD0C6E}" srcOrd="0" destOrd="0" presId="urn:microsoft.com/office/officeart/2018/2/layout/IconVerticalSolidList"/>
    <dgm:cxn modelId="{B99D9172-70BA-4A1A-B99E-24C808B41F7F}" type="presParOf" srcId="{08411AD8-A7A5-4D43-A8ED-82ABB0B53A89}" destId="{88888CD4-D8B1-4768-A67C-6EB9925EBEAA}" srcOrd="1" destOrd="0" presId="urn:microsoft.com/office/officeart/2018/2/layout/IconVerticalSolidList"/>
    <dgm:cxn modelId="{3F3A1651-BA56-45BF-8C0E-84CE592CCD68}" type="presParOf" srcId="{08411AD8-A7A5-4D43-A8ED-82ABB0B53A89}" destId="{7C4E4B9C-14F1-48AE-BFCF-B3157BFAC831}" srcOrd="2" destOrd="0" presId="urn:microsoft.com/office/officeart/2018/2/layout/IconVerticalSolidList"/>
    <dgm:cxn modelId="{9710A641-8CBF-41FB-B8B4-C03B721F1A47}" type="presParOf" srcId="{08411AD8-A7A5-4D43-A8ED-82ABB0B53A89}" destId="{18C09694-C6A7-42DD-AC40-909ED4824FC8}" srcOrd="3" destOrd="0" presId="urn:microsoft.com/office/officeart/2018/2/layout/IconVerticalSolidList"/>
    <dgm:cxn modelId="{4FAF1756-CA48-4E4A-AE3C-3A7A3EFF4E22}" type="presParOf" srcId="{F9B2F6AD-3AFA-4E69-AE52-7F17E6CE3CCD}" destId="{1CE43572-1B83-4D5E-9133-0B248D59143C}" srcOrd="1" destOrd="0" presId="urn:microsoft.com/office/officeart/2018/2/layout/IconVerticalSolidList"/>
    <dgm:cxn modelId="{DAD2384F-A46C-47B0-9C7D-72A3B38BBEF8}" type="presParOf" srcId="{F9B2F6AD-3AFA-4E69-AE52-7F17E6CE3CCD}" destId="{28CF5719-E360-4820-9D4F-59E46F1D6E8F}" srcOrd="2" destOrd="0" presId="urn:microsoft.com/office/officeart/2018/2/layout/IconVerticalSolidList"/>
    <dgm:cxn modelId="{54350E5E-9290-41BB-B610-D0F6C743AD74}" type="presParOf" srcId="{28CF5719-E360-4820-9D4F-59E46F1D6E8F}" destId="{42FB8173-AEB0-4CC7-A711-1055FC5EC42F}" srcOrd="0" destOrd="0" presId="urn:microsoft.com/office/officeart/2018/2/layout/IconVerticalSolidList"/>
    <dgm:cxn modelId="{32E86E02-C1E7-4377-8B7D-ACA565C6E324}" type="presParOf" srcId="{28CF5719-E360-4820-9D4F-59E46F1D6E8F}" destId="{359A5C21-C3C7-427F-8225-BF8797028F50}" srcOrd="1" destOrd="0" presId="urn:microsoft.com/office/officeart/2018/2/layout/IconVerticalSolidList"/>
    <dgm:cxn modelId="{5142771C-7F4E-4701-A645-D4A5D7230F90}" type="presParOf" srcId="{28CF5719-E360-4820-9D4F-59E46F1D6E8F}" destId="{E7E0348C-9C14-4DD3-9BFA-A122DCF0BF8B}" srcOrd="2" destOrd="0" presId="urn:microsoft.com/office/officeart/2018/2/layout/IconVerticalSolidList"/>
    <dgm:cxn modelId="{490C3302-0921-4C84-9B51-142F46B0B5E5}" type="presParOf" srcId="{28CF5719-E360-4820-9D4F-59E46F1D6E8F}" destId="{5C3250BD-D8F5-434C-9605-FED60C8667C9}" srcOrd="3" destOrd="0" presId="urn:microsoft.com/office/officeart/2018/2/layout/IconVerticalSolidList"/>
    <dgm:cxn modelId="{2ACF2E63-C018-4648-9BD6-4357D9A439E1}" type="presParOf" srcId="{F9B2F6AD-3AFA-4E69-AE52-7F17E6CE3CCD}" destId="{EE8D9E8A-D696-4B8F-8C63-9C58AC2F1CB8}" srcOrd="3" destOrd="0" presId="urn:microsoft.com/office/officeart/2018/2/layout/IconVerticalSolidList"/>
    <dgm:cxn modelId="{F51AB8ED-510C-47D1-8597-9B811018F2F3}" type="presParOf" srcId="{F9B2F6AD-3AFA-4E69-AE52-7F17E6CE3CCD}" destId="{EC178C43-0FB3-4177-940E-8A050BE8CC6B}" srcOrd="4" destOrd="0" presId="urn:microsoft.com/office/officeart/2018/2/layout/IconVerticalSolidList"/>
    <dgm:cxn modelId="{910DE516-E8D4-4D5A-B314-FC0D5F223DC1}" type="presParOf" srcId="{EC178C43-0FB3-4177-940E-8A050BE8CC6B}" destId="{4F59CF7C-44C1-468F-A308-E63E0F0F8CD6}" srcOrd="0" destOrd="0" presId="urn:microsoft.com/office/officeart/2018/2/layout/IconVerticalSolidList"/>
    <dgm:cxn modelId="{A1831C96-193D-495D-A61B-3580CEC38CEA}" type="presParOf" srcId="{EC178C43-0FB3-4177-940E-8A050BE8CC6B}" destId="{48819D88-8189-4D3F-9A65-35FD0E5009BE}" srcOrd="1" destOrd="0" presId="urn:microsoft.com/office/officeart/2018/2/layout/IconVerticalSolidList"/>
    <dgm:cxn modelId="{353EB909-7260-401E-91F1-6912FCFD7961}" type="presParOf" srcId="{EC178C43-0FB3-4177-940E-8A050BE8CC6B}" destId="{4BE7AE57-0A43-4B69-B788-93D24736E49D}" srcOrd="2" destOrd="0" presId="urn:microsoft.com/office/officeart/2018/2/layout/IconVerticalSolidList"/>
    <dgm:cxn modelId="{74D0FE23-7AD4-4225-BB0C-D2C86D3D0048}" type="presParOf" srcId="{EC178C43-0FB3-4177-940E-8A050BE8CC6B}" destId="{98AEB820-F761-431A-B3CA-AD17B2EBFD04}" srcOrd="3" destOrd="0" presId="urn:microsoft.com/office/officeart/2018/2/layout/IconVerticalSolidList"/>
    <dgm:cxn modelId="{C40524C7-8264-4E72-B955-C03235BB8921}" type="presParOf" srcId="{F9B2F6AD-3AFA-4E69-AE52-7F17E6CE3CCD}" destId="{A4BBCB72-9664-4E21-9F95-1C33939E94DC}" srcOrd="5" destOrd="0" presId="urn:microsoft.com/office/officeart/2018/2/layout/IconVerticalSolidList"/>
    <dgm:cxn modelId="{5ADEBC1B-29ED-4463-9697-0EB133CF3F03}" type="presParOf" srcId="{F9B2F6AD-3AFA-4E69-AE52-7F17E6CE3CCD}" destId="{94F10907-C3F8-4388-927E-AD5B67CE422B}" srcOrd="6" destOrd="0" presId="urn:microsoft.com/office/officeart/2018/2/layout/IconVerticalSolidList"/>
    <dgm:cxn modelId="{8063FE2A-18A4-4698-B7E9-FF1E406A20A9}" type="presParOf" srcId="{94F10907-C3F8-4388-927E-AD5B67CE422B}" destId="{E6CE011D-F31A-4976-ACCD-AD4F4DFA57E7}" srcOrd="0" destOrd="0" presId="urn:microsoft.com/office/officeart/2018/2/layout/IconVerticalSolidList"/>
    <dgm:cxn modelId="{C9B47B2F-9515-497F-A8B4-4F4C8F160B08}" type="presParOf" srcId="{94F10907-C3F8-4388-927E-AD5B67CE422B}" destId="{301156CE-E53C-4580-89DB-4FD8C52EE10B}" srcOrd="1" destOrd="0" presId="urn:microsoft.com/office/officeart/2018/2/layout/IconVerticalSolidList"/>
    <dgm:cxn modelId="{A2E3129E-16F2-4E8C-979F-A709332F7698}" type="presParOf" srcId="{94F10907-C3F8-4388-927E-AD5B67CE422B}" destId="{DF3137CA-8BBF-476A-AF5C-4ECC8E87FF1D}" srcOrd="2" destOrd="0" presId="urn:microsoft.com/office/officeart/2018/2/layout/IconVerticalSolidList"/>
    <dgm:cxn modelId="{B3099370-745F-4F63-869A-55539D278AE8}" type="presParOf" srcId="{94F10907-C3F8-4388-927E-AD5B67CE422B}" destId="{C593A90D-A881-4000-AA7D-99173F14858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D15A06-878D-4B7E-9C04-77FD11003D60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632E888-E42C-4548-9C49-C8619CC9B804}">
      <dgm:prSet custT="1"/>
      <dgm:spPr/>
      <dgm:t>
        <a:bodyPr/>
        <a:lstStyle/>
        <a:p>
          <a:r>
            <a:rPr lang="en-US" sz="2100" b="1" dirty="0"/>
            <a:t>ILOs</a:t>
          </a:r>
        </a:p>
      </dgm:t>
    </dgm:pt>
    <dgm:pt modelId="{267C2700-623B-4CC2-AD8E-5D6EFB172D00}" type="parTrans" cxnId="{49696DFE-EA79-4D0F-847A-ED415D48D997}">
      <dgm:prSet/>
      <dgm:spPr/>
      <dgm:t>
        <a:bodyPr/>
        <a:lstStyle/>
        <a:p>
          <a:endParaRPr lang="en-US"/>
        </a:p>
      </dgm:t>
    </dgm:pt>
    <dgm:pt modelId="{198CD198-A7C7-44A7-AB94-81DA3A026630}" type="sibTrans" cxnId="{49696DFE-EA79-4D0F-847A-ED415D48D997}">
      <dgm:prSet/>
      <dgm:spPr/>
      <dgm:t>
        <a:bodyPr/>
        <a:lstStyle/>
        <a:p>
          <a:endParaRPr lang="en-US"/>
        </a:p>
      </dgm:t>
    </dgm:pt>
    <dgm:pt modelId="{DBC87724-794B-4C62-AD62-EC4A4F513D15}">
      <dgm:prSet custT="1"/>
      <dgm:spPr/>
      <dgm:t>
        <a:bodyPr/>
        <a:lstStyle/>
        <a:p>
          <a:r>
            <a:rPr lang="en-US" sz="2100" b="1"/>
            <a:t>stages</a:t>
          </a:r>
          <a:endParaRPr lang="en-US" sz="2100" b="1" dirty="0"/>
        </a:p>
      </dgm:t>
    </dgm:pt>
    <dgm:pt modelId="{B4A161F3-332F-4C84-8597-C44089DBE3C7}" type="parTrans" cxnId="{2BB1419A-91DD-4E05-A4DE-E727D3495AC4}">
      <dgm:prSet/>
      <dgm:spPr/>
      <dgm:t>
        <a:bodyPr/>
        <a:lstStyle/>
        <a:p>
          <a:endParaRPr lang="en-US"/>
        </a:p>
      </dgm:t>
    </dgm:pt>
    <dgm:pt modelId="{B0053D59-B964-46AE-A7F5-622EC33A0D59}" type="sibTrans" cxnId="{2BB1419A-91DD-4E05-A4DE-E727D3495AC4}">
      <dgm:prSet/>
      <dgm:spPr/>
      <dgm:t>
        <a:bodyPr/>
        <a:lstStyle/>
        <a:p>
          <a:endParaRPr lang="en-US"/>
        </a:p>
      </dgm:t>
    </dgm:pt>
    <dgm:pt modelId="{DA444134-623C-4992-9B9C-F4213805DEF8}">
      <dgm:prSet custT="1"/>
      <dgm:spPr/>
      <dgm:t>
        <a:bodyPr/>
        <a:lstStyle/>
        <a:p>
          <a:r>
            <a:rPr lang="en-US" sz="2000" b="1" dirty="0"/>
            <a:t>A variety of activities/tasks (controlled-semi-controlled-free practice)</a:t>
          </a:r>
        </a:p>
      </dgm:t>
    </dgm:pt>
    <dgm:pt modelId="{0EF505B9-ADFA-460B-B839-A7D74B40CA11}" type="parTrans" cxnId="{56FB7D3B-7025-4A87-B8D9-5FEBE4057711}">
      <dgm:prSet/>
      <dgm:spPr/>
      <dgm:t>
        <a:bodyPr/>
        <a:lstStyle/>
        <a:p>
          <a:endParaRPr lang="en-US"/>
        </a:p>
      </dgm:t>
    </dgm:pt>
    <dgm:pt modelId="{E21CD057-8496-4A21-A916-50B45D2BED30}" type="sibTrans" cxnId="{56FB7D3B-7025-4A87-B8D9-5FEBE4057711}">
      <dgm:prSet/>
      <dgm:spPr/>
      <dgm:t>
        <a:bodyPr/>
        <a:lstStyle/>
        <a:p>
          <a:endParaRPr lang="en-US"/>
        </a:p>
      </dgm:t>
    </dgm:pt>
    <dgm:pt modelId="{F6BE57D2-BEFE-45C9-872E-AEDE2244C98B}">
      <dgm:prSet custT="1"/>
      <dgm:spPr/>
      <dgm:t>
        <a:bodyPr/>
        <a:lstStyle/>
        <a:p>
          <a:r>
            <a:rPr lang="en-US" sz="2100" b="1"/>
            <a:t>timing</a:t>
          </a:r>
          <a:endParaRPr lang="en-US" sz="2100" b="1" dirty="0"/>
        </a:p>
      </dgm:t>
    </dgm:pt>
    <dgm:pt modelId="{FEC013EF-F7B3-4753-BB97-38C73B46A3BE}" type="parTrans" cxnId="{EC6F6D25-1C5D-4255-A791-EDB167E43061}">
      <dgm:prSet/>
      <dgm:spPr/>
      <dgm:t>
        <a:bodyPr/>
        <a:lstStyle/>
        <a:p>
          <a:endParaRPr lang="en-US"/>
        </a:p>
      </dgm:t>
    </dgm:pt>
    <dgm:pt modelId="{B6DA0551-462A-4CBC-8D74-83CD88660FAD}" type="sibTrans" cxnId="{EC6F6D25-1C5D-4255-A791-EDB167E43061}">
      <dgm:prSet/>
      <dgm:spPr/>
      <dgm:t>
        <a:bodyPr/>
        <a:lstStyle/>
        <a:p>
          <a:endParaRPr lang="en-US"/>
        </a:p>
      </dgm:t>
    </dgm:pt>
    <dgm:pt modelId="{70D86ECB-3922-45DD-A523-4F886095BA96}">
      <dgm:prSet custT="1"/>
      <dgm:spPr/>
      <dgm:t>
        <a:bodyPr/>
        <a:lstStyle/>
        <a:p>
          <a:r>
            <a:rPr lang="en-US" sz="2100" b="1"/>
            <a:t>teaching aids</a:t>
          </a:r>
          <a:endParaRPr lang="en-US" sz="2100" b="1" dirty="0"/>
        </a:p>
      </dgm:t>
    </dgm:pt>
    <dgm:pt modelId="{E55F9870-2C70-4C9A-A41E-2F435C886B70}" type="parTrans" cxnId="{83426D95-674E-484F-8875-A0741AB42D40}">
      <dgm:prSet/>
      <dgm:spPr/>
      <dgm:t>
        <a:bodyPr/>
        <a:lstStyle/>
        <a:p>
          <a:endParaRPr lang="en-US"/>
        </a:p>
      </dgm:t>
    </dgm:pt>
    <dgm:pt modelId="{05427279-F314-46FF-985D-4D86BEC05A4A}" type="sibTrans" cxnId="{83426D95-674E-484F-8875-A0741AB42D40}">
      <dgm:prSet/>
      <dgm:spPr/>
      <dgm:t>
        <a:bodyPr/>
        <a:lstStyle/>
        <a:p>
          <a:endParaRPr lang="en-US"/>
        </a:p>
      </dgm:t>
    </dgm:pt>
    <dgm:pt modelId="{78944E82-EB75-4CA7-8F5D-ACDA64FD455B}">
      <dgm:prSet custT="1"/>
      <dgm:spPr/>
      <dgm:t>
        <a:bodyPr/>
        <a:lstStyle/>
        <a:p>
          <a:r>
            <a:rPr lang="en-US" sz="2100" b="1"/>
            <a:t>anticipated problems</a:t>
          </a:r>
          <a:endParaRPr lang="en-US" sz="2100" b="1" dirty="0"/>
        </a:p>
      </dgm:t>
    </dgm:pt>
    <dgm:pt modelId="{1B7E0F24-1EA7-41B9-B146-5831EB236EA3}" type="parTrans" cxnId="{87A4F159-80D4-49CB-80FB-2A83C8262BDE}">
      <dgm:prSet/>
      <dgm:spPr/>
      <dgm:t>
        <a:bodyPr/>
        <a:lstStyle/>
        <a:p>
          <a:endParaRPr lang="en-US"/>
        </a:p>
      </dgm:t>
    </dgm:pt>
    <dgm:pt modelId="{3D0F16F7-DCB6-4A81-AF28-E7C423896019}" type="sibTrans" cxnId="{87A4F159-80D4-49CB-80FB-2A83C8262BDE}">
      <dgm:prSet/>
      <dgm:spPr/>
      <dgm:t>
        <a:bodyPr/>
        <a:lstStyle/>
        <a:p>
          <a:endParaRPr lang="en-US"/>
        </a:p>
      </dgm:t>
    </dgm:pt>
    <dgm:pt modelId="{501EA31C-A7F7-4451-B7F4-D9C70F518338}">
      <dgm:prSet custT="1"/>
      <dgm:spPr/>
      <dgm:t>
        <a:bodyPr/>
        <a:lstStyle/>
        <a:p>
          <a:r>
            <a:rPr lang="en-US" sz="2100" b="1"/>
            <a:t>interaction patterns</a:t>
          </a:r>
          <a:endParaRPr lang="en-US" sz="2100" b="1" dirty="0"/>
        </a:p>
      </dgm:t>
    </dgm:pt>
    <dgm:pt modelId="{DE6AAED5-0045-49B6-9B03-EC5A06A21643}" type="parTrans" cxnId="{679E05B3-275F-4A0F-8D08-EF60EA7E26F7}">
      <dgm:prSet/>
      <dgm:spPr/>
      <dgm:t>
        <a:bodyPr/>
        <a:lstStyle/>
        <a:p>
          <a:endParaRPr lang="en-US"/>
        </a:p>
      </dgm:t>
    </dgm:pt>
    <dgm:pt modelId="{9D72D632-99CA-42EA-9464-368CA18BD150}" type="sibTrans" cxnId="{679E05B3-275F-4A0F-8D08-EF60EA7E26F7}">
      <dgm:prSet/>
      <dgm:spPr/>
      <dgm:t>
        <a:bodyPr/>
        <a:lstStyle/>
        <a:p>
          <a:endParaRPr lang="en-US"/>
        </a:p>
      </dgm:t>
    </dgm:pt>
    <dgm:pt modelId="{40C0CA05-B4BE-4FB9-9DD0-C5121059BAE5}">
      <dgm:prSet custT="1"/>
      <dgm:spPr/>
      <dgm:t>
        <a:bodyPr/>
        <a:lstStyle/>
        <a:p>
          <a:r>
            <a:rPr lang="en-US" sz="2100" b="1"/>
            <a:t>student profile</a:t>
          </a:r>
          <a:endParaRPr lang="en-US" sz="2100" b="1" dirty="0"/>
        </a:p>
      </dgm:t>
    </dgm:pt>
    <dgm:pt modelId="{38C2AEC5-0C0E-4F08-ABBE-338100A96E70}" type="parTrans" cxnId="{6D3FBE47-72C8-4C8F-8F4F-2F6CD8EF8085}">
      <dgm:prSet/>
      <dgm:spPr/>
      <dgm:t>
        <a:bodyPr/>
        <a:lstStyle/>
        <a:p>
          <a:endParaRPr lang="en-US"/>
        </a:p>
      </dgm:t>
    </dgm:pt>
    <dgm:pt modelId="{F2F3292E-8403-4DAC-8E86-8D8D598E8FDD}" type="sibTrans" cxnId="{6D3FBE47-72C8-4C8F-8F4F-2F6CD8EF8085}">
      <dgm:prSet/>
      <dgm:spPr/>
      <dgm:t>
        <a:bodyPr/>
        <a:lstStyle/>
        <a:p>
          <a:endParaRPr lang="en-US"/>
        </a:p>
      </dgm:t>
    </dgm:pt>
    <dgm:pt modelId="{023CDD50-A06B-4F17-AB09-0471DF20E4F3}">
      <dgm:prSet custT="1"/>
      <dgm:spPr/>
      <dgm:t>
        <a:bodyPr/>
        <a:lstStyle/>
        <a:p>
          <a:r>
            <a:rPr lang="en-US" sz="2100" b="1"/>
            <a:t>constant checking &amp; feedback </a:t>
          </a:r>
        </a:p>
      </dgm:t>
    </dgm:pt>
    <dgm:pt modelId="{04681D17-7B8F-4E1C-8CFE-00B3986ECB93}" type="parTrans" cxnId="{4D1F9D18-AEEA-47F4-9EE8-0B6282AA83EE}">
      <dgm:prSet/>
      <dgm:spPr/>
      <dgm:t>
        <a:bodyPr/>
        <a:lstStyle/>
        <a:p>
          <a:endParaRPr lang="en-US"/>
        </a:p>
      </dgm:t>
    </dgm:pt>
    <dgm:pt modelId="{4A5F897F-8B8E-48DA-BE85-8CE91680378A}" type="sibTrans" cxnId="{4D1F9D18-AEEA-47F4-9EE8-0B6282AA83EE}">
      <dgm:prSet/>
      <dgm:spPr/>
      <dgm:t>
        <a:bodyPr/>
        <a:lstStyle/>
        <a:p>
          <a:endParaRPr lang="en-US"/>
        </a:p>
      </dgm:t>
    </dgm:pt>
    <dgm:pt modelId="{671ADF7D-8D41-4E52-AAB8-0C7EAA14919A}">
      <dgm:prSet custT="1"/>
      <dgm:spPr/>
      <dgm:t>
        <a:bodyPr/>
        <a:lstStyle/>
        <a:p>
          <a:r>
            <a:rPr lang="en-US" sz="2100" b="1"/>
            <a:t>Homework</a:t>
          </a:r>
          <a:endParaRPr lang="en-US" sz="2100" b="1" dirty="0"/>
        </a:p>
      </dgm:t>
    </dgm:pt>
    <dgm:pt modelId="{6F7DB902-3D04-47AD-A9F1-702E74F79014}" type="parTrans" cxnId="{A5386B81-2721-4772-B9C9-B58E2FA11258}">
      <dgm:prSet/>
      <dgm:spPr/>
      <dgm:t>
        <a:bodyPr/>
        <a:lstStyle/>
        <a:p>
          <a:endParaRPr lang="en-US"/>
        </a:p>
      </dgm:t>
    </dgm:pt>
    <dgm:pt modelId="{92097B48-64A0-494A-92EB-BFAE842E038B}" type="sibTrans" cxnId="{A5386B81-2721-4772-B9C9-B58E2FA11258}">
      <dgm:prSet/>
      <dgm:spPr/>
      <dgm:t>
        <a:bodyPr/>
        <a:lstStyle/>
        <a:p>
          <a:endParaRPr lang="en-US"/>
        </a:p>
      </dgm:t>
    </dgm:pt>
    <dgm:pt modelId="{7083DF40-DF63-4D5A-8705-E3C7B82743A6}">
      <dgm:prSet custT="1"/>
      <dgm:spPr/>
      <dgm:t>
        <a:bodyPr/>
        <a:lstStyle/>
        <a:p>
          <a:r>
            <a:rPr lang="en-US" sz="2100" b="1"/>
            <a:t>PLE</a:t>
          </a:r>
          <a:endParaRPr lang="en-US" sz="2100" b="1" dirty="0"/>
        </a:p>
      </dgm:t>
    </dgm:pt>
    <dgm:pt modelId="{8C99A878-CB9B-403F-9A21-D72D3ED68397}" type="parTrans" cxnId="{86245E4C-30B7-4BAE-BC43-CFED1C8CA24C}">
      <dgm:prSet/>
      <dgm:spPr/>
      <dgm:t>
        <a:bodyPr/>
        <a:lstStyle/>
        <a:p>
          <a:endParaRPr lang="en-US"/>
        </a:p>
      </dgm:t>
    </dgm:pt>
    <dgm:pt modelId="{4C553C1C-8BCC-4FCA-9C89-E5082B8B0109}" type="sibTrans" cxnId="{86245E4C-30B7-4BAE-BC43-CFED1C8CA24C}">
      <dgm:prSet/>
      <dgm:spPr/>
      <dgm:t>
        <a:bodyPr/>
        <a:lstStyle/>
        <a:p>
          <a:endParaRPr lang="en-US"/>
        </a:p>
      </dgm:t>
    </dgm:pt>
    <dgm:pt modelId="{39E35547-8873-3444-8E18-9B67C4B5A4C4}" type="pres">
      <dgm:prSet presAssocID="{2AD15A06-878D-4B7E-9C04-77FD11003D60}" presName="diagram" presStyleCnt="0">
        <dgm:presLayoutVars>
          <dgm:dir/>
          <dgm:resizeHandles val="exact"/>
        </dgm:presLayoutVars>
      </dgm:prSet>
      <dgm:spPr/>
    </dgm:pt>
    <dgm:pt modelId="{911078D9-8FCF-4045-9768-BE54046BBED9}" type="pres">
      <dgm:prSet presAssocID="{E632E888-E42C-4548-9C49-C8619CC9B804}" presName="node" presStyleLbl="node1" presStyleIdx="0" presStyleCnt="11">
        <dgm:presLayoutVars>
          <dgm:bulletEnabled val="1"/>
        </dgm:presLayoutVars>
      </dgm:prSet>
      <dgm:spPr/>
    </dgm:pt>
    <dgm:pt modelId="{0AE63BA4-83B2-6E4E-9C6F-A6136B363595}" type="pres">
      <dgm:prSet presAssocID="{198CD198-A7C7-44A7-AB94-81DA3A026630}" presName="sibTrans" presStyleCnt="0"/>
      <dgm:spPr/>
    </dgm:pt>
    <dgm:pt modelId="{F2FBBA83-6722-5E44-989B-12CAE8BD32CF}" type="pres">
      <dgm:prSet presAssocID="{DBC87724-794B-4C62-AD62-EC4A4F513D15}" presName="node" presStyleLbl="node1" presStyleIdx="1" presStyleCnt="11">
        <dgm:presLayoutVars>
          <dgm:bulletEnabled val="1"/>
        </dgm:presLayoutVars>
      </dgm:prSet>
      <dgm:spPr/>
    </dgm:pt>
    <dgm:pt modelId="{6B74F583-0363-B145-AA7D-A36708F6E11C}" type="pres">
      <dgm:prSet presAssocID="{B0053D59-B964-46AE-A7F5-622EC33A0D59}" presName="sibTrans" presStyleCnt="0"/>
      <dgm:spPr/>
    </dgm:pt>
    <dgm:pt modelId="{3733BEC8-F28D-9A4A-934D-F789E5A335D7}" type="pres">
      <dgm:prSet presAssocID="{DA444134-623C-4992-9B9C-F4213805DEF8}" presName="node" presStyleLbl="node1" presStyleIdx="2" presStyleCnt="11">
        <dgm:presLayoutVars>
          <dgm:bulletEnabled val="1"/>
        </dgm:presLayoutVars>
      </dgm:prSet>
      <dgm:spPr/>
    </dgm:pt>
    <dgm:pt modelId="{53872622-4A46-884B-9DE2-D65FCEB2DA02}" type="pres">
      <dgm:prSet presAssocID="{E21CD057-8496-4A21-A916-50B45D2BED30}" presName="sibTrans" presStyleCnt="0"/>
      <dgm:spPr/>
    </dgm:pt>
    <dgm:pt modelId="{CA3BD927-A55D-FD40-BE02-178FEC043A65}" type="pres">
      <dgm:prSet presAssocID="{F6BE57D2-BEFE-45C9-872E-AEDE2244C98B}" presName="node" presStyleLbl="node1" presStyleIdx="3" presStyleCnt="11">
        <dgm:presLayoutVars>
          <dgm:bulletEnabled val="1"/>
        </dgm:presLayoutVars>
      </dgm:prSet>
      <dgm:spPr/>
    </dgm:pt>
    <dgm:pt modelId="{66DA6CF9-C7DD-3641-A91E-EF3A6084BBF3}" type="pres">
      <dgm:prSet presAssocID="{B6DA0551-462A-4CBC-8D74-83CD88660FAD}" presName="sibTrans" presStyleCnt="0"/>
      <dgm:spPr/>
    </dgm:pt>
    <dgm:pt modelId="{125E1C2A-4FA0-9644-B912-03536BCCE14B}" type="pres">
      <dgm:prSet presAssocID="{70D86ECB-3922-45DD-A523-4F886095BA96}" presName="node" presStyleLbl="node1" presStyleIdx="4" presStyleCnt="11">
        <dgm:presLayoutVars>
          <dgm:bulletEnabled val="1"/>
        </dgm:presLayoutVars>
      </dgm:prSet>
      <dgm:spPr/>
    </dgm:pt>
    <dgm:pt modelId="{4FE8999E-2A3E-3B42-BAFB-7FDF5AE749C7}" type="pres">
      <dgm:prSet presAssocID="{05427279-F314-46FF-985D-4D86BEC05A4A}" presName="sibTrans" presStyleCnt="0"/>
      <dgm:spPr/>
    </dgm:pt>
    <dgm:pt modelId="{13BB16C3-B22E-9F4C-91C8-C26E0188E6D2}" type="pres">
      <dgm:prSet presAssocID="{78944E82-EB75-4CA7-8F5D-ACDA64FD455B}" presName="node" presStyleLbl="node1" presStyleIdx="5" presStyleCnt="11">
        <dgm:presLayoutVars>
          <dgm:bulletEnabled val="1"/>
        </dgm:presLayoutVars>
      </dgm:prSet>
      <dgm:spPr/>
    </dgm:pt>
    <dgm:pt modelId="{7562E9EA-870C-7E47-A152-2171B02B486B}" type="pres">
      <dgm:prSet presAssocID="{3D0F16F7-DCB6-4A81-AF28-E7C423896019}" presName="sibTrans" presStyleCnt="0"/>
      <dgm:spPr/>
    </dgm:pt>
    <dgm:pt modelId="{4594B9A2-FBC1-DF40-B194-FF9CA701141C}" type="pres">
      <dgm:prSet presAssocID="{501EA31C-A7F7-4451-B7F4-D9C70F518338}" presName="node" presStyleLbl="node1" presStyleIdx="6" presStyleCnt="11">
        <dgm:presLayoutVars>
          <dgm:bulletEnabled val="1"/>
        </dgm:presLayoutVars>
      </dgm:prSet>
      <dgm:spPr/>
    </dgm:pt>
    <dgm:pt modelId="{B37C9235-03F0-2649-B33F-26E2D6D6216F}" type="pres">
      <dgm:prSet presAssocID="{9D72D632-99CA-42EA-9464-368CA18BD150}" presName="sibTrans" presStyleCnt="0"/>
      <dgm:spPr/>
    </dgm:pt>
    <dgm:pt modelId="{3FFE0309-8199-4E4C-9DB6-9FCAAEDB8E86}" type="pres">
      <dgm:prSet presAssocID="{40C0CA05-B4BE-4FB9-9DD0-C5121059BAE5}" presName="node" presStyleLbl="node1" presStyleIdx="7" presStyleCnt="11">
        <dgm:presLayoutVars>
          <dgm:bulletEnabled val="1"/>
        </dgm:presLayoutVars>
      </dgm:prSet>
      <dgm:spPr/>
    </dgm:pt>
    <dgm:pt modelId="{B721F91F-D821-C64E-B0C9-A2FCFFED4998}" type="pres">
      <dgm:prSet presAssocID="{F2F3292E-8403-4DAC-8E86-8D8D598E8FDD}" presName="sibTrans" presStyleCnt="0"/>
      <dgm:spPr/>
    </dgm:pt>
    <dgm:pt modelId="{D692F2CF-F927-194E-B4AB-AC43697D2711}" type="pres">
      <dgm:prSet presAssocID="{023CDD50-A06B-4F17-AB09-0471DF20E4F3}" presName="node" presStyleLbl="node1" presStyleIdx="8" presStyleCnt="11">
        <dgm:presLayoutVars>
          <dgm:bulletEnabled val="1"/>
        </dgm:presLayoutVars>
      </dgm:prSet>
      <dgm:spPr/>
    </dgm:pt>
    <dgm:pt modelId="{27305292-5E9C-D644-82C4-E3FD06DB6369}" type="pres">
      <dgm:prSet presAssocID="{4A5F897F-8B8E-48DA-BE85-8CE91680378A}" presName="sibTrans" presStyleCnt="0"/>
      <dgm:spPr/>
    </dgm:pt>
    <dgm:pt modelId="{41B490B1-6182-F54F-8F19-0FEB3BE86531}" type="pres">
      <dgm:prSet presAssocID="{671ADF7D-8D41-4E52-AAB8-0C7EAA14919A}" presName="node" presStyleLbl="node1" presStyleIdx="9" presStyleCnt="11">
        <dgm:presLayoutVars>
          <dgm:bulletEnabled val="1"/>
        </dgm:presLayoutVars>
      </dgm:prSet>
      <dgm:spPr/>
    </dgm:pt>
    <dgm:pt modelId="{6F69949C-3B5D-1E4B-8041-E8C799B3CE5E}" type="pres">
      <dgm:prSet presAssocID="{92097B48-64A0-494A-92EB-BFAE842E038B}" presName="sibTrans" presStyleCnt="0"/>
      <dgm:spPr/>
    </dgm:pt>
    <dgm:pt modelId="{B4EE2CDB-FA30-FA49-BCCF-8C223A298FB5}" type="pres">
      <dgm:prSet presAssocID="{7083DF40-DF63-4D5A-8705-E3C7B82743A6}" presName="node" presStyleLbl="node1" presStyleIdx="10" presStyleCnt="11">
        <dgm:presLayoutVars>
          <dgm:bulletEnabled val="1"/>
        </dgm:presLayoutVars>
      </dgm:prSet>
      <dgm:spPr/>
    </dgm:pt>
  </dgm:ptLst>
  <dgm:cxnLst>
    <dgm:cxn modelId="{5D6D5E0A-5D12-A64B-AE4F-B73591068DC1}" type="presOf" srcId="{40C0CA05-B4BE-4FB9-9DD0-C5121059BAE5}" destId="{3FFE0309-8199-4E4C-9DB6-9FCAAEDB8E86}" srcOrd="0" destOrd="0" presId="urn:microsoft.com/office/officeart/2005/8/layout/default"/>
    <dgm:cxn modelId="{841E010F-DD95-0344-8DA5-8BB728FEFA26}" type="presOf" srcId="{023CDD50-A06B-4F17-AB09-0471DF20E4F3}" destId="{D692F2CF-F927-194E-B4AB-AC43697D2711}" srcOrd="0" destOrd="0" presId="urn:microsoft.com/office/officeart/2005/8/layout/default"/>
    <dgm:cxn modelId="{8445AE15-FBED-C748-AD8B-AC410CA2ACFB}" type="presOf" srcId="{671ADF7D-8D41-4E52-AAB8-0C7EAA14919A}" destId="{41B490B1-6182-F54F-8F19-0FEB3BE86531}" srcOrd="0" destOrd="0" presId="urn:microsoft.com/office/officeart/2005/8/layout/default"/>
    <dgm:cxn modelId="{4D1F9D18-AEEA-47F4-9EE8-0B6282AA83EE}" srcId="{2AD15A06-878D-4B7E-9C04-77FD11003D60}" destId="{023CDD50-A06B-4F17-AB09-0471DF20E4F3}" srcOrd="8" destOrd="0" parTransId="{04681D17-7B8F-4E1C-8CFE-00B3986ECB93}" sibTransId="{4A5F897F-8B8E-48DA-BE85-8CE91680378A}"/>
    <dgm:cxn modelId="{7A04A318-C990-B54E-8E86-D729EC3063EB}" type="presOf" srcId="{2AD15A06-878D-4B7E-9C04-77FD11003D60}" destId="{39E35547-8873-3444-8E18-9B67C4B5A4C4}" srcOrd="0" destOrd="0" presId="urn:microsoft.com/office/officeart/2005/8/layout/default"/>
    <dgm:cxn modelId="{51EA971C-E448-474D-8B1B-F60498AAE10D}" type="presOf" srcId="{7083DF40-DF63-4D5A-8705-E3C7B82743A6}" destId="{B4EE2CDB-FA30-FA49-BCCF-8C223A298FB5}" srcOrd="0" destOrd="0" presId="urn:microsoft.com/office/officeart/2005/8/layout/default"/>
    <dgm:cxn modelId="{623D621D-1475-9D4C-950D-E59E76A5D2EA}" type="presOf" srcId="{70D86ECB-3922-45DD-A523-4F886095BA96}" destId="{125E1C2A-4FA0-9644-B912-03536BCCE14B}" srcOrd="0" destOrd="0" presId="urn:microsoft.com/office/officeart/2005/8/layout/default"/>
    <dgm:cxn modelId="{EC6F6D25-1C5D-4255-A791-EDB167E43061}" srcId="{2AD15A06-878D-4B7E-9C04-77FD11003D60}" destId="{F6BE57D2-BEFE-45C9-872E-AEDE2244C98B}" srcOrd="3" destOrd="0" parTransId="{FEC013EF-F7B3-4753-BB97-38C73B46A3BE}" sibTransId="{B6DA0551-462A-4CBC-8D74-83CD88660FAD}"/>
    <dgm:cxn modelId="{F1D8742D-B7E4-3B48-A933-A73AF159E881}" type="presOf" srcId="{DBC87724-794B-4C62-AD62-EC4A4F513D15}" destId="{F2FBBA83-6722-5E44-989B-12CAE8BD32CF}" srcOrd="0" destOrd="0" presId="urn:microsoft.com/office/officeart/2005/8/layout/default"/>
    <dgm:cxn modelId="{56FB7D3B-7025-4A87-B8D9-5FEBE4057711}" srcId="{2AD15A06-878D-4B7E-9C04-77FD11003D60}" destId="{DA444134-623C-4992-9B9C-F4213805DEF8}" srcOrd="2" destOrd="0" parTransId="{0EF505B9-ADFA-460B-B839-A7D74B40CA11}" sibTransId="{E21CD057-8496-4A21-A916-50B45D2BED30}"/>
    <dgm:cxn modelId="{2EFC1141-6092-7C45-8BFA-3897ED39CFA6}" type="presOf" srcId="{DA444134-623C-4992-9B9C-F4213805DEF8}" destId="{3733BEC8-F28D-9A4A-934D-F789E5A335D7}" srcOrd="0" destOrd="0" presId="urn:microsoft.com/office/officeart/2005/8/layout/default"/>
    <dgm:cxn modelId="{6D3FBE47-72C8-4C8F-8F4F-2F6CD8EF8085}" srcId="{2AD15A06-878D-4B7E-9C04-77FD11003D60}" destId="{40C0CA05-B4BE-4FB9-9DD0-C5121059BAE5}" srcOrd="7" destOrd="0" parTransId="{38C2AEC5-0C0E-4F08-ABBE-338100A96E70}" sibTransId="{F2F3292E-8403-4DAC-8E86-8D8D598E8FDD}"/>
    <dgm:cxn modelId="{A7D0694B-CAC8-0E46-9CC1-0475CD539E79}" type="presOf" srcId="{E632E888-E42C-4548-9C49-C8619CC9B804}" destId="{911078D9-8FCF-4045-9768-BE54046BBED9}" srcOrd="0" destOrd="0" presId="urn:microsoft.com/office/officeart/2005/8/layout/default"/>
    <dgm:cxn modelId="{86245E4C-30B7-4BAE-BC43-CFED1C8CA24C}" srcId="{2AD15A06-878D-4B7E-9C04-77FD11003D60}" destId="{7083DF40-DF63-4D5A-8705-E3C7B82743A6}" srcOrd="10" destOrd="0" parTransId="{8C99A878-CB9B-403F-9A21-D72D3ED68397}" sibTransId="{4C553C1C-8BCC-4FCA-9C89-E5082B8B0109}"/>
    <dgm:cxn modelId="{87A4F159-80D4-49CB-80FB-2A83C8262BDE}" srcId="{2AD15A06-878D-4B7E-9C04-77FD11003D60}" destId="{78944E82-EB75-4CA7-8F5D-ACDA64FD455B}" srcOrd="5" destOrd="0" parTransId="{1B7E0F24-1EA7-41B9-B146-5831EB236EA3}" sibTransId="{3D0F16F7-DCB6-4A81-AF28-E7C423896019}"/>
    <dgm:cxn modelId="{A5386B81-2721-4772-B9C9-B58E2FA11258}" srcId="{2AD15A06-878D-4B7E-9C04-77FD11003D60}" destId="{671ADF7D-8D41-4E52-AAB8-0C7EAA14919A}" srcOrd="9" destOrd="0" parTransId="{6F7DB902-3D04-47AD-A9F1-702E74F79014}" sibTransId="{92097B48-64A0-494A-92EB-BFAE842E038B}"/>
    <dgm:cxn modelId="{3FC78F8F-0521-D249-BE1B-9C266C59B378}" type="presOf" srcId="{78944E82-EB75-4CA7-8F5D-ACDA64FD455B}" destId="{13BB16C3-B22E-9F4C-91C8-C26E0188E6D2}" srcOrd="0" destOrd="0" presId="urn:microsoft.com/office/officeart/2005/8/layout/default"/>
    <dgm:cxn modelId="{83426D95-674E-484F-8875-A0741AB42D40}" srcId="{2AD15A06-878D-4B7E-9C04-77FD11003D60}" destId="{70D86ECB-3922-45DD-A523-4F886095BA96}" srcOrd="4" destOrd="0" parTransId="{E55F9870-2C70-4C9A-A41E-2F435C886B70}" sibTransId="{05427279-F314-46FF-985D-4D86BEC05A4A}"/>
    <dgm:cxn modelId="{2BB1419A-91DD-4E05-A4DE-E727D3495AC4}" srcId="{2AD15A06-878D-4B7E-9C04-77FD11003D60}" destId="{DBC87724-794B-4C62-AD62-EC4A4F513D15}" srcOrd="1" destOrd="0" parTransId="{B4A161F3-332F-4C84-8597-C44089DBE3C7}" sibTransId="{B0053D59-B964-46AE-A7F5-622EC33A0D59}"/>
    <dgm:cxn modelId="{3A24D8A5-94D4-2144-9BF9-F8DA1D1B30C8}" type="presOf" srcId="{501EA31C-A7F7-4451-B7F4-D9C70F518338}" destId="{4594B9A2-FBC1-DF40-B194-FF9CA701141C}" srcOrd="0" destOrd="0" presId="urn:microsoft.com/office/officeart/2005/8/layout/default"/>
    <dgm:cxn modelId="{679E05B3-275F-4A0F-8D08-EF60EA7E26F7}" srcId="{2AD15A06-878D-4B7E-9C04-77FD11003D60}" destId="{501EA31C-A7F7-4451-B7F4-D9C70F518338}" srcOrd="6" destOrd="0" parTransId="{DE6AAED5-0045-49B6-9B03-EC5A06A21643}" sibTransId="{9D72D632-99CA-42EA-9464-368CA18BD150}"/>
    <dgm:cxn modelId="{29482FB8-7671-F843-A4EF-3529C813EA35}" type="presOf" srcId="{F6BE57D2-BEFE-45C9-872E-AEDE2244C98B}" destId="{CA3BD927-A55D-FD40-BE02-178FEC043A65}" srcOrd="0" destOrd="0" presId="urn:microsoft.com/office/officeart/2005/8/layout/default"/>
    <dgm:cxn modelId="{49696DFE-EA79-4D0F-847A-ED415D48D997}" srcId="{2AD15A06-878D-4B7E-9C04-77FD11003D60}" destId="{E632E888-E42C-4548-9C49-C8619CC9B804}" srcOrd="0" destOrd="0" parTransId="{267C2700-623B-4CC2-AD8E-5D6EFB172D00}" sibTransId="{198CD198-A7C7-44A7-AB94-81DA3A026630}"/>
    <dgm:cxn modelId="{70C68229-476D-2540-9AB3-9E89EF23F2FA}" type="presParOf" srcId="{39E35547-8873-3444-8E18-9B67C4B5A4C4}" destId="{911078D9-8FCF-4045-9768-BE54046BBED9}" srcOrd="0" destOrd="0" presId="urn:microsoft.com/office/officeart/2005/8/layout/default"/>
    <dgm:cxn modelId="{99C1F426-468E-E24B-A740-2A3459ED5FE9}" type="presParOf" srcId="{39E35547-8873-3444-8E18-9B67C4B5A4C4}" destId="{0AE63BA4-83B2-6E4E-9C6F-A6136B363595}" srcOrd="1" destOrd="0" presId="urn:microsoft.com/office/officeart/2005/8/layout/default"/>
    <dgm:cxn modelId="{6BA874A3-2B8A-3644-BA75-0A9B50AEE885}" type="presParOf" srcId="{39E35547-8873-3444-8E18-9B67C4B5A4C4}" destId="{F2FBBA83-6722-5E44-989B-12CAE8BD32CF}" srcOrd="2" destOrd="0" presId="urn:microsoft.com/office/officeart/2005/8/layout/default"/>
    <dgm:cxn modelId="{860DBD24-5740-CF4F-BB64-7BFE0BAEDF69}" type="presParOf" srcId="{39E35547-8873-3444-8E18-9B67C4B5A4C4}" destId="{6B74F583-0363-B145-AA7D-A36708F6E11C}" srcOrd="3" destOrd="0" presId="urn:microsoft.com/office/officeart/2005/8/layout/default"/>
    <dgm:cxn modelId="{0F21511C-1F58-6644-AF93-C9F2D5D8B89D}" type="presParOf" srcId="{39E35547-8873-3444-8E18-9B67C4B5A4C4}" destId="{3733BEC8-F28D-9A4A-934D-F789E5A335D7}" srcOrd="4" destOrd="0" presId="urn:microsoft.com/office/officeart/2005/8/layout/default"/>
    <dgm:cxn modelId="{24E183C6-BF27-DE42-A88D-BFE489395A1E}" type="presParOf" srcId="{39E35547-8873-3444-8E18-9B67C4B5A4C4}" destId="{53872622-4A46-884B-9DE2-D65FCEB2DA02}" srcOrd="5" destOrd="0" presId="urn:microsoft.com/office/officeart/2005/8/layout/default"/>
    <dgm:cxn modelId="{AD1B8772-BEB8-4F4E-8112-6A85086C61E6}" type="presParOf" srcId="{39E35547-8873-3444-8E18-9B67C4B5A4C4}" destId="{CA3BD927-A55D-FD40-BE02-178FEC043A65}" srcOrd="6" destOrd="0" presId="urn:microsoft.com/office/officeart/2005/8/layout/default"/>
    <dgm:cxn modelId="{D504D911-F487-1844-9388-8712EC999B3F}" type="presParOf" srcId="{39E35547-8873-3444-8E18-9B67C4B5A4C4}" destId="{66DA6CF9-C7DD-3641-A91E-EF3A6084BBF3}" srcOrd="7" destOrd="0" presId="urn:microsoft.com/office/officeart/2005/8/layout/default"/>
    <dgm:cxn modelId="{C6CE72C7-CEBF-FE46-89BF-5E164E332270}" type="presParOf" srcId="{39E35547-8873-3444-8E18-9B67C4B5A4C4}" destId="{125E1C2A-4FA0-9644-B912-03536BCCE14B}" srcOrd="8" destOrd="0" presId="urn:microsoft.com/office/officeart/2005/8/layout/default"/>
    <dgm:cxn modelId="{2E646803-99D5-FC43-830B-BBFD00C6291A}" type="presParOf" srcId="{39E35547-8873-3444-8E18-9B67C4B5A4C4}" destId="{4FE8999E-2A3E-3B42-BAFB-7FDF5AE749C7}" srcOrd="9" destOrd="0" presId="urn:microsoft.com/office/officeart/2005/8/layout/default"/>
    <dgm:cxn modelId="{5114F1D6-7EB7-2F41-9D48-E6299DA345DA}" type="presParOf" srcId="{39E35547-8873-3444-8E18-9B67C4B5A4C4}" destId="{13BB16C3-B22E-9F4C-91C8-C26E0188E6D2}" srcOrd="10" destOrd="0" presId="urn:microsoft.com/office/officeart/2005/8/layout/default"/>
    <dgm:cxn modelId="{DA1B6712-6B2B-3649-9B4D-F7CC9363D691}" type="presParOf" srcId="{39E35547-8873-3444-8E18-9B67C4B5A4C4}" destId="{7562E9EA-870C-7E47-A152-2171B02B486B}" srcOrd="11" destOrd="0" presId="urn:microsoft.com/office/officeart/2005/8/layout/default"/>
    <dgm:cxn modelId="{7071F5C6-35CC-3E43-B61C-2A05E78CFF03}" type="presParOf" srcId="{39E35547-8873-3444-8E18-9B67C4B5A4C4}" destId="{4594B9A2-FBC1-DF40-B194-FF9CA701141C}" srcOrd="12" destOrd="0" presId="urn:microsoft.com/office/officeart/2005/8/layout/default"/>
    <dgm:cxn modelId="{355BEC2A-F847-D34F-91AD-D4779DF8CEFA}" type="presParOf" srcId="{39E35547-8873-3444-8E18-9B67C4B5A4C4}" destId="{B37C9235-03F0-2649-B33F-26E2D6D6216F}" srcOrd="13" destOrd="0" presId="urn:microsoft.com/office/officeart/2005/8/layout/default"/>
    <dgm:cxn modelId="{969BE6EA-33F4-F648-A3F4-CBBD54F8F818}" type="presParOf" srcId="{39E35547-8873-3444-8E18-9B67C4B5A4C4}" destId="{3FFE0309-8199-4E4C-9DB6-9FCAAEDB8E86}" srcOrd="14" destOrd="0" presId="urn:microsoft.com/office/officeart/2005/8/layout/default"/>
    <dgm:cxn modelId="{E5933892-83DA-3845-A61E-5E491B0984D9}" type="presParOf" srcId="{39E35547-8873-3444-8E18-9B67C4B5A4C4}" destId="{B721F91F-D821-C64E-B0C9-A2FCFFED4998}" srcOrd="15" destOrd="0" presId="urn:microsoft.com/office/officeart/2005/8/layout/default"/>
    <dgm:cxn modelId="{69933D05-B45C-F243-B14A-E5016F7C7A8D}" type="presParOf" srcId="{39E35547-8873-3444-8E18-9B67C4B5A4C4}" destId="{D692F2CF-F927-194E-B4AB-AC43697D2711}" srcOrd="16" destOrd="0" presId="urn:microsoft.com/office/officeart/2005/8/layout/default"/>
    <dgm:cxn modelId="{B185761E-91A0-3842-A4A7-4A6983748334}" type="presParOf" srcId="{39E35547-8873-3444-8E18-9B67C4B5A4C4}" destId="{27305292-5E9C-D644-82C4-E3FD06DB6369}" srcOrd="17" destOrd="0" presId="urn:microsoft.com/office/officeart/2005/8/layout/default"/>
    <dgm:cxn modelId="{221F2B31-17EE-8C45-9556-920EC4E7FB96}" type="presParOf" srcId="{39E35547-8873-3444-8E18-9B67C4B5A4C4}" destId="{41B490B1-6182-F54F-8F19-0FEB3BE86531}" srcOrd="18" destOrd="0" presId="urn:microsoft.com/office/officeart/2005/8/layout/default"/>
    <dgm:cxn modelId="{A43B04CD-FE39-8640-AF5E-89C661E4B7F4}" type="presParOf" srcId="{39E35547-8873-3444-8E18-9B67C4B5A4C4}" destId="{6F69949C-3B5D-1E4B-8041-E8C799B3CE5E}" srcOrd="19" destOrd="0" presId="urn:microsoft.com/office/officeart/2005/8/layout/default"/>
    <dgm:cxn modelId="{E61785B3-3A8C-C249-AE42-331E9C496729}" type="presParOf" srcId="{39E35547-8873-3444-8E18-9B67C4B5A4C4}" destId="{B4EE2CDB-FA30-FA49-BCCF-8C223A298FB5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5B92ECB-B2B3-4581-9D64-3A6497C2C22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0426A5A2-973F-499D-AEE9-EFE92C42505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Thank you for taking part! </a:t>
          </a:r>
        </a:p>
        <a:p>
          <a:pPr marL="0" lvl="0" defTabSz="2000250">
            <a:spcBef>
              <a:spcPct val="0"/>
            </a:spcBef>
            <a:spcAft>
              <a:spcPct val="35000"/>
            </a:spcAft>
            <a:buNone/>
          </a:pPr>
          <a:endParaRPr lang="en-US" dirty="0"/>
        </a:p>
      </dgm:t>
    </dgm:pt>
    <dgm:pt modelId="{BD28B512-0C9F-4593-8202-3096ED9BF916}" type="parTrans" cxnId="{998B1EC3-CD3C-4B6B-A289-024570BABCB9}">
      <dgm:prSet/>
      <dgm:spPr/>
      <dgm:t>
        <a:bodyPr/>
        <a:lstStyle/>
        <a:p>
          <a:endParaRPr lang="en-US"/>
        </a:p>
      </dgm:t>
    </dgm:pt>
    <dgm:pt modelId="{EC13CD97-6D5C-4E54-8A52-12179581C4A8}" type="sibTrans" cxnId="{998B1EC3-CD3C-4B6B-A289-024570BABCB9}">
      <dgm:prSet/>
      <dgm:spPr/>
      <dgm:t>
        <a:bodyPr/>
        <a:lstStyle/>
        <a:p>
          <a:endParaRPr lang="en-US"/>
        </a:p>
      </dgm:t>
    </dgm:pt>
    <dgm:pt modelId="{A6E78D9E-5D55-4A18-BC90-D0FF956B243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Best</a:t>
          </a:r>
          <a:r>
            <a:rPr lang="en-US" baseline="0"/>
            <a:t> of luck! </a:t>
          </a:r>
          <a:endParaRPr lang="en-US"/>
        </a:p>
      </dgm:t>
    </dgm:pt>
    <dgm:pt modelId="{E50A7320-BC24-43D9-B3E4-25A2FAFBA2EC}" type="parTrans" cxnId="{B2BB0A96-5C61-42A8-8B6B-3F8EF6AF6518}">
      <dgm:prSet/>
      <dgm:spPr/>
      <dgm:t>
        <a:bodyPr/>
        <a:lstStyle/>
        <a:p>
          <a:endParaRPr lang="en-US"/>
        </a:p>
      </dgm:t>
    </dgm:pt>
    <dgm:pt modelId="{DDCA9437-2CE4-458F-A5DF-6DBCC75CCB2C}" type="sibTrans" cxnId="{B2BB0A96-5C61-42A8-8B6B-3F8EF6AF6518}">
      <dgm:prSet/>
      <dgm:spPr/>
      <dgm:t>
        <a:bodyPr/>
        <a:lstStyle/>
        <a:p>
          <a:endParaRPr lang="en-US"/>
        </a:p>
      </dgm:t>
    </dgm:pt>
    <dgm:pt modelId="{BC0FF81A-E910-4E66-9B44-69162409A866}" type="pres">
      <dgm:prSet presAssocID="{25B92ECB-B2B3-4581-9D64-3A6497C2C228}" presName="root" presStyleCnt="0">
        <dgm:presLayoutVars>
          <dgm:dir/>
          <dgm:resizeHandles val="exact"/>
        </dgm:presLayoutVars>
      </dgm:prSet>
      <dgm:spPr/>
    </dgm:pt>
    <dgm:pt modelId="{ACA07874-B017-47AA-BD38-98BF50DACD0D}" type="pres">
      <dgm:prSet presAssocID="{0426A5A2-973F-499D-AEE9-EFE92C42505A}" presName="compNode" presStyleCnt="0"/>
      <dgm:spPr/>
    </dgm:pt>
    <dgm:pt modelId="{0289077A-AEBD-41B1-9399-6595E340B4E0}" type="pres">
      <dgm:prSet presAssocID="{0426A5A2-973F-499D-AEE9-EFE92C42505A}" presName="bgRect" presStyleLbl="bgShp" presStyleIdx="0" presStyleCnt="2"/>
      <dgm:spPr/>
    </dgm:pt>
    <dgm:pt modelId="{D5DBC9F7-AC74-49D9-8DA9-3E1E126EA52B}" type="pres">
      <dgm:prSet presAssocID="{0426A5A2-973F-499D-AEE9-EFE92C42505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Hand"/>
        </a:ext>
      </dgm:extLst>
    </dgm:pt>
    <dgm:pt modelId="{C90EC26B-3B10-4226-A94C-72C1B208FF9A}" type="pres">
      <dgm:prSet presAssocID="{0426A5A2-973F-499D-AEE9-EFE92C42505A}" presName="spaceRect" presStyleCnt="0"/>
      <dgm:spPr/>
    </dgm:pt>
    <dgm:pt modelId="{137C5D2B-8AC7-4F64-932A-C344205D8618}" type="pres">
      <dgm:prSet presAssocID="{0426A5A2-973F-499D-AEE9-EFE92C42505A}" presName="parTx" presStyleLbl="revTx" presStyleIdx="0" presStyleCnt="2">
        <dgm:presLayoutVars>
          <dgm:chMax val="0"/>
          <dgm:chPref val="0"/>
        </dgm:presLayoutVars>
      </dgm:prSet>
      <dgm:spPr/>
    </dgm:pt>
    <dgm:pt modelId="{9EE785C8-6882-463B-8305-847F977B7F1F}" type="pres">
      <dgm:prSet presAssocID="{EC13CD97-6D5C-4E54-8A52-12179581C4A8}" presName="sibTrans" presStyleCnt="0"/>
      <dgm:spPr/>
    </dgm:pt>
    <dgm:pt modelId="{1C102218-58E8-43CE-895D-1FDD8A5D81AD}" type="pres">
      <dgm:prSet presAssocID="{A6E78D9E-5D55-4A18-BC90-D0FF956B243E}" presName="compNode" presStyleCnt="0"/>
      <dgm:spPr/>
    </dgm:pt>
    <dgm:pt modelId="{5B415026-881C-444D-9B8C-545B93E56E10}" type="pres">
      <dgm:prSet presAssocID="{A6E78D9E-5D55-4A18-BC90-D0FF956B243E}" presName="bgRect" presStyleLbl="bgShp" presStyleIdx="1" presStyleCnt="2"/>
      <dgm:spPr/>
    </dgm:pt>
    <dgm:pt modelId="{8B48DBA6-863A-4963-BF18-9C0A86CA2972}" type="pres">
      <dgm:prSet presAssocID="{A6E78D9E-5D55-4A18-BC90-D0FF956B243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prechaun Hat"/>
        </a:ext>
      </dgm:extLst>
    </dgm:pt>
    <dgm:pt modelId="{DD711B28-E0C4-4B1C-AEF8-20DABBEB53B9}" type="pres">
      <dgm:prSet presAssocID="{A6E78D9E-5D55-4A18-BC90-D0FF956B243E}" presName="spaceRect" presStyleCnt="0"/>
      <dgm:spPr/>
    </dgm:pt>
    <dgm:pt modelId="{36CE0B18-CF52-413A-8A0F-0FED62A458D0}" type="pres">
      <dgm:prSet presAssocID="{A6E78D9E-5D55-4A18-BC90-D0FF956B243E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6C7F1A3E-EC78-014A-8902-401CF6EB8479}" type="presOf" srcId="{0426A5A2-973F-499D-AEE9-EFE92C42505A}" destId="{137C5D2B-8AC7-4F64-932A-C344205D8618}" srcOrd="0" destOrd="0" presId="urn:microsoft.com/office/officeart/2018/2/layout/IconVerticalSolidList"/>
    <dgm:cxn modelId="{B2BB0A96-5C61-42A8-8B6B-3F8EF6AF6518}" srcId="{25B92ECB-B2B3-4581-9D64-3A6497C2C228}" destId="{A6E78D9E-5D55-4A18-BC90-D0FF956B243E}" srcOrd="1" destOrd="0" parTransId="{E50A7320-BC24-43D9-B3E4-25A2FAFBA2EC}" sibTransId="{DDCA9437-2CE4-458F-A5DF-6DBCC75CCB2C}"/>
    <dgm:cxn modelId="{052C30BA-6D70-7749-BB71-00C4298A988A}" type="presOf" srcId="{25B92ECB-B2B3-4581-9D64-3A6497C2C228}" destId="{BC0FF81A-E910-4E66-9B44-69162409A866}" srcOrd="0" destOrd="0" presId="urn:microsoft.com/office/officeart/2018/2/layout/IconVerticalSolidList"/>
    <dgm:cxn modelId="{998B1EC3-CD3C-4B6B-A289-024570BABCB9}" srcId="{25B92ECB-B2B3-4581-9D64-3A6497C2C228}" destId="{0426A5A2-973F-499D-AEE9-EFE92C42505A}" srcOrd="0" destOrd="0" parTransId="{BD28B512-0C9F-4593-8202-3096ED9BF916}" sibTransId="{EC13CD97-6D5C-4E54-8A52-12179581C4A8}"/>
    <dgm:cxn modelId="{CB451EC4-E113-104D-BC1E-1AE22084F2BF}" type="presOf" srcId="{A6E78D9E-5D55-4A18-BC90-D0FF956B243E}" destId="{36CE0B18-CF52-413A-8A0F-0FED62A458D0}" srcOrd="0" destOrd="0" presId="urn:microsoft.com/office/officeart/2018/2/layout/IconVerticalSolidList"/>
    <dgm:cxn modelId="{A692EDB2-33DD-9E4C-A816-97CFAD0FF521}" type="presParOf" srcId="{BC0FF81A-E910-4E66-9B44-69162409A866}" destId="{ACA07874-B017-47AA-BD38-98BF50DACD0D}" srcOrd="0" destOrd="0" presId="urn:microsoft.com/office/officeart/2018/2/layout/IconVerticalSolidList"/>
    <dgm:cxn modelId="{1BA51880-892B-E443-A6D4-B4C49BA05585}" type="presParOf" srcId="{ACA07874-B017-47AA-BD38-98BF50DACD0D}" destId="{0289077A-AEBD-41B1-9399-6595E340B4E0}" srcOrd="0" destOrd="0" presId="urn:microsoft.com/office/officeart/2018/2/layout/IconVerticalSolidList"/>
    <dgm:cxn modelId="{7DB488E1-7114-9D44-9559-C7EEC25F033E}" type="presParOf" srcId="{ACA07874-B017-47AA-BD38-98BF50DACD0D}" destId="{D5DBC9F7-AC74-49D9-8DA9-3E1E126EA52B}" srcOrd="1" destOrd="0" presId="urn:microsoft.com/office/officeart/2018/2/layout/IconVerticalSolidList"/>
    <dgm:cxn modelId="{F95F6E20-2102-5B41-A364-F21095DFC614}" type="presParOf" srcId="{ACA07874-B017-47AA-BD38-98BF50DACD0D}" destId="{C90EC26B-3B10-4226-A94C-72C1B208FF9A}" srcOrd="2" destOrd="0" presId="urn:microsoft.com/office/officeart/2018/2/layout/IconVerticalSolidList"/>
    <dgm:cxn modelId="{663E92D3-0C5B-4448-990F-310E87D4EE22}" type="presParOf" srcId="{ACA07874-B017-47AA-BD38-98BF50DACD0D}" destId="{137C5D2B-8AC7-4F64-932A-C344205D8618}" srcOrd="3" destOrd="0" presId="urn:microsoft.com/office/officeart/2018/2/layout/IconVerticalSolidList"/>
    <dgm:cxn modelId="{DBFC5276-EE22-1347-8F99-DDBBCF52561A}" type="presParOf" srcId="{BC0FF81A-E910-4E66-9B44-69162409A866}" destId="{9EE785C8-6882-463B-8305-847F977B7F1F}" srcOrd="1" destOrd="0" presId="urn:microsoft.com/office/officeart/2018/2/layout/IconVerticalSolidList"/>
    <dgm:cxn modelId="{21506F78-4162-8B45-919A-0D90F474ED4C}" type="presParOf" srcId="{BC0FF81A-E910-4E66-9B44-69162409A866}" destId="{1C102218-58E8-43CE-895D-1FDD8A5D81AD}" srcOrd="2" destOrd="0" presId="urn:microsoft.com/office/officeart/2018/2/layout/IconVerticalSolidList"/>
    <dgm:cxn modelId="{1D952E2A-22ED-B648-84C0-CEBE3CC04D7E}" type="presParOf" srcId="{1C102218-58E8-43CE-895D-1FDD8A5D81AD}" destId="{5B415026-881C-444D-9B8C-545B93E56E10}" srcOrd="0" destOrd="0" presId="urn:microsoft.com/office/officeart/2018/2/layout/IconVerticalSolidList"/>
    <dgm:cxn modelId="{97EFD1C2-277E-2149-BB6D-D5849E99C15B}" type="presParOf" srcId="{1C102218-58E8-43CE-895D-1FDD8A5D81AD}" destId="{8B48DBA6-863A-4963-BF18-9C0A86CA2972}" srcOrd="1" destOrd="0" presId="urn:microsoft.com/office/officeart/2018/2/layout/IconVerticalSolidList"/>
    <dgm:cxn modelId="{1FB96F53-BFA3-684C-9388-2657F4ED2125}" type="presParOf" srcId="{1C102218-58E8-43CE-895D-1FDD8A5D81AD}" destId="{DD711B28-E0C4-4B1C-AEF8-20DABBEB53B9}" srcOrd="2" destOrd="0" presId="urn:microsoft.com/office/officeart/2018/2/layout/IconVerticalSolidList"/>
    <dgm:cxn modelId="{22EA0C60-B2A8-7A49-9D4F-A192EB64AD55}" type="presParOf" srcId="{1C102218-58E8-43CE-895D-1FDD8A5D81AD}" destId="{36CE0B18-CF52-413A-8A0F-0FED62A458D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BE18BE-3594-E84F-A9FF-FA641CC1BAF5}">
      <dsp:nvSpPr>
        <dsp:cNvPr id="0" name=""/>
        <dsp:cNvSpPr/>
      </dsp:nvSpPr>
      <dsp:spPr>
        <a:xfrm>
          <a:off x="0" y="2658"/>
          <a:ext cx="4555782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E84A56A-E582-3E4B-8A8A-ECAC1AAEF92D}">
      <dsp:nvSpPr>
        <dsp:cNvPr id="0" name=""/>
        <dsp:cNvSpPr/>
      </dsp:nvSpPr>
      <dsp:spPr>
        <a:xfrm>
          <a:off x="0" y="2658"/>
          <a:ext cx="4555782" cy="1813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 starter</a:t>
          </a:r>
          <a:r>
            <a:rPr lang="en-US" sz="2000" kern="1200" dirty="0"/>
            <a:t>:  making ss intrigued and ready for the new input </a:t>
          </a:r>
        </a:p>
      </dsp:txBody>
      <dsp:txXfrm>
        <a:off x="0" y="2658"/>
        <a:ext cx="4555782" cy="1813252"/>
      </dsp:txXfrm>
    </dsp:sp>
    <dsp:sp modelId="{43DB6256-0253-1543-ABD4-C84494CE9C13}">
      <dsp:nvSpPr>
        <dsp:cNvPr id="0" name=""/>
        <dsp:cNvSpPr/>
      </dsp:nvSpPr>
      <dsp:spPr>
        <a:xfrm>
          <a:off x="0" y="1436343"/>
          <a:ext cx="4555782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F6F840-B1C3-7247-8854-123F79AFF317}">
      <dsp:nvSpPr>
        <dsp:cNvPr id="0" name=""/>
        <dsp:cNvSpPr/>
      </dsp:nvSpPr>
      <dsp:spPr>
        <a:xfrm>
          <a:off x="0" y="1815911"/>
          <a:ext cx="4555782" cy="1813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 main course</a:t>
          </a:r>
          <a:r>
            <a:rPr lang="en-US" sz="2000" kern="1200" dirty="0"/>
            <a:t>:  the ’juicy, </a:t>
          </a:r>
          <a:r>
            <a:rPr lang="en-US" sz="2000" kern="1200" dirty="0" err="1"/>
            <a:t>flavoury</a:t>
          </a:r>
          <a:r>
            <a:rPr lang="en-US" sz="2000" kern="1200" dirty="0"/>
            <a:t>, substantial bit’ that involves helping students figure out the language points, makes students enjoy, busy participating, </a:t>
          </a:r>
          <a:r>
            <a:rPr lang="en-US" sz="2000" kern="1200" dirty="0" err="1"/>
            <a:t>practise</a:t>
          </a:r>
          <a:r>
            <a:rPr lang="en-US" sz="2000" kern="1200" dirty="0"/>
            <a:t> four language skills if possible.  </a:t>
          </a:r>
        </a:p>
      </dsp:txBody>
      <dsp:txXfrm>
        <a:off x="0" y="1815911"/>
        <a:ext cx="4555782" cy="1813252"/>
      </dsp:txXfrm>
    </dsp:sp>
    <dsp:sp modelId="{89AC9995-6CD2-7A42-90DB-BBD00995A221}">
      <dsp:nvSpPr>
        <dsp:cNvPr id="0" name=""/>
        <dsp:cNvSpPr/>
      </dsp:nvSpPr>
      <dsp:spPr>
        <a:xfrm>
          <a:off x="0" y="3629164"/>
          <a:ext cx="4555782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919DF4-F79E-6C45-95EA-E809720ED35F}">
      <dsp:nvSpPr>
        <dsp:cNvPr id="0" name=""/>
        <dsp:cNvSpPr/>
      </dsp:nvSpPr>
      <dsp:spPr>
        <a:xfrm>
          <a:off x="0" y="3629164"/>
          <a:ext cx="4555782" cy="1813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A dessert</a:t>
          </a:r>
          <a:r>
            <a:rPr lang="en-US" sz="2000" kern="1200"/>
            <a:t>: ‘the icing on the cake’, which consolidates what Ss have learnt and gives them a sense of achievement and enjoyment. </a:t>
          </a:r>
        </a:p>
      </dsp:txBody>
      <dsp:txXfrm>
        <a:off x="0" y="3629164"/>
        <a:ext cx="4555782" cy="18132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D26A18-04B3-9D44-9EB3-FC800C64322C}">
      <dsp:nvSpPr>
        <dsp:cNvPr id="0" name=""/>
        <dsp:cNvSpPr/>
      </dsp:nvSpPr>
      <dsp:spPr>
        <a:xfrm>
          <a:off x="0" y="449784"/>
          <a:ext cx="626364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53223D-C9CE-F344-B895-BA7F6C559EB5}">
      <dsp:nvSpPr>
        <dsp:cNvPr id="0" name=""/>
        <dsp:cNvSpPr/>
      </dsp:nvSpPr>
      <dsp:spPr>
        <a:xfrm>
          <a:off x="313182" y="95544"/>
          <a:ext cx="4384548" cy="70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S: specific </a:t>
          </a:r>
        </a:p>
      </dsp:txBody>
      <dsp:txXfrm>
        <a:off x="347767" y="130129"/>
        <a:ext cx="4315378" cy="639310"/>
      </dsp:txXfrm>
    </dsp:sp>
    <dsp:sp modelId="{8E579AFB-65BE-9040-B452-C530AA38FEB0}">
      <dsp:nvSpPr>
        <dsp:cNvPr id="0" name=""/>
        <dsp:cNvSpPr/>
      </dsp:nvSpPr>
      <dsp:spPr>
        <a:xfrm>
          <a:off x="0" y="1538424"/>
          <a:ext cx="626364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838E5-C903-BE44-B771-70CE0D49F6A8}">
      <dsp:nvSpPr>
        <dsp:cNvPr id="0" name=""/>
        <dsp:cNvSpPr/>
      </dsp:nvSpPr>
      <dsp:spPr>
        <a:xfrm>
          <a:off x="313182" y="1184184"/>
          <a:ext cx="4384548" cy="708480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M: measurable </a:t>
          </a:r>
        </a:p>
      </dsp:txBody>
      <dsp:txXfrm>
        <a:off x="347767" y="1218769"/>
        <a:ext cx="4315378" cy="639310"/>
      </dsp:txXfrm>
    </dsp:sp>
    <dsp:sp modelId="{3CCB8720-6120-3046-AB96-BBCCE613641B}">
      <dsp:nvSpPr>
        <dsp:cNvPr id="0" name=""/>
        <dsp:cNvSpPr/>
      </dsp:nvSpPr>
      <dsp:spPr>
        <a:xfrm>
          <a:off x="0" y="2627064"/>
          <a:ext cx="626364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46D465-6EDC-1E45-A805-23800049BDFD}">
      <dsp:nvSpPr>
        <dsp:cNvPr id="0" name=""/>
        <dsp:cNvSpPr/>
      </dsp:nvSpPr>
      <dsp:spPr>
        <a:xfrm>
          <a:off x="313182" y="2272824"/>
          <a:ext cx="4384548" cy="70848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A: achievable </a:t>
          </a:r>
        </a:p>
      </dsp:txBody>
      <dsp:txXfrm>
        <a:off x="347767" y="2307409"/>
        <a:ext cx="4315378" cy="639310"/>
      </dsp:txXfrm>
    </dsp:sp>
    <dsp:sp modelId="{F73A0E7F-6489-0549-8CD2-512FA6B5D333}">
      <dsp:nvSpPr>
        <dsp:cNvPr id="0" name=""/>
        <dsp:cNvSpPr/>
      </dsp:nvSpPr>
      <dsp:spPr>
        <a:xfrm>
          <a:off x="0" y="3715703"/>
          <a:ext cx="626364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0CF7DF-FACB-F94B-A900-2845E4A6E1D6}">
      <dsp:nvSpPr>
        <dsp:cNvPr id="0" name=""/>
        <dsp:cNvSpPr/>
      </dsp:nvSpPr>
      <dsp:spPr>
        <a:xfrm>
          <a:off x="313182" y="3361464"/>
          <a:ext cx="4384548" cy="708480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R: relevant </a:t>
          </a:r>
        </a:p>
      </dsp:txBody>
      <dsp:txXfrm>
        <a:off x="347767" y="3396049"/>
        <a:ext cx="4315378" cy="639310"/>
      </dsp:txXfrm>
    </dsp:sp>
    <dsp:sp modelId="{7323B874-8F2B-E744-A773-B7DB7D21D906}">
      <dsp:nvSpPr>
        <dsp:cNvPr id="0" name=""/>
        <dsp:cNvSpPr/>
      </dsp:nvSpPr>
      <dsp:spPr>
        <a:xfrm>
          <a:off x="0" y="4804343"/>
          <a:ext cx="626364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CBBB80-9C54-7142-A38F-86405C7C4E4D}">
      <dsp:nvSpPr>
        <dsp:cNvPr id="0" name=""/>
        <dsp:cNvSpPr/>
      </dsp:nvSpPr>
      <dsp:spPr>
        <a:xfrm>
          <a:off x="313182" y="4450103"/>
          <a:ext cx="4384548" cy="7084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T: time-bound </a:t>
          </a:r>
        </a:p>
      </dsp:txBody>
      <dsp:txXfrm>
        <a:off x="347767" y="4484688"/>
        <a:ext cx="4315378" cy="639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CE0E81-E1F6-EE42-9EA5-27E2AC0F8413}">
      <dsp:nvSpPr>
        <dsp:cNvPr id="0" name=""/>
        <dsp:cNvSpPr/>
      </dsp:nvSpPr>
      <dsp:spPr>
        <a:xfrm>
          <a:off x="1273091" y="1086"/>
          <a:ext cx="4105070" cy="24630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have</a:t>
          </a:r>
          <a:r>
            <a:rPr lang="zh-CN" sz="5000" kern="1200" dirty="0"/>
            <a:t> </a:t>
          </a:r>
          <a:r>
            <a:rPr lang="en-US" sz="5000" kern="1200" dirty="0"/>
            <a:t>put</a:t>
          </a:r>
          <a:r>
            <a:rPr lang="zh-CN" sz="5000" kern="1200" dirty="0"/>
            <a:t> </a:t>
          </a:r>
          <a:r>
            <a:rPr lang="en-US" sz="5000" kern="1200" dirty="0"/>
            <a:t>on                  has put on </a:t>
          </a:r>
        </a:p>
      </dsp:txBody>
      <dsp:txXfrm>
        <a:off x="1273091" y="1086"/>
        <a:ext cx="4105070" cy="2463042"/>
      </dsp:txXfrm>
    </dsp:sp>
    <dsp:sp modelId="{B4B32F84-CA3F-6844-9BB0-99FDFF5D3879}">
      <dsp:nvSpPr>
        <dsp:cNvPr id="0" name=""/>
        <dsp:cNvSpPr/>
      </dsp:nvSpPr>
      <dsp:spPr>
        <a:xfrm>
          <a:off x="1273091" y="2874635"/>
          <a:ext cx="4105070" cy="2463042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have taken</a:t>
          </a:r>
          <a:r>
            <a:rPr lang="zh-CN" sz="5000" kern="1200" dirty="0"/>
            <a:t> </a:t>
          </a:r>
          <a:r>
            <a:rPr lang="en-US" sz="5000" kern="1200" dirty="0"/>
            <a:t>off</a:t>
          </a:r>
          <a:r>
            <a:rPr lang="zh-CN" sz="5000" kern="1200" dirty="0"/>
            <a:t> </a:t>
          </a:r>
          <a:r>
            <a:rPr lang="en-US" sz="5000" kern="1200" dirty="0"/>
            <a:t>             has taken off  </a:t>
          </a:r>
        </a:p>
      </dsp:txBody>
      <dsp:txXfrm>
        <a:off x="1273091" y="2874635"/>
        <a:ext cx="4105070" cy="24630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A3786D-76A4-41DA-908C-2C23CEAD0C6E}">
      <dsp:nvSpPr>
        <dsp:cNvPr id="0" name=""/>
        <dsp:cNvSpPr/>
      </dsp:nvSpPr>
      <dsp:spPr>
        <a:xfrm>
          <a:off x="0" y="1334"/>
          <a:ext cx="6224335" cy="67651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888CD4-D8B1-4768-A67C-6EB9925EBEAA}">
      <dsp:nvSpPr>
        <dsp:cNvPr id="0" name=""/>
        <dsp:cNvSpPr/>
      </dsp:nvSpPr>
      <dsp:spPr>
        <a:xfrm>
          <a:off x="204647" y="153551"/>
          <a:ext cx="372085" cy="3720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C09694-C6A7-42DD-AC40-909ED4824FC8}">
      <dsp:nvSpPr>
        <dsp:cNvPr id="0" name=""/>
        <dsp:cNvSpPr/>
      </dsp:nvSpPr>
      <dsp:spPr>
        <a:xfrm>
          <a:off x="781379" y="1334"/>
          <a:ext cx="5442955" cy="676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598" tIns="71598" rIns="71598" bIns="7159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What’s new? </a:t>
          </a:r>
        </a:p>
      </dsp:txBody>
      <dsp:txXfrm>
        <a:off x="781379" y="1334"/>
        <a:ext cx="5442955" cy="676519"/>
      </dsp:txXfrm>
    </dsp:sp>
    <dsp:sp modelId="{42FB8173-AEB0-4CC7-A711-1055FC5EC42F}">
      <dsp:nvSpPr>
        <dsp:cNvPr id="0" name=""/>
        <dsp:cNvSpPr/>
      </dsp:nvSpPr>
      <dsp:spPr>
        <a:xfrm>
          <a:off x="0" y="846983"/>
          <a:ext cx="6224335" cy="67651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9A5C21-C3C7-427F-8225-BF8797028F50}">
      <dsp:nvSpPr>
        <dsp:cNvPr id="0" name=""/>
        <dsp:cNvSpPr/>
      </dsp:nvSpPr>
      <dsp:spPr>
        <a:xfrm>
          <a:off x="204647" y="999200"/>
          <a:ext cx="372085" cy="3720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3250BD-D8F5-434C-9605-FED60C8667C9}">
      <dsp:nvSpPr>
        <dsp:cNvPr id="0" name=""/>
        <dsp:cNvSpPr/>
      </dsp:nvSpPr>
      <dsp:spPr>
        <a:xfrm>
          <a:off x="781379" y="846983"/>
          <a:ext cx="5442955" cy="676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598" tIns="71598" rIns="71598" bIns="7159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What surprises you?  </a:t>
          </a:r>
        </a:p>
      </dsp:txBody>
      <dsp:txXfrm>
        <a:off x="781379" y="846983"/>
        <a:ext cx="5442955" cy="676519"/>
      </dsp:txXfrm>
    </dsp:sp>
    <dsp:sp modelId="{4F59CF7C-44C1-468F-A308-E63E0F0F8CD6}">
      <dsp:nvSpPr>
        <dsp:cNvPr id="0" name=""/>
        <dsp:cNvSpPr/>
      </dsp:nvSpPr>
      <dsp:spPr>
        <a:xfrm>
          <a:off x="0" y="1692632"/>
          <a:ext cx="6224335" cy="67651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819D88-8189-4D3F-9A65-35FD0E5009BE}">
      <dsp:nvSpPr>
        <dsp:cNvPr id="0" name=""/>
        <dsp:cNvSpPr/>
      </dsp:nvSpPr>
      <dsp:spPr>
        <a:xfrm>
          <a:off x="204647" y="1844849"/>
          <a:ext cx="372085" cy="37208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AEB820-F761-431A-B3CA-AD17B2EBFD04}">
      <dsp:nvSpPr>
        <dsp:cNvPr id="0" name=""/>
        <dsp:cNvSpPr/>
      </dsp:nvSpPr>
      <dsp:spPr>
        <a:xfrm>
          <a:off x="781379" y="1692632"/>
          <a:ext cx="5442955" cy="676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598" tIns="71598" rIns="71598" bIns="7159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What makes you think? </a:t>
          </a:r>
        </a:p>
      </dsp:txBody>
      <dsp:txXfrm>
        <a:off x="781379" y="1692632"/>
        <a:ext cx="5442955" cy="676519"/>
      </dsp:txXfrm>
    </dsp:sp>
    <dsp:sp modelId="{E6CE011D-F31A-4976-ACCD-AD4F4DFA57E7}">
      <dsp:nvSpPr>
        <dsp:cNvPr id="0" name=""/>
        <dsp:cNvSpPr/>
      </dsp:nvSpPr>
      <dsp:spPr>
        <a:xfrm>
          <a:off x="0" y="2538281"/>
          <a:ext cx="6224335" cy="67651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1156CE-E53C-4580-89DB-4FD8C52EE10B}">
      <dsp:nvSpPr>
        <dsp:cNvPr id="0" name=""/>
        <dsp:cNvSpPr/>
      </dsp:nvSpPr>
      <dsp:spPr>
        <a:xfrm>
          <a:off x="204647" y="2690498"/>
          <a:ext cx="372085" cy="37208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93A90D-A881-4000-AA7D-99173F148580}">
      <dsp:nvSpPr>
        <dsp:cNvPr id="0" name=""/>
        <dsp:cNvSpPr/>
      </dsp:nvSpPr>
      <dsp:spPr>
        <a:xfrm>
          <a:off x="781379" y="2538281"/>
          <a:ext cx="5442955" cy="676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598" tIns="71598" rIns="71598" bIns="7159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Any questions you’d like to ask? </a:t>
          </a:r>
        </a:p>
      </dsp:txBody>
      <dsp:txXfrm>
        <a:off x="781379" y="2538281"/>
        <a:ext cx="5442955" cy="6765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078D9-8FCF-4045-9768-BE54046BBED9}">
      <dsp:nvSpPr>
        <dsp:cNvPr id="0" name=""/>
        <dsp:cNvSpPr/>
      </dsp:nvSpPr>
      <dsp:spPr>
        <a:xfrm>
          <a:off x="793028" y="2187"/>
          <a:ext cx="2311536" cy="138692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ILOs</a:t>
          </a:r>
        </a:p>
      </dsp:txBody>
      <dsp:txXfrm>
        <a:off x="793028" y="2187"/>
        <a:ext cx="2311536" cy="1386921"/>
      </dsp:txXfrm>
    </dsp:sp>
    <dsp:sp modelId="{F2FBBA83-6722-5E44-989B-12CAE8BD32CF}">
      <dsp:nvSpPr>
        <dsp:cNvPr id="0" name=""/>
        <dsp:cNvSpPr/>
      </dsp:nvSpPr>
      <dsp:spPr>
        <a:xfrm>
          <a:off x="3335718" y="2187"/>
          <a:ext cx="2311536" cy="1386921"/>
        </a:xfrm>
        <a:prstGeom prst="rect">
          <a:avLst/>
        </a:prstGeom>
        <a:solidFill>
          <a:schemeClr val="accent2">
            <a:hueOff val="-145536"/>
            <a:satOff val="-8393"/>
            <a:lumOff val="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stages</a:t>
          </a:r>
          <a:endParaRPr lang="en-US" sz="2100" b="1" kern="1200" dirty="0"/>
        </a:p>
      </dsp:txBody>
      <dsp:txXfrm>
        <a:off x="3335718" y="2187"/>
        <a:ext cx="2311536" cy="1386921"/>
      </dsp:txXfrm>
    </dsp:sp>
    <dsp:sp modelId="{3733BEC8-F28D-9A4A-934D-F789E5A335D7}">
      <dsp:nvSpPr>
        <dsp:cNvPr id="0" name=""/>
        <dsp:cNvSpPr/>
      </dsp:nvSpPr>
      <dsp:spPr>
        <a:xfrm>
          <a:off x="5878408" y="2187"/>
          <a:ext cx="2311536" cy="1386921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 variety of activities/tasks (controlled-semi-controlled-free practice)</a:t>
          </a:r>
        </a:p>
      </dsp:txBody>
      <dsp:txXfrm>
        <a:off x="5878408" y="2187"/>
        <a:ext cx="2311536" cy="1386921"/>
      </dsp:txXfrm>
    </dsp:sp>
    <dsp:sp modelId="{CA3BD927-A55D-FD40-BE02-178FEC043A65}">
      <dsp:nvSpPr>
        <dsp:cNvPr id="0" name=""/>
        <dsp:cNvSpPr/>
      </dsp:nvSpPr>
      <dsp:spPr>
        <a:xfrm>
          <a:off x="793028" y="1620263"/>
          <a:ext cx="2311536" cy="1386921"/>
        </a:xfrm>
        <a:prstGeom prst="rect">
          <a:avLst/>
        </a:prstGeom>
        <a:solidFill>
          <a:schemeClr val="accent2">
            <a:hueOff val="-436609"/>
            <a:satOff val="-25178"/>
            <a:lumOff val="2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timing</a:t>
          </a:r>
          <a:endParaRPr lang="en-US" sz="2100" b="1" kern="1200" dirty="0"/>
        </a:p>
      </dsp:txBody>
      <dsp:txXfrm>
        <a:off x="793028" y="1620263"/>
        <a:ext cx="2311536" cy="1386921"/>
      </dsp:txXfrm>
    </dsp:sp>
    <dsp:sp modelId="{125E1C2A-4FA0-9644-B912-03536BCCE14B}">
      <dsp:nvSpPr>
        <dsp:cNvPr id="0" name=""/>
        <dsp:cNvSpPr/>
      </dsp:nvSpPr>
      <dsp:spPr>
        <a:xfrm>
          <a:off x="3335718" y="1620263"/>
          <a:ext cx="2311536" cy="1386921"/>
        </a:xfrm>
        <a:prstGeom prst="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teaching aids</a:t>
          </a:r>
          <a:endParaRPr lang="en-US" sz="2100" b="1" kern="1200" dirty="0"/>
        </a:p>
      </dsp:txBody>
      <dsp:txXfrm>
        <a:off x="3335718" y="1620263"/>
        <a:ext cx="2311536" cy="1386921"/>
      </dsp:txXfrm>
    </dsp:sp>
    <dsp:sp modelId="{13BB16C3-B22E-9F4C-91C8-C26E0188E6D2}">
      <dsp:nvSpPr>
        <dsp:cNvPr id="0" name=""/>
        <dsp:cNvSpPr/>
      </dsp:nvSpPr>
      <dsp:spPr>
        <a:xfrm>
          <a:off x="5878408" y="1620263"/>
          <a:ext cx="2311536" cy="1386921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anticipated problems</a:t>
          </a:r>
          <a:endParaRPr lang="en-US" sz="2100" b="1" kern="1200" dirty="0"/>
        </a:p>
      </dsp:txBody>
      <dsp:txXfrm>
        <a:off x="5878408" y="1620263"/>
        <a:ext cx="2311536" cy="1386921"/>
      </dsp:txXfrm>
    </dsp:sp>
    <dsp:sp modelId="{4594B9A2-FBC1-DF40-B194-FF9CA701141C}">
      <dsp:nvSpPr>
        <dsp:cNvPr id="0" name=""/>
        <dsp:cNvSpPr/>
      </dsp:nvSpPr>
      <dsp:spPr>
        <a:xfrm>
          <a:off x="793028" y="3238338"/>
          <a:ext cx="2311536" cy="1386921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interaction patterns</a:t>
          </a:r>
          <a:endParaRPr lang="en-US" sz="2100" b="1" kern="1200" dirty="0"/>
        </a:p>
      </dsp:txBody>
      <dsp:txXfrm>
        <a:off x="793028" y="3238338"/>
        <a:ext cx="2311536" cy="1386921"/>
      </dsp:txXfrm>
    </dsp:sp>
    <dsp:sp modelId="{3FFE0309-8199-4E4C-9DB6-9FCAAEDB8E86}">
      <dsp:nvSpPr>
        <dsp:cNvPr id="0" name=""/>
        <dsp:cNvSpPr/>
      </dsp:nvSpPr>
      <dsp:spPr>
        <a:xfrm>
          <a:off x="3335718" y="3238338"/>
          <a:ext cx="2311536" cy="1386921"/>
        </a:xfrm>
        <a:prstGeom prst="rect">
          <a:avLst/>
        </a:prstGeom>
        <a:solidFill>
          <a:schemeClr val="accent2">
            <a:hueOff val="-1018754"/>
            <a:satOff val="-58750"/>
            <a:lumOff val="60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student profile</a:t>
          </a:r>
          <a:endParaRPr lang="en-US" sz="2100" b="1" kern="1200" dirty="0"/>
        </a:p>
      </dsp:txBody>
      <dsp:txXfrm>
        <a:off x="3335718" y="3238338"/>
        <a:ext cx="2311536" cy="1386921"/>
      </dsp:txXfrm>
    </dsp:sp>
    <dsp:sp modelId="{D692F2CF-F927-194E-B4AB-AC43697D2711}">
      <dsp:nvSpPr>
        <dsp:cNvPr id="0" name=""/>
        <dsp:cNvSpPr/>
      </dsp:nvSpPr>
      <dsp:spPr>
        <a:xfrm>
          <a:off x="5878408" y="3238338"/>
          <a:ext cx="2311536" cy="1386921"/>
        </a:xfrm>
        <a:prstGeom prst="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constant checking &amp; feedback </a:t>
          </a:r>
        </a:p>
      </dsp:txBody>
      <dsp:txXfrm>
        <a:off x="5878408" y="3238338"/>
        <a:ext cx="2311536" cy="1386921"/>
      </dsp:txXfrm>
    </dsp:sp>
    <dsp:sp modelId="{41B490B1-6182-F54F-8F19-0FEB3BE86531}">
      <dsp:nvSpPr>
        <dsp:cNvPr id="0" name=""/>
        <dsp:cNvSpPr/>
      </dsp:nvSpPr>
      <dsp:spPr>
        <a:xfrm>
          <a:off x="2064373" y="4856414"/>
          <a:ext cx="2311536" cy="1386921"/>
        </a:xfrm>
        <a:prstGeom prst="rect">
          <a:avLst/>
        </a:prstGeom>
        <a:solidFill>
          <a:schemeClr val="accent2">
            <a:hueOff val="-1309827"/>
            <a:satOff val="-75535"/>
            <a:lumOff val="7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Homework</a:t>
          </a:r>
          <a:endParaRPr lang="en-US" sz="2100" b="1" kern="1200" dirty="0"/>
        </a:p>
      </dsp:txBody>
      <dsp:txXfrm>
        <a:off x="2064373" y="4856414"/>
        <a:ext cx="2311536" cy="1386921"/>
      </dsp:txXfrm>
    </dsp:sp>
    <dsp:sp modelId="{B4EE2CDB-FA30-FA49-BCCF-8C223A298FB5}">
      <dsp:nvSpPr>
        <dsp:cNvPr id="0" name=""/>
        <dsp:cNvSpPr/>
      </dsp:nvSpPr>
      <dsp:spPr>
        <a:xfrm>
          <a:off x="4607063" y="4856414"/>
          <a:ext cx="2311536" cy="1386921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PLE</a:t>
          </a:r>
          <a:endParaRPr lang="en-US" sz="2100" b="1" kern="1200" dirty="0"/>
        </a:p>
      </dsp:txBody>
      <dsp:txXfrm>
        <a:off x="4607063" y="4856414"/>
        <a:ext cx="2311536" cy="13869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89077A-AEBD-41B1-9399-6595E340B4E0}">
      <dsp:nvSpPr>
        <dsp:cNvPr id="0" name=""/>
        <dsp:cNvSpPr/>
      </dsp:nvSpPr>
      <dsp:spPr>
        <a:xfrm>
          <a:off x="0" y="506691"/>
          <a:ext cx="6014962" cy="93543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DBC9F7-AC74-49D9-8DA9-3E1E126EA52B}">
      <dsp:nvSpPr>
        <dsp:cNvPr id="0" name=""/>
        <dsp:cNvSpPr/>
      </dsp:nvSpPr>
      <dsp:spPr>
        <a:xfrm>
          <a:off x="282967" y="717163"/>
          <a:ext cx="514487" cy="5144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7C5D2B-8AC7-4F64-932A-C344205D8618}">
      <dsp:nvSpPr>
        <dsp:cNvPr id="0" name=""/>
        <dsp:cNvSpPr/>
      </dsp:nvSpPr>
      <dsp:spPr>
        <a:xfrm>
          <a:off x="1080423" y="506691"/>
          <a:ext cx="4934538" cy="935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00" tIns="99000" rIns="99000" bIns="99000" numCol="1" spcCol="1270" anchor="ctr" anchorCtr="0">
          <a:noAutofit/>
        </a:bodyPr>
        <a:lstStyle/>
        <a:p>
          <a:pPr indent="0" algn="l">
            <a:lnSpc>
              <a:spcPct val="100000"/>
            </a:lnSpc>
            <a:spcBef>
              <a:spcPct val="0"/>
            </a:spcBef>
            <a:buNone/>
          </a:pPr>
          <a:r>
            <a:rPr lang="en-US" sz="2300" kern="1200" dirty="0"/>
            <a:t>Thank you for taking part! </a:t>
          </a:r>
        </a:p>
        <a:p>
          <a:pPr marL="0" lvl="0" indent="0" algn="l" defTabSz="2000250"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>
        <a:off x="1080423" y="506691"/>
        <a:ext cx="4934538" cy="935431"/>
      </dsp:txXfrm>
    </dsp:sp>
    <dsp:sp modelId="{5B415026-881C-444D-9B8C-545B93E56E10}">
      <dsp:nvSpPr>
        <dsp:cNvPr id="0" name=""/>
        <dsp:cNvSpPr/>
      </dsp:nvSpPr>
      <dsp:spPr>
        <a:xfrm>
          <a:off x="0" y="1675980"/>
          <a:ext cx="6014962" cy="93543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48DBA6-863A-4963-BF18-9C0A86CA2972}">
      <dsp:nvSpPr>
        <dsp:cNvPr id="0" name=""/>
        <dsp:cNvSpPr/>
      </dsp:nvSpPr>
      <dsp:spPr>
        <a:xfrm>
          <a:off x="282967" y="1886452"/>
          <a:ext cx="514487" cy="5144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CE0B18-CF52-413A-8A0F-0FED62A458D0}">
      <dsp:nvSpPr>
        <dsp:cNvPr id="0" name=""/>
        <dsp:cNvSpPr/>
      </dsp:nvSpPr>
      <dsp:spPr>
        <a:xfrm>
          <a:off x="1080423" y="1675980"/>
          <a:ext cx="4934538" cy="935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00" tIns="99000" rIns="99000" bIns="9900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Best</a:t>
          </a:r>
          <a:r>
            <a:rPr lang="en-US" sz="2300" kern="1200" baseline="0"/>
            <a:t> of luck! </a:t>
          </a:r>
          <a:endParaRPr lang="en-US" sz="2300" kern="1200"/>
        </a:p>
      </dsp:txBody>
      <dsp:txXfrm>
        <a:off x="1080423" y="1675980"/>
        <a:ext cx="4934538" cy="9354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3AE8F-A760-5644-92F1-AA13D5FCBF24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4EE7F-5786-A54E-BA30-705D58E2C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4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praise everyone around us, but a lot of the times, we forget we should also give ourselves a little pat on the back for what we have done, no matter how big or small the task is.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F0122-BADB-DE42-88CA-FD4F97AE85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53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4EE7F-5786-A54E-BA30-705D58E2CD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39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4EE7F-5786-A54E-BA30-705D58E2CD6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53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C806F-F188-87C9-E1F3-C86FB77E21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41691E-AE6C-74F8-F911-F52748B38D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86208-F475-C77E-3C29-F72FD00F0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2DF1F-A942-6213-D91B-BA89A51C9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79B1B-43EC-3B20-B70E-2D9526975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325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06A27-7C88-FE3B-D309-EFEADA24D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C7F35D-37EA-0F62-0787-31D4052FD0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E4EAB-346C-ACD0-8B9D-9A36E1C7A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2CBC8-5FF1-A41A-9BE6-3875A88DA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61133-C34B-ED1F-92E0-EAC87750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187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2BB883-F214-BC02-EE02-58213F7AEE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4C9D19-AA24-84E0-BC66-315915E0D2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11F34-FA28-BF21-5FEA-8911F39D9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04F4C-E633-360D-1651-54E6CC87F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774C1-51B2-E59B-15A1-98B46EB49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568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55A57-CBC7-8B59-00D2-7EC279372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4065D-64B7-857C-32EB-E7A34773F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1E957-9978-BC41-5636-03B6D486A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CE1BE-CAB6-D47D-90FA-3160987E0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52AED-1570-03CE-DC3D-C182CA746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700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D7797-6B8C-AA0B-35C2-038B330C3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01646-0E86-8DC9-0E41-165093105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6968E-7715-7575-901D-CFDDC471D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813E2-301D-B0B4-622B-C597A4423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28670-13EC-3020-B860-2C8687B54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158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76ACC-51FC-ED66-160F-B8550F7B0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0CE2E-A04A-C98B-8ECC-77193AE048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6F1E33-F797-E163-EF0D-7AEE2A166E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7E6589-E666-34CA-E0F2-49D84A196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314845-C8C9-B83B-8869-A1257F447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085937-BD92-8593-E257-6C24377A8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724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7270B-995B-E279-5A80-A66A32B4E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2B1EA-C70A-EA79-5A8A-4C91D755B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E86D57-A3FE-EE8B-02B4-7AF99EA8C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A1CAC4-D57D-0374-D3DC-7482F74121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B9DE0-26E4-A4E0-1DFD-AA8B542918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6D7611-6529-C5E7-465F-2F0EE6C6B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C36828-C5A2-CCFE-527A-DE893360B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CED9F8-8961-8B2C-0D32-9248EBAA7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868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C630C-DDA8-06BA-639B-24C4F4ED7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BB6F70-D3C6-9297-C3CF-98F4CCA48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3C6B1C-0D85-1AC2-D70C-070EFF1E0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1150FA-CAEB-A377-80EE-D8928125D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967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F3C735-840D-0C81-D8F7-481B1E95D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C323B1-DDBB-17D0-E599-7D086B2DE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9D3C8-C8E7-6340-4A3A-C0AAA0E3E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465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C763E-BD5B-358D-DF48-BF715F5DB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03709-A6EA-5A0D-4197-BABA65D01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C67E8B-C960-8E30-4D49-61AE24B22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73885B-F516-BE16-09D1-B327232B1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2232B2-962D-F410-CCA9-0C63C96BB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D3651E-5A2C-BEA8-D389-EED410527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101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C7A4A-D4CA-D828-11F6-4F54FD202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84ABC5-05EA-5F57-E876-0F95BF094C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2199AB-8172-CECC-FDC9-FD66FAF80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D7EC01-876D-133A-E60E-FF11D66A6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CE431B-62D8-7FCE-00DC-7D2DC29FA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343362-14ED-5318-EC44-DBCEF1E8A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E88917-5D44-224D-C1A5-BF301991A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AA9BC0-DD91-DF64-6CDC-65DA8BCF5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4A8F6-BF92-C264-2FD9-E54E545B60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DB4F9-EACA-054A-77EA-6B3F8198EC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F0798-2B5B-AC7C-2816-73D7A6FE44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801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E363BC-6D77-4041-B4C7-C26D9E62B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036" y="554428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/>
              <a:t>Warmer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3ADEC-6EE7-984C-A046-6DD48D5AE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5877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/>
              <a:t>Start our final webinar with a positive comment on ourselves. It doesn’t have to be something brilliant or wonderful, and it can be something really small, funny or silly. </a:t>
            </a:r>
          </a:p>
          <a:p>
            <a:pPr marL="0" indent="0">
              <a:buNone/>
            </a:pPr>
            <a:r>
              <a:rPr lang="en-US" sz="2200" b="1" dirty="0"/>
              <a:t>For example, You can say</a:t>
            </a:r>
            <a:r>
              <a:rPr lang="en-US" sz="2200" dirty="0"/>
              <a:t>: </a:t>
            </a:r>
            <a:r>
              <a:rPr lang="en-US" sz="2200" b="1" u="sng" dirty="0"/>
              <a:t>I am proud of myself today because…  </a:t>
            </a:r>
          </a:p>
          <a:p>
            <a:pPr marL="457200" indent="-457200">
              <a:buAutoNum type="arabicPeriod"/>
            </a:pPr>
            <a:r>
              <a:rPr lang="en-US" sz="2200" dirty="0"/>
              <a:t>I decide to attend this webinar even though I don’t really want to.   </a:t>
            </a:r>
          </a:p>
          <a:p>
            <a:pPr marL="457200" indent="-457200">
              <a:buAutoNum type="arabicPeriod"/>
            </a:pPr>
            <a:r>
              <a:rPr lang="en-US" sz="2200" dirty="0"/>
              <a:t>I didn’t shout at my son this morning when he was playing with his food. </a:t>
            </a:r>
          </a:p>
          <a:p>
            <a:pPr marL="457200" indent="-457200">
              <a:buAutoNum type="arabicPeriod"/>
            </a:pPr>
            <a:r>
              <a:rPr lang="en-US" sz="2200" dirty="0"/>
              <a:t>I have managed to entertain a guess visiting me for four days.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In class, I’d make it as a group activity.  When one S finishes saying something they are proud of themselves, </a:t>
            </a:r>
            <a:r>
              <a:rPr lang="en-US" sz="2200" u="sng" dirty="0"/>
              <a:t>the next S will say: </a:t>
            </a:r>
            <a:r>
              <a:rPr lang="en-US" sz="2200" b="1" u="sng" dirty="0"/>
              <a:t>Well done, you! Good to know that you… I am also proud of myself today because</a:t>
            </a:r>
            <a:r>
              <a:rPr lang="en-US" sz="2200" b="1" dirty="0"/>
              <a:t>… </a:t>
            </a: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endParaRPr lang="en-US" sz="2200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04E884B-C007-D9DB-3266-7AAD20979E5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188" y="-937196"/>
            <a:ext cx="5229138" cy="261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9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968AF-BA83-9704-D08D-A1F62B0A9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4185282" cy="5504688"/>
          </a:xfrm>
        </p:spPr>
        <p:txBody>
          <a:bodyPr>
            <a:normAutofit/>
          </a:bodyPr>
          <a:lstStyle/>
          <a:p>
            <a:pPr algn="ctr"/>
            <a:r>
              <a:rPr lang="en-US" sz="4500" b="1" dirty="0">
                <a:solidFill>
                  <a:schemeClr val="accent5"/>
                </a:solidFill>
              </a:rPr>
              <a:t>Make your ILOs “S.M.A.R.T”</a:t>
            </a:r>
            <a:br>
              <a:rPr lang="en-US" sz="4500" b="1" dirty="0">
                <a:solidFill>
                  <a:schemeClr val="accent5"/>
                </a:solidFill>
              </a:rPr>
            </a:br>
            <a:endParaRPr lang="en-US" sz="2400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BC476A4-53E1-11DA-14F8-CB890550CA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7488720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42F937D-A529-01FB-8ABA-7AB63A5CAB1B}"/>
              </a:ext>
            </a:extLst>
          </p:cNvPr>
          <p:cNvSpPr/>
          <p:nvPr/>
        </p:nvSpPr>
        <p:spPr>
          <a:xfrm>
            <a:off x="524741" y="4142509"/>
            <a:ext cx="4296640" cy="1982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A</a:t>
            </a:r>
            <a:r>
              <a:rPr lang="en-US" sz="1800" b="1" dirty="0">
                <a:solidFill>
                  <a:schemeClr val="bg1"/>
                </a:solidFill>
              </a:rPr>
              <a:t>void using</a:t>
            </a:r>
          </a:p>
          <a:p>
            <a:r>
              <a:rPr lang="en-US" b="1" dirty="0">
                <a:solidFill>
                  <a:schemeClr val="bg1"/>
                </a:solidFill>
              </a:rPr>
              <a:t>1. </a:t>
            </a:r>
            <a:r>
              <a:rPr lang="en-US" sz="1800" b="1" dirty="0">
                <a:solidFill>
                  <a:schemeClr val="bg1"/>
                </a:solidFill>
              </a:rPr>
              <a:t>vague verbs such as understand, know</a:t>
            </a:r>
            <a:r>
              <a:rPr lang="zh-CN" altLang="en-US" sz="1800" b="1" dirty="0">
                <a:solidFill>
                  <a:schemeClr val="bg1"/>
                </a:solidFill>
              </a:rPr>
              <a:t> </a:t>
            </a:r>
            <a:r>
              <a:rPr lang="en-US" altLang="zh-CN" sz="1800" b="1" dirty="0">
                <a:solidFill>
                  <a:schemeClr val="bg1"/>
                </a:solidFill>
              </a:rPr>
              <a:t>   2. </a:t>
            </a:r>
            <a:r>
              <a:rPr lang="en-GB" altLang="zh-CN" sz="1800" b="1" dirty="0">
                <a:solidFill>
                  <a:schemeClr val="bg1"/>
                </a:solidFill>
              </a:rPr>
              <a:t>verbs that mainly focus on process not product such as listen to, talk about, learn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E6C2A42-3EFC-88A1-7B57-AF8CA149588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188" y="-937196"/>
            <a:ext cx="5229138" cy="261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38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loom's Taxonomy: Revised Levels, Verbs for Objectives [2023]">
            <a:extLst>
              <a:ext uri="{FF2B5EF4-FFF2-40B4-BE49-F238E27FC236}">
                <a16:creationId xmlns:a16="http://schemas.microsoft.com/office/drawing/2014/main" id="{BFC7E10B-1ACC-6415-CD04-6B06240567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0903" y="616252"/>
            <a:ext cx="10815308" cy="624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6DBF1B7A-D73A-87FD-070B-12DE5DF1144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188" y="-937196"/>
            <a:ext cx="5229138" cy="261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50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DED6BC-9A3E-48D4-AD7C-A56D63F54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235" y="1371600"/>
            <a:ext cx="4529312" cy="3589977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43AA82-C439-5CC6-EDC9-8D110BCAC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941" y="685801"/>
            <a:ext cx="3494859" cy="5491162"/>
          </a:xfrm>
        </p:spPr>
        <p:txBody>
          <a:bodyPr>
            <a:normAutofit/>
          </a:bodyPr>
          <a:lstStyle/>
          <a:p>
            <a:r>
              <a:rPr lang="en-US" sz="3100" dirty="0"/>
              <a:t>A memory game as a </a:t>
            </a:r>
            <a:br>
              <a:rPr lang="en-US" sz="3100" dirty="0"/>
            </a:br>
            <a:r>
              <a:rPr lang="en-US" sz="3100" dirty="0"/>
              <a:t>warmer/hook/spark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CF01149-FF8B-E079-934D-69BD6096F7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4399082"/>
              </p:ext>
            </p:extLst>
          </p:nvPr>
        </p:nvGraphicFramePr>
        <p:xfrm>
          <a:off x="4702547" y="838199"/>
          <a:ext cx="6651253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图片 2">
            <a:extLst>
              <a:ext uri="{FF2B5EF4-FFF2-40B4-BE49-F238E27FC236}">
                <a16:creationId xmlns:a16="http://schemas.microsoft.com/office/drawing/2014/main" id="{9FD8CB0D-4E38-5AB4-776F-73A429084D3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188" y="-937196"/>
            <a:ext cx="5229138" cy="261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54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572AC6-0E92-2F0F-FFC2-CEDC54441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Guess what I did to make me look different now? </a:t>
            </a:r>
          </a:p>
        </p:txBody>
      </p:sp>
      <p:pic>
        <p:nvPicPr>
          <p:cNvPr id="5" name="Picture 4" descr="Wood human figure">
            <a:extLst>
              <a:ext uri="{FF2B5EF4-FFF2-40B4-BE49-F238E27FC236}">
                <a16:creationId xmlns:a16="http://schemas.microsoft.com/office/drawing/2014/main" id="{3FBDEB2B-F4F0-A404-9047-30220B0442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466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91ECE-EFD5-B12D-CC85-D838D69E6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T asks the students to look at them very carefully for a few seconds.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 goes out the classroom, closes the door, takes off and puts on a few things, and enters the room with the question: 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Guess what I did to make me look different now?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(earrings, rings, scarf, glasses, shoes, watch etc. )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52C1324-3D4E-C7CD-07CF-28CFD76F1F3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188" y="-937196"/>
            <a:ext cx="5229138" cy="261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928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72AC6-0E92-2F0F-FFC2-CEDC54441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n-US" dirty="0"/>
              <a:t>Over to students</a:t>
            </a:r>
          </a:p>
        </p:txBody>
      </p:sp>
      <p:pic>
        <p:nvPicPr>
          <p:cNvPr id="5" name="Picture 4" descr="Wood human figure">
            <a:extLst>
              <a:ext uri="{FF2B5EF4-FFF2-40B4-BE49-F238E27FC236}">
                <a16:creationId xmlns:a16="http://schemas.microsoft.com/office/drawing/2014/main" id="{3FBDEB2B-F4F0-A404-9047-30220B0442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466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91ECE-EFD5-B12D-CC85-D838D69E6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Pair work: </a:t>
            </a:r>
          </a:p>
          <a:p>
            <a:pPr marL="0" indent="0">
              <a:buNone/>
            </a:pPr>
            <a:r>
              <a:rPr lang="en-US" sz="2000" dirty="0"/>
              <a:t>Student A and B have a good look at each other, and then ask them to sit back to back to make some changes. 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Once they are ready, ask them to turn around and start to tell what their partner has done to make them look different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200" b="1" dirty="0"/>
              <a:t>Explain</a:t>
            </a:r>
            <a:r>
              <a:rPr lang="en-US" sz="2000" dirty="0"/>
              <a:t> </a:t>
            </a:r>
            <a:r>
              <a:rPr lang="en-US" sz="2000" b="1" dirty="0"/>
              <a:t>the form and meaning of PPS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F909B77-63BC-F31E-DFB5-E72A7334E46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188" y="-937196"/>
            <a:ext cx="5229138" cy="261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90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66CF67-9107-18E8-EF36-EADD6DE4D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764024"/>
            <a:ext cx="4320626" cy="1723644"/>
          </a:xfrm>
        </p:spPr>
        <p:txBody>
          <a:bodyPr anchor="b">
            <a:normAutofit fontScale="90000"/>
          </a:bodyPr>
          <a:lstStyle/>
          <a:p>
            <a:br>
              <a:rPr lang="en-US" sz="3400" dirty="0"/>
            </a:br>
            <a:r>
              <a:rPr lang="en-US" sz="3400" dirty="0"/>
              <a:t>Use it more communicatively with a bit fun?  </a:t>
            </a:r>
            <a:br>
              <a:rPr lang="en-US" sz="3400" dirty="0"/>
            </a:br>
            <a:br>
              <a:rPr lang="en-US" sz="3400" dirty="0"/>
            </a:br>
            <a:r>
              <a:rPr lang="en-US" sz="3400" dirty="0"/>
              <a:t>Will you differentiate the worksheet to allow everyone to </a:t>
            </a:r>
            <a:r>
              <a:rPr lang="en-US" sz="3400" dirty="0" err="1"/>
              <a:t>practise</a:t>
            </a:r>
            <a:r>
              <a:rPr lang="en-US" sz="3400" dirty="0"/>
              <a:t> their English together?  If so, how? 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id="{AFA1A7F5-EAA1-13FA-CB9F-D7FF1E8EA0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44680" y="261898"/>
            <a:ext cx="6316384" cy="6596102"/>
          </a:xfr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9F9CFBA-E4D0-D265-0066-FCD97243A81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188" y="-937196"/>
            <a:ext cx="5229138" cy="261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00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9E8E32-67DD-90DF-46B8-B5387DF7D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199" y="464693"/>
            <a:ext cx="9705878" cy="1800526"/>
          </a:xfrm>
        </p:spPr>
        <p:txBody>
          <a:bodyPr>
            <a:normAutofit/>
          </a:bodyPr>
          <a:lstStyle/>
          <a:p>
            <a:r>
              <a:rPr lang="en-US" sz="3600" b="1" dirty="0"/>
              <a:t>Activity 1: describe and guess</a:t>
            </a:r>
            <a:r>
              <a:rPr lang="en-US" sz="3600" dirty="0"/>
              <a:t> (either pair or group): What has happened?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2DFAF33-98A5-EC57-044C-CA80EEFA4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15" y="1950521"/>
            <a:ext cx="5962785" cy="490747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600" dirty="0"/>
              <a:t>Cut all picture cards, divide them and give each student 7 cards. They take turns to describe and guess. 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Student A describe the picture without using the actual verb. 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For example: </a:t>
            </a:r>
          </a:p>
          <a:p>
            <a:pPr marL="0" indent="0">
              <a:buNone/>
            </a:pPr>
            <a:r>
              <a:rPr lang="en-US" sz="2600" dirty="0"/>
              <a:t>A man is standing in front of an armchair and looking at his glasses. He accidentally sat on them. So, what has happened? 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Student B: He has sat on his glasses. </a:t>
            </a:r>
          </a:p>
          <a:p>
            <a:pPr marL="0" indent="0">
              <a:buNone/>
            </a:pPr>
            <a:r>
              <a:rPr lang="en-US" sz="2600" dirty="0"/>
              <a:t>                    </a:t>
            </a:r>
            <a:r>
              <a:rPr lang="en-US" sz="2600" dirty="0">
                <a:solidFill>
                  <a:srgbClr val="FF0000"/>
                </a:solidFill>
              </a:rPr>
              <a:t>He has broken his glasses.  </a:t>
            </a:r>
          </a:p>
          <a:p>
            <a:pPr marL="0" indent="0">
              <a:buNone/>
            </a:pPr>
            <a:endParaRPr lang="en-US" sz="2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600" dirty="0"/>
              <a:t>Now let’s try a couple together. 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4E210406-BD06-E021-EC55-9F19B8769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252" y="2604434"/>
            <a:ext cx="4747547" cy="35725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7A9E82D-8FC3-CC3C-82ED-9EB99103D18B}"/>
              </a:ext>
            </a:extLst>
          </p:cNvPr>
          <p:cNvSpPr/>
          <p:nvPr/>
        </p:nvSpPr>
        <p:spPr>
          <a:xfrm>
            <a:off x="7044267" y="1759528"/>
            <a:ext cx="4143278" cy="1011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 armchair, angary at himself, a pair of bad glasses, (break</a:t>
            </a:r>
            <a:r>
              <a:rPr lang="en-GB" dirty="0"/>
              <a:t>/broken)</a:t>
            </a:r>
            <a:endParaRPr 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402D20C-C73D-0099-E095-32D859AB45D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188" y="-937196"/>
            <a:ext cx="5229138" cy="261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98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id="{AFA1A7F5-EAA1-13FA-CB9F-D7FF1E8EA0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3140" y="753044"/>
            <a:ext cx="7857889" cy="6104955"/>
          </a:xfr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7CB2A335-7C8F-4032-ED36-A1CC3694445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188" y="-937196"/>
            <a:ext cx="5229138" cy="261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1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DECADD-BB53-B213-4785-2323ADF05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Juicy plums </a:t>
            </a:r>
          </a:p>
        </p:txBody>
      </p:sp>
      <p:sp>
        <p:nvSpPr>
          <p:cNvPr id="4105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Ripe juicy plums isolated on wooden table 4867703 Stock Photo at Vecteezy">
            <a:extLst>
              <a:ext uri="{FF2B5EF4-FFF2-40B4-BE49-F238E27FC236}">
                <a16:creationId xmlns:a16="http://schemas.microsoft.com/office/drawing/2014/main" id="{BF1909A9-D608-92EB-92F7-FBF900079B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978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2F8E691-2740-7755-C894-6992781B2FF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188" y="-937196"/>
            <a:ext cx="5229138" cy="261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0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F21F8-82F3-440A-603D-02A31250C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977" y="644879"/>
            <a:ext cx="10515600" cy="1325563"/>
          </a:xfrm>
        </p:spPr>
        <p:txBody>
          <a:bodyPr>
            <a:normAutofit/>
          </a:bodyPr>
          <a:lstStyle/>
          <a:p>
            <a:r>
              <a:rPr lang="en-US" sz="3400" dirty="0"/>
              <a:t>Can you help me sort out the right order? Read others’ sorry notes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EC8731-C1B5-0A99-4C67-C3F38F484F0B}"/>
              </a:ext>
            </a:extLst>
          </p:cNvPr>
          <p:cNvSpPr/>
          <p:nvPr/>
        </p:nvSpPr>
        <p:spPr>
          <a:xfrm>
            <a:off x="1038046" y="1825625"/>
            <a:ext cx="2846717" cy="7418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that were in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B343D3-A961-0AD6-961B-CEEF5C8F97D7}"/>
              </a:ext>
            </a:extLst>
          </p:cNvPr>
          <p:cNvSpPr/>
          <p:nvPr/>
        </p:nvSpPr>
        <p:spPr>
          <a:xfrm>
            <a:off x="1004978" y="2886973"/>
            <a:ext cx="2846717" cy="7418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have eaten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E51667-A72D-5DF6-0862-F2B142E9216D}"/>
              </a:ext>
            </a:extLst>
          </p:cNvPr>
          <p:cNvSpPr/>
          <p:nvPr/>
        </p:nvSpPr>
        <p:spPr>
          <a:xfrm>
            <a:off x="8256525" y="3816413"/>
            <a:ext cx="2897430" cy="7418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 breakfast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E81328-AC39-7B7E-572E-410A5DE9E543}"/>
              </a:ext>
            </a:extLst>
          </p:cNvPr>
          <p:cNvSpPr/>
          <p:nvPr/>
        </p:nvSpPr>
        <p:spPr>
          <a:xfrm>
            <a:off x="8307238" y="2775662"/>
            <a:ext cx="2846717" cy="7418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plums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20FFC2-AF14-9776-201E-A42232B653BC}"/>
              </a:ext>
            </a:extLst>
          </p:cNvPr>
          <p:cNvSpPr/>
          <p:nvPr/>
        </p:nvSpPr>
        <p:spPr>
          <a:xfrm>
            <a:off x="8307239" y="1862700"/>
            <a:ext cx="2846717" cy="7418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They were delicious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EC8731-C1B5-0A99-4C67-C3F38F484F0B}"/>
              </a:ext>
            </a:extLst>
          </p:cNvPr>
          <p:cNvSpPr/>
          <p:nvPr/>
        </p:nvSpPr>
        <p:spPr>
          <a:xfrm>
            <a:off x="4672641" y="1862700"/>
            <a:ext cx="2846717" cy="7418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and which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EC8731-C1B5-0A99-4C67-C3F38F484F0B}"/>
              </a:ext>
            </a:extLst>
          </p:cNvPr>
          <p:cNvSpPr/>
          <p:nvPr/>
        </p:nvSpPr>
        <p:spPr>
          <a:xfrm>
            <a:off x="8256525" y="4808468"/>
            <a:ext cx="2897430" cy="7418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you were probably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EC8731-C1B5-0A99-4C67-C3F38F484F0B}"/>
              </a:ext>
            </a:extLst>
          </p:cNvPr>
          <p:cNvSpPr/>
          <p:nvPr/>
        </p:nvSpPr>
        <p:spPr>
          <a:xfrm>
            <a:off x="1004977" y="4849653"/>
            <a:ext cx="2846717" cy="7418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so sweet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EC8731-C1B5-0A99-4C67-C3F38F484F0B}"/>
              </a:ext>
            </a:extLst>
          </p:cNvPr>
          <p:cNvSpPr/>
          <p:nvPr/>
        </p:nvSpPr>
        <p:spPr>
          <a:xfrm>
            <a:off x="1004978" y="3919569"/>
            <a:ext cx="2846717" cy="7418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saving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EC8731-C1B5-0A99-4C67-C3F38F484F0B}"/>
              </a:ext>
            </a:extLst>
          </p:cNvPr>
          <p:cNvSpPr/>
          <p:nvPr/>
        </p:nvSpPr>
        <p:spPr>
          <a:xfrm>
            <a:off x="4672641" y="2851318"/>
            <a:ext cx="2846717" cy="7418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This is just to say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EC8731-C1B5-0A99-4C67-C3F38F484F0B}"/>
              </a:ext>
            </a:extLst>
          </p:cNvPr>
          <p:cNvSpPr/>
          <p:nvPr/>
        </p:nvSpPr>
        <p:spPr>
          <a:xfrm>
            <a:off x="4672641" y="3772269"/>
            <a:ext cx="2846717" cy="7418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the icebox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C8731-C1B5-0A99-4C67-C3F38F484F0B}"/>
              </a:ext>
            </a:extLst>
          </p:cNvPr>
          <p:cNvSpPr/>
          <p:nvPr/>
        </p:nvSpPr>
        <p:spPr>
          <a:xfrm>
            <a:off x="4672641" y="5435092"/>
            <a:ext cx="2846717" cy="7418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Forgive me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9B2785-AC4E-0950-1D7A-4260F3A0A46E}"/>
              </a:ext>
            </a:extLst>
          </p:cNvPr>
          <p:cNvSpPr/>
          <p:nvPr/>
        </p:nvSpPr>
        <p:spPr>
          <a:xfrm>
            <a:off x="4672641" y="4617301"/>
            <a:ext cx="2846717" cy="7418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and so cold 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5BFE4A9-F8E0-067C-0CF4-1BD8819AE3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188" y="-937196"/>
            <a:ext cx="5229138" cy="261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28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A856D7-5DEC-71BD-3C7C-E01D7BB6C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773" y="691528"/>
            <a:ext cx="11018520" cy="804274"/>
          </a:xfrm>
        </p:spPr>
        <p:txBody>
          <a:bodyPr anchor="b">
            <a:normAutofit/>
          </a:bodyPr>
          <a:lstStyle/>
          <a:p>
            <a:r>
              <a:rPr lang="en-US" sz="3600" b="1" dirty="0"/>
              <a:t>It’s important to </a:t>
            </a:r>
            <a:r>
              <a:rPr lang="en-US" sz="3600" b="1" dirty="0">
                <a:highlight>
                  <a:srgbClr val="00FFFF"/>
                </a:highlight>
              </a:rPr>
              <a:t>give yourself a little pad on the back</a:t>
            </a:r>
            <a:r>
              <a:rPr lang="en-US" sz="3600" b="1" dirty="0"/>
              <a:t>! </a:t>
            </a:r>
          </a:p>
        </p:txBody>
      </p:sp>
      <p:sp>
        <p:nvSpPr>
          <p:cNvPr id="103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A5DBDD22-819A-6E65-240E-6B287F7FD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sz="2200" dirty="0"/>
              <a:t>We praise everyone around us, but a lot of the times, we forget we should also give ourselves a little pat on the back for what we have done, no matter how big or small the thing that makes us feel about is.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Let students feel good about themselves. Encourage their sense of self-worth. Teachers can give silly examples to make students feel at ease.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A good social skill to have as we also learn to appreciate other people’s strength, skills or achievements no matter how big or small. </a:t>
            </a:r>
          </a:p>
        </p:txBody>
      </p:sp>
      <p:pic>
        <p:nvPicPr>
          <p:cNvPr id="1026" name="Picture 2" descr="Give yourself a pat on the back - you've made it to the middle of the week! Giving  yourself kudos for all you've accomplished is a big part of positive... | By">
            <a:extLst>
              <a:ext uri="{FF2B5EF4-FFF2-40B4-BE49-F238E27FC236}">
                <a16:creationId xmlns:a16="http://schemas.microsoft.com/office/drawing/2014/main" id="{1521D989-E6C3-82E7-DA07-13F6AE6ACE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4" r="20445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5E96E7F-BA20-8C19-9DD5-001A95B102D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188" y="-937196"/>
            <a:ext cx="5229138" cy="261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511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8CCCC76-FF70-3884-8296-0EC089B56F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4558916"/>
              </p:ext>
            </p:extLst>
          </p:nvPr>
        </p:nvGraphicFramePr>
        <p:xfrm>
          <a:off x="4915949" y="252222"/>
          <a:ext cx="5138130" cy="63535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38130">
                  <a:extLst>
                    <a:ext uri="{9D8B030D-6E8A-4147-A177-3AD203B41FA5}">
                      <a16:colId xmlns:a16="http://schemas.microsoft.com/office/drawing/2014/main" val="468932095"/>
                    </a:ext>
                  </a:extLst>
                </a:gridCol>
              </a:tblGrid>
              <a:tr h="5473264">
                <a:tc>
                  <a:txBody>
                    <a:bodyPr/>
                    <a:lstStyle/>
                    <a:p>
                      <a:pPr algn="ctr"/>
                      <a:r>
                        <a:rPr lang="en-GB" sz="2000" kern="1800" dirty="0">
                          <a:effectLst/>
                        </a:rPr>
                        <a:t>This Is Just To Say</a:t>
                      </a:r>
                      <a:endParaRPr lang="en-GB" sz="2000" dirty="0">
                        <a:effectLst/>
                      </a:endParaRPr>
                    </a:p>
                    <a:p>
                      <a:pPr algn="ctr"/>
                      <a:r>
                        <a:rPr lang="en-GB" sz="2000" b="0" dirty="0">
                          <a:effectLst/>
                        </a:rPr>
                        <a:t>By William Carlos Williams</a:t>
                      </a:r>
                    </a:p>
                    <a:p>
                      <a:pPr algn="ctr"/>
                      <a:r>
                        <a:rPr lang="en-GB" sz="20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000" dirty="0">
                          <a:effectLst/>
                        </a:rPr>
                        <a:t>I have eaten </a:t>
                      </a:r>
                      <a:br>
                        <a:rPr lang="en-GB" sz="2000" dirty="0">
                          <a:effectLst/>
                        </a:rPr>
                      </a:br>
                      <a:r>
                        <a:rPr lang="en-GB" sz="2000" dirty="0">
                          <a:effectLst/>
                        </a:rPr>
                        <a:t>the plums </a:t>
                      </a:r>
                      <a:br>
                        <a:rPr lang="en-GB" sz="2000" dirty="0">
                          <a:effectLst/>
                        </a:rPr>
                      </a:br>
                      <a:r>
                        <a:rPr lang="en-GB" sz="2000" dirty="0">
                          <a:effectLst/>
                        </a:rPr>
                        <a:t>that were in </a:t>
                      </a:r>
                      <a:br>
                        <a:rPr lang="en-GB" sz="2000" dirty="0">
                          <a:effectLst/>
                        </a:rPr>
                      </a:br>
                      <a:r>
                        <a:rPr lang="en-GB" sz="2000" dirty="0">
                          <a:effectLst/>
                        </a:rPr>
                        <a:t>the icebox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000" dirty="0">
                          <a:effectLst/>
                        </a:rPr>
                        <a:t>and which </a:t>
                      </a:r>
                      <a:br>
                        <a:rPr lang="en-GB" sz="2000" dirty="0">
                          <a:effectLst/>
                        </a:rPr>
                      </a:br>
                      <a:r>
                        <a:rPr lang="en-GB" sz="2000" dirty="0">
                          <a:effectLst/>
                        </a:rPr>
                        <a:t>you were probably </a:t>
                      </a:r>
                      <a:br>
                        <a:rPr lang="en-GB" sz="2000" dirty="0">
                          <a:effectLst/>
                        </a:rPr>
                      </a:br>
                      <a:r>
                        <a:rPr lang="en-GB" sz="2000" dirty="0">
                          <a:effectLst/>
                        </a:rPr>
                        <a:t>saving </a:t>
                      </a:r>
                      <a:br>
                        <a:rPr lang="en-GB" sz="2000" dirty="0">
                          <a:effectLst/>
                        </a:rPr>
                      </a:br>
                      <a:r>
                        <a:rPr lang="en-GB" sz="2000" dirty="0">
                          <a:effectLst/>
                        </a:rPr>
                        <a:t>for breakfast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000" dirty="0">
                          <a:effectLst/>
                        </a:rPr>
                        <a:t>Forgive me </a:t>
                      </a:r>
                      <a:br>
                        <a:rPr lang="en-GB" sz="2000" dirty="0">
                          <a:effectLst/>
                        </a:rPr>
                      </a:br>
                      <a:r>
                        <a:rPr lang="en-GB" sz="2000" dirty="0">
                          <a:effectLst/>
                        </a:rPr>
                        <a:t>they were delicious </a:t>
                      </a:r>
                      <a:br>
                        <a:rPr lang="en-GB" sz="2000" dirty="0">
                          <a:effectLst/>
                        </a:rPr>
                      </a:br>
                      <a:r>
                        <a:rPr lang="en-GB" sz="2000" dirty="0">
                          <a:effectLst/>
                        </a:rPr>
                        <a:t>so sweet </a:t>
                      </a:r>
                      <a:br>
                        <a:rPr lang="en-GB" sz="2000" dirty="0">
                          <a:effectLst/>
                        </a:rPr>
                      </a:br>
                      <a:r>
                        <a:rPr lang="en-GB" sz="2000" dirty="0">
                          <a:effectLst/>
                        </a:rPr>
                        <a:t>and so cold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58" marR="48158" marT="0" marB="0"/>
                </a:tc>
                <a:extLst>
                  <a:ext uri="{0D108BD9-81ED-4DB2-BD59-A6C34878D82A}">
                    <a16:rowId xmlns:a16="http://schemas.microsoft.com/office/drawing/2014/main" val="3847404639"/>
                  </a:ext>
                </a:extLst>
              </a:tr>
            </a:tbl>
          </a:graphicData>
        </a:graphic>
      </p:graphicFrame>
      <p:pic>
        <p:nvPicPr>
          <p:cNvPr id="2" name="图片 1">
            <a:extLst>
              <a:ext uri="{FF2B5EF4-FFF2-40B4-BE49-F238E27FC236}">
                <a16:creationId xmlns:a16="http://schemas.microsoft.com/office/drawing/2014/main" id="{7C86FE73-D7FC-EDAD-42EA-F5A6E4BE6FD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188" y="-937196"/>
            <a:ext cx="5229138" cy="261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341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A99BE4-A972-0ADE-14FC-EB37922CC96F}"/>
              </a:ext>
            </a:extLst>
          </p:cNvPr>
          <p:cNvSpPr txBox="1"/>
          <p:nvPr/>
        </p:nvSpPr>
        <p:spPr>
          <a:xfrm>
            <a:off x="7267634" y="2580996"/>
            <a:ext cx="4818888" cy="35507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b="1" dirty="0"/>
              <a:t>Recall the missing words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8CCCC76-FF70-3884-8296-0EC089B56F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7748327"/>
              </p:ext>
            </p:extLst>
          </p:nvPr>
        </p:nvGraphicFramePr>
        <p:xfrm>
          <a:off x="3258575" y="312621"/>
          <a:ext cx="5108100" cy="6545379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5108100">
                  <a:extLst>
                    <a:ext uri="{9D8B030D-6E8A-4147-A177-3AD203B41FA5}">
                      <a16:colId xmlns:a16="http://schemas.microsoft.com/office/drawing/2014/main" val="468932095"/>
                    </a:ext>
                  </a:extLst>
                </a:gridCol>
              </a:tblGrid>
              <a:tr h="6545379">
                <a:tc>
                  <a:txBody>
                    <a:bodyPr/>
                    <a:lstStyle/>
                    <a:p>
                      <a:pPr algn="ctr"/>
                      <a:r>
                        <a:rPr lang="en-GB" sz="2200" b="0" kern="1800" cap="none" spc="0" dirty="0">
                          <a:solidFill>
                            <a:schemeClr val="tx1"/>
                          </a:solidFill>
                          <a:effectLst/>
                        </a:rPr>
                        <a:t>This Is Just To Say</a:t>
                      </a:r>
                      <a:endParaRPr lang="en-GB" sz="2200" b="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200" b="0" cap="none" spc="0" dirty="0">
                          <a:solidFill>
                            <a:schemeClr val="tx1"/>
                          </a:solidFill>
                          <a:effectLst/>
                        </a:rPr>
                        <a:t>I have</a:t>
                      </a:r>
                      <a:r>
                        <a:rPr lang="en-US" sz="2200" b="0" cap="none" spc="0" dirty="0">
                          <a:solidFill>
                            <a:schemeClr val="tx1"/>
                          </a:solidFill>
                          <a:effectLst/>
                        </a:rPr>
                        <a:t>______</a:t>
                      </a:r>
                      <a:r>
                        <a:rPr lang="en-GB" sz="2200" b="0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br>
                        <a:rPr lang="en-GB" sz="2200" b="0" cap="none" spc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2200" b="0" cap="none" spc="0" dirty="0">
                          <a:solidFill>
                            <a:schemeClr val="tx1"/>
                          </a:solidFill>
                          <a:effectLst/>
                        </a:rPr>
                        <a:t>the________ </a:t>
                      </a:r>
                      <a:br>
                        <a:rPr lang="en-GB" sz="2200" b="0" cap="none" spc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2200" b="0" cap="none" spc="0" dirty="0">
                          <a:solidFill>
                            <a:schemeClr val="tx1"/>
                          </a:solidFill>
                          <a:effectLst/>
                        </a:rPr>
                        <a:t>that_______ </a:t>
                      </a:r>
                      <a:br>
                        <a:rPr lang="en-GB" sz="2200" b="0" cap="none" spc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2200" b="0" cap="none" spc="0" dirty="0">
                          <a:solidFill>
                            <a:schemeClr val="tx1"/>
                          </a:solidFill>
                          <a:effectLst/>
                        </a:rPr>
                        <a:t>the_______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200" b="0" cap="none" spc="0" dirty="0">
                          <a:solidFill>
                            <a:schemeClr val="tx1"/>
                          </a:solidFill>
                          <a:effectLst/>
                        </a:rPr>
                        <a:t>and which </a:t>
                      </a:r>
                      <a:br>
                        <a:rPr lang="en-GB" sz="2200" b="0" cap="none" spc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2200" b="0" cap="none" spc="0" dirty="0">
                          <a:solidFill>
                            <a:schemeClr val="tx1"/>
                          </a:solidFill>
                          <a:effectLst/>
                        </a:rPr>
                        <a:t>you were probably </a:t>
                      </a:r>
                      <a:br>
                        <a:rPr lang="en-GB" sz="2200" b="0" cap="none" spc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2200" b="0" cap="none" spc="0" dirty="0">
                          <a:solidFill>
                            <a:schemeClr val="tx1"/>
                          </a:solidFill>
                          <a:effectLst/>
                        </a:rPr>
                        <a:t>_________ </a:t>
                      </a:r>
                      <a:br>
                        <a:rPr lang="en-GB" sz="2200" b="0" cap="none" spc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2200" b="0" cap="none" spc="0" dirty="0">
                          <a:solidFill>
                            <a:schemeClr val="tx1"/>
                          </a:solidFill>
                          <a:effectLst/>
                        </a:rPr>
                        <a:t>____________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200" b="0" cap="none" spc="0" dirty="0">
                          <a:solidFill>
                            <a:schemeClr val="tx1"/>
                          </a:solidFill>
                          <a:effectLst/>
                        </a:rPr>
                        <a:t>Forgive me </a:t>
                      </a:r>
                      <a:br>
                        <a:rPr lang="en-GB" sz="2200" b="0" cap="none" spc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2200" b="0" cap="none" spc="0" dirty="0">
                          <a:solidFill>
                            <a:schemeClr val="tx1"/>
                          </a:solidFill>
                          <a:effectLst/>
                        </a:rPr>
                        <a:t>_____ ______ _______</a:t>
                      </a:r>
                      <a:br>
                        <a:rPr lang="en-GB" sz="2200" b="0" cap="none" spc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2200" b="0" cap="none" spc="0" dirty="0">
                          <a:solidFill>
                            <a:schemeClr val="tx1"/>
                          </a:solidFill>
                          <a:effectLst/>
                        </a:rPr>
                        <a:t>so _________ </a:t>
                      </a:r>
                      <a:br>
                        <a:rPr lang="en-GB" sz="2200" b="0" cap="none" spc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2200" b="0" cap="none" spc="0" dirty="0">
                          <a:solidFill>
                            <a:schemeClr val="tx1"/>
                          </a:solidFill>
                          <a:effectLst/>
                        </a:rPr>
                        <a:t>and _________</a:t>
                      </a:r>
                      <a:endParaRPr lang="en-GB" sz="2200" b="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6672" marT="21521" marB="107607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7404639"/>
                  </a:ext>
                </a:extLst>
              </a:tr>
            </a:tbl>
          </a:graphicData>
        </a:graphic>
      </p:graphicFrame>
      <p:pic>
        <p:nvPicPr>
          <p:cNvPr id="3" name="图片 2">
            <a:extLst>
              <a:ext uri="{FF2B5EF4-FFF2-40B4-BE49-F238E27FC236}">
                <a16:creationId xmlns:a16="http://schemas.microsoft.com/office/drawing/2014/main" id="{A9744ECC-483B-2857-44C3-52362AD17AF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188" y="-937196"/>
            <a:ext cx="5229138" cy="261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41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AD2DF-9BE9-8CB7-7A2B-9DB95FB30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57399"/>
            <a:ext cx="4613693" cy="1325563"/>
          </a:xfrm>
        </p:spPr>
        <p:txBody>
          <a:bodyPr>
            <a:normAutofit/>
          </a:bodyPr>
          <a:lstStyle/>
          <a:p>
            <a:r>
              <a:rPr lang="en-GB" sz="1800" b="1" i="1" kern="1800" dirty="0">
                <a:solidFill>
                  <a:srgbClr val="343434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Invent/produce</a:t>
            </a:r>
            <a:r>
              <a:rPr lang="en-GB" sz="1800" b="1" i="1" kern="1800" dirty="0">
                <a:solidFill>
                  <a:srgbClr val="34343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your own version of the story, share and </a:t>
            </a:r>
            <a:r>
              <a:rPr lang="en-GB" sz="1800" b="1" i="1" kern="1800" dirty="0">
                <a:solidFill>
                  <a:srgbClr val="343434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vote</a:t>
            </a:r>
            <a:r>
              <a:rPr lang="en-GB" sz="1800" b="1" i="1" kern="1800" dirty="0">
                <a:solidFill>
                  <a:srgbClr val="34343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the most ‘sadistic’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43F3C-9D9F-FFEC-51B4-3A37F7DCB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34132" cy="435133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See one more example: </a:t>
            </a:r>
          </a:p>
          <a:p>
            <a:pPr marL="0" indent="0">
              <a:buNone/>
            </a:pPr>
            <a:r>
              <a:rPr lang="en-US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3ECBB894-73DE-FA80-FAED-06676F777D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4793956"/>
              </p:ext>
            </p:extLst>
          </p:nvPr>
        </p:nvGraphicFramePr>
        <p:xfrm>
          <a:off x="6497782" y="252222"/>
          <a:ext cx="5441176" cy="63535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41176">
                  <a:extLst>
                    <a:ext uri="{9D8B030D-6E8A-4147-A177-3AD203B41FA5}">
                      <a16:colId xmlns:a16="http://schemas.microsoft.com/office/drawing/2014/main" val="468932095"/>
                    </a:ext>
                  </a:extLst>
                </a:gridCol>
              </a:tblGrid>
              <a:tr h="6306619">
                <a:tc>
                  <a:txBody>
                    <a:bodyPr/>
                    <a:lstStyle/>
                    <a:p>
                      <a:pPr algn="ctr"/>
                      <a:r>
                        <a:rPr lang="en-GB" sz="2000" kern="1800" dirty="0">
                          <a:effectLst/>
                        </a:rPr>
                        <a:t>This Is Just To Say</a:t>
                      </a:r>
                      <a:endParaRPr lang="en-GB" sz="2000" dirty="0">
                        <a:effectLst/>
                      </a:endParaRPr>
                    </a:p>
                    <a:p>
                      <a:pPr algn="ctr"/>
                      <a:r>
                        <a:rPr lang="en-GB" sz="2000" b="0" dirty="0">
                          <a:effectLst/>
                        </a:rPr>
                        <a:t>By Helen Hou</a:t>
                      </a:r>
                    </a:p>
                    <a:p>
                      <a:pPr algn="ctr"/>
                      <a:r>
                        <a:rPr lang="en-GB" sz="20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000" dirty="0">
                          <a:effectLst/>
                        </a:rPr>
                        <a:t>I have scratched </a:t>
                      </a:r>
                      <a:br>
                        <a:rPr lang="en-GB" sz="2000" dirty="0">
                          <a:effectLst/>
                        </a:rPr>
                      </a:br>
                      <a:r>
                        <a:rPr lang="en-GB" sz="2000" dirty="0">
                          <a:effectLst/>
                        </a:rPr>
                        <a:t>the scratch cards</a:t>
                      </a:r>
                      <a:br>
                        <a:rPr lang="en-GB" sz="2000" dirty="0">
                          <a:effectLst/>
                        </a:rPr>
                      </a:br>
                      <a:r>
                        <a:rPr lang="en-GB" sz="2000" dirty="0">
                          <a:effectLst/>
                        </a:rPr>
                        <a:t>that were on  </a:t>
                      </a:r>
                      <a:br>
                        <a:rPr lang="en-GB" sz="2000" dirty="0">
                          <a:effectLst/>
                        </a:rPr>
                      </a:br>
                      <a:r>
                        <a:rPr lang="en-GB" sz="2000" dirty="0">
                          <a:effectLst/>
                        </a:rPr>
                        <a:t>the kitchen island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000" dirty="0">
                          <a:effectLst/>
                        </a:rPr>
                        <a:t>and which </a:t>
                      </a:r>
                      <a:br>
                        <a:rPr lang="en-GB" sz="2000" dirty="0">
                          <a:effectLst/>
                        </a:rPr>
                      </a:br>
                      <a:r>
                        <a:rPr lang="en-GB" sz="2000" dirty="0">
                          <a:effectLst/>
                        </a:rPr>
                        <a:t>you were probably </a:t>
                      </a:r>
                      <a:br>
                        <a:rPr lang="en-GB" sz="2000" dirty="0">
                          <a:effectLst/>
                        </a:rPr>
                      </a:br>
                      <a:r>
                        <a:rPr lang="en-GB" sz="2000" dirty="0">
                          <a:effectLst/>
                        </a:rPr>
                        <a:t>planning </a:t>
                      </a:r>
                      <a:br>
                        <a:rPr lang="en-GB" sz="2000" dirty="0">
                          <a:effectLst/>
                        </a:rPr>
                      </a:br>
                      <a:r>
                        <a:rPr lang="en-GB" sz="2000" dirty="0">
                          <a:effectLst/>
                        </a:rPr>
                        <a:t>to scratch yourself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000" dirty="0">
                          <a:effectLst/>
                        </a:rPr>
                        <a:t>Forgive me </a:t>
                      </a:r>
                      <a:br>
                        <a:rPr lang="en-GB" sz="2000" dirty="0">
                          <a:effectLst/>
                        </a:rPr>
                      </a:br>
                      <a:r>
                        <a:rPr lang="en-GB" sz="2000" dirty="0">
                          <a:effectLst/>
                        </a:rPr>
                        <a:t>I have won and spent </a:t>
                      </a:r>
                      <a:br>
                        <a:rPr lang="en-GB" sz="2000" dirty="0">
                          <a:effectLst/>
                        </a:rPr>
                      </a:br>
                      <a:r>
                        <a:rPr lang="en-GB" sz="2000" dirty="0">
                          <a:effectLst/>
                        </a:rPr>
                        <a:t>so much money</a:t>
                      </a:r>
                      <a:br>
                        <a:rPr lang="en-GB" sz="2000" dirty="0">
                          <a:effectLst/>
                        </a:rPr>
                      </a:br>
                      <a:r>
                        <a:rPr lang="en-GB" sz="2000" dirty="0">
                          <a:effectLst/>
                        </a:rPr>
                        <a:t>and so quickly. 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58" marR="48158" marT="0" marB="0"/>
                </a:tc>
                <a:extLst>
                  <a:ext uri="{0D108BD9-81ED-4DB2-BD59-A6C34878D82A}">
                    <a16:rowId xmlns:a16="http://schemas.microsoft.com/office/drawing/2014/main" val="3847404639"/>
                  </a:ext>
                </a:extLst>
              </a:tr>
            </a:tbl>
          </a:graphicData>
        </a:graphic>
      </p:graphicFrame>
      <p:pic>
        <p:nvPicPr>
          <p:cNvPr id="7172" name="Picture 4" descr="Scratch Cards – Gorilla Print">
            <a:extLst>
              <a:ext uri="{FF2B5EF4-FFF2-40B4-BE49-F238E27FC236}">
                <a16:creationId xmlns:a16="http://schemas.microsoft.com/office/drawing/2014/main" id="{74D025B2-8BBA-39CA-B71F-10D4785DB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72544"/>
            <a:ext cx="4613694" cy="373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095B6DD-FB2D-88F9-66B9-CD163CDB2CB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188" y="-937196"/>
            <a:ext cx="5229138" cy="261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59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31" name="Rectangle 8230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33" name="Freeform: Shape 8232">
            <a:extLst>
              <a:ext uri="{FF2B5EF4-FFF2-40B4-BE49-F238E27FC236}">
                <a16:creationId xmlns:a16="http://schemas.microsoft.com/office/drawing/2014/main" id="{DB74BAD7-F0FC-4719-A31F-1ABDB621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4FF9C6-FB2B-6F16-1AB4-EBA73A0E7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093" y="303897"/>
            <a:ext cx="6596455" cy="1322888"/>
          </a:xfrm>
        </p:spPr>
        <p:txBody>
          <a:bodyPr>
            <a:normAutofit/>
          </a:bodyPr>
          <a:lstStyle/>
          <a:p>
            <a:r>
              <a:rPr lang="en-US" b="1" dirty="0"/>
              <a:t>Exit ticket</a:t>
            </a:r>
          </a:p>
        </p:txBody>
      </p:sp>
      <p:pic>
        <p:nvPicPr>
          <p:cNvPr id="8194" name="Picture 2" descr="Star polygon - Wikipedia">
            <a:extLst>
              <a:ext uri="{FF2B5EF4-FFF2-40B4-BE49-F238E27FC236}">
                <a16:creationId xmlns:a16="http://schemas.microsoft.com/office/drawing/2014/main" id="{AC86F2E0-E1B9-8275-A53C-DC2F86C9D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05874" y="609599"/>
            <a:ext cx="1183495" cy="118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43FA2-CF26-2FD6-CC77-5058D29C8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491" y="1323774"/>
            <a:ext cx="7773751" cy="39085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I have learnt _________ tense today, whose structure is ___________.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I know the tense means _____ actions have an impact on the _______.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I can use the structure to make a sentence: _________________________________________________________.</a:t>
            </a:r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2000" dirty="0"/>
              <a:t>My </a:t>
            </a:r>
            <a:r>
              <a:rPr lang="en-US" sz="2000" dirty="0" err="1"/>
              <a:t>favourite</a:t>
            </a:r>
            <a:r>
              <a:rPr lang="en-US" sz="2000" dirty="0"/>
              <a:t> part of the lesson is_____________ because___________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I still need help with____________, and I don’t quite understand__________________.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My overall rating of </a:t>
            </a:r>
            <a:r>
              <a:rPr lang="en-US" sz="2000" b="1" dirty="0">
                <a:solidFill>
                  <a:srgbClr val="FF0000"/>
                </a:solidFill>
              </a:rPr>
              <a:t>my understanding </a:t>
            </a:r>
            <a:r>
              <a:rPr lang="en-US" sz="2000" dirty="0"/>
              <a:t>of the lesson: </a:t>
            </a:r>
          </a:p>
        </p:txBody>
      </p:sp>
      <p:pic>
        <p:nvPicPr>
          <p:cNvPr id="4" name="Picture 2" descr="Star polygon - Wikipedia">
            <a:extLst>
              <a:ext uri="{FF2B5EF4-FFF2-40B4-BE49-F238E27FC236}">
                <a16:creationId xmlns:a16="http://schemas.microsoft.com/office/drawing/2014/main" id="{C7D1549C-2E62-8899-00F7-7FD055A18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05874" y="2094572"/>
            <a:ext cx="1183495" cy="118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tar polygon - Wikipedia">
            <a:extLst>
              <a:ext uri="{FF2B5EF4-FFF2-40B4-BE49-F238E27FC236}">
                <a16:creationId xmlns:a16="http://schemas.microsoft.com/office/drawing/2014/main" id="{1A52A55F-1F5A-85AB-D54B-41A372A3B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05874" y="3583768"/>
            <a:ext cx="1183495" cy="118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tar polygon - Wikipedia">
            <a:extLst>
              <a:ext uri="{FF2B5EF4-FFF2-40B4-BE49-F238E27FC236}">
                <a16:creationId xmlns:a16="http://schemas.microsoft.com/office/drawing/2014/main" id="{F0D184CF-597E-0ACB-E7DD-5A16A543D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05874" y="5072965"/>
            <a:ext cx="1183495" cy="118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tar polygon - Wikipedia">
            <a:extLst>
              <a:ext uri="{FF2B5EF4-FFF2-40B4-BE49-F238E27FC236}">
                <a16:creationId xmlns:a16="http://schemas.microsoft.com/office/drawing/2014/main" id="{660DAA8C-49E4-C255-6951-B85CE7DDD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7216" y="5771188"/>
            <a:ext cx="572244" cy="57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tar polygon - Wikipedia">
            <a:extLst>
              <a:ext uri="{FF2B5EF4-FFF2-40B4-BE49-F238E27FC236}">
                <a16:creationId xmlns:a16="http://schemas.microsoft.com/office/drawing/2014/main" id="{67F4F385-6616-42E0-D1F4-99562083C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9237" y="5759057"/>
            <a:ext cx="523084" cy="52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tar polygon - Wikipedia">
            <a:extLst>
              <a:ext uri="{FF2B5EF4-FFF2-40B4-BE49-F238E27FC236}">
                <a16:creationId xmlns:a16="http://schemas.microsoft.com/office/drawing/2014/main" id="{B84BC7A5-42C3-04B7-7C08-DC3A83EAA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8200" y="5759057"/>
            <a:ext cx="572244" cy="57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tar polygon - Wikipedia">
            <a:extLst>
              <a:ext uri="{FF2B5EF4-FFF2-40B4-BE49-F238E27FC236}">
                <a16:creationId xmlns:a16="http://schemas.microsoft.com/office/drawing/2014/main" id="{8B210323-BBAD-DD7D-A69E-C6920CABF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4139" y="5748416"/>
            <a:ext cx="572243" cy="57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E1B6762-F804-4766-9CC5-4A76C6CDCEF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51" y="-903640"/>
            <a:ext cx="5229138" cy="261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14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B2380-62CD-D19F-D429-EE9FD47BB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Grammaring</a:t>
            </a:r>
            <a:r>
              <a:rPr lang="en-US" dirty="0"/>
              <a:t>: Present perfect simple: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437C9-C71C-2D65-D83A-6A654E64D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By the end of the lesson, students will be able to 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600" dirty="0"/>
              <a:t>  </a:t>
            </a:r>
            <a:r>
              <a:rPr lang="en-US" sz="2600" b="1" dirty="0" err="1">
                <a:solidFill>
                  <a:srgbClr val="7030A0"/>
                </a:solidFill>
              </a:rPr>
              <a:t>recognise</a:t>
            </a:r>
            <a:r>
              <a:rPr lang="en-US" sz="2600" dirty="0"/>
              <a:t> the </a:t>
            </a:r>
            <a:r>
              <a:rPr lang="en-US" sz="2600" dirty="0">
                <a:highlight>
                  <a:srgbClr val="00FFFF"/>
                </a:highlight>
              </a:rPr>
              <a:t>form</a:t>
            </a:r>
            <a:r>
              <a:rPr lang="en-US" sz="2600" dirty="0"/>
              <a:t> of present perfect simple ‘have/</a:t>
            </a:r>
            <a:r>
              <a:rPr lang="en-US" sz="2600" dirty="0" err="1"/>
              <a:t>has+v-ed</a:t>
            </a:r>
            <a:r>
              <a:rPr lang="en-US" sz="2600" dirty="0"/>
              <a:t>’  </a:t>
            </a:r>
            <a:r>
              <a:rPr lang="en-US" sz="2600" dirty="0">
                <a:highlight>
                  <a:srgbClr val="FFFF00"/>
                </a:highlight>
              </a:rPr>
              <a:t>(warmer as a spark and lead in)</a:t>
            </a:r>
          </a:p>
          <a:p>
            <a:pPr>
              <a:buFont typeface="Wingdings" pitchFamily="2" charset="2"/>
              <a:buChar char="v"/>
            </a:pPr>
            <a:r>
              <a:rPr lang="en-US" sz="2600" dirty="0"/>
              <a:t>use the form to </a:t>
            </a:r>
            <a:r>
              <a:rPr lang="en-US" sz="2600" b="1" dirty="0">
                <a:solidFill>
                  <a:srgbClr val="7030A0"/>
                </a:solidFill>
              </a:rPr>
              <a:t>describe</a:t>
            </a:r>
            <a:r>
              <a:rPr lang="en-US" sz="2600" dirty="0"/>
              <a:t> past actions that have an impact on the present   in speaking </a:t>
            </a:r>
            <a:r>
              <a:rPr lang="en-US" sz="2600" dirty="0">
                <a:highlight>
                  <a:srgbClr val="FFFF00"/>
                </a:highlight>
              </a:rPr>
              <a:t>(main course stage 1)</a:t>
            </a:r>
            <a:r>
              <a:rPr lang="en-US" sz="2600" dirty="0"/>
              <a:t>  </a:t>
            </a:r>
            <a:r>
              <a:rPr lang="en-US" sz="2600" dirty="0">
                <a:highlight>
                  <a:srgbClr val="00FFFF"/>
                </a:highlight>
              </a:rPr>
              <a:t>(activity 1: form and meaning) </a:t>
            </a:r>
          </a:p>
          <a:p>
            <a:pPr>
              <a:buFont typeface="Wingdings" pitchFamily="2" charset="2"/>
              <a:buChar char="v"/>
            </a:pPr>
            <a:r>
              <a:rPr lang="en-US" sz="2600" b="1" dirty="0">
                <a:solidFill>
                  <a:srgbClr val="7030A0"/>
                </a:solidFill>
              </a:rPr>
              <a:t>locate</a:t>
            </a:r>
            <a:r>
              <a:rPr lang="en-US" sz="2600" dirty="0"/>
              <a:t> and </a:t>
            </a:r>
            <a:r>
              <a:rPr lang="en-US" sz="2600" b="1" dirty="0"/>
              <a:t>sort out </a:t>
            </a:r>
            <a:r>
              <a:rPr lang="en-US" sz="2600" dirty="0"/>
              <a:t>the right information in a poem (A2, recall A3 )  </a:t>
            </a:r>
            <a:r>
              <a:rPr lang="en-US" sz="2600" dirty="0">
                <a:highlight>
                  <a:srgbClr val="00FFFF"/>
                </a:highlight>
              </a:rPr>
              <a:t>Use</a:t>
            </a:r>
          </a:p>
          <a:p>
            <a:pPr>
              <a:buFont typeface="Wingdings" pitchFamily="2" charset="2"/>
              <a:buChar char="v"/>
            </a:pPr>
            <a:r>
              <a:rPr lang="en-US" sz="2600" dirty="0"/>
              <a:t>  </a:t>
            </a:r>
            <a:r>
              <a:rPr lang="en-US" sz="2600" b="1" dirty="0">
                <a:solidFill>
                  <a:srgbClr val="FF0000"/>
                </a:solidFill>
              </a:rPr>
              <a:t>produce</a:t>
            </a:r>
            <a:r>
              <a:rPr lang="en-US" sz="2600" dirty="0"/>
              <a:t> their own piece of writing containing the use of present perfect simple and </a:t>
            </a:r>
            <a:r>
              <a:rPr lang="en-US" sz="2600" b="1" dirty="0">
                <a:solidFill>
                  <a:srgbClr val="7030A0"/>
                </a:solidFill>
              </a:rPr>
              <a:t>judge</a:t>
            </a:r>
            <a:r>
              <a:rPr lang="en-US" sz="2600" dirty="0"/>
              <a:t> their peers’ writing (A4) </a:t>
            </a:r>
            <a:r>
              <a:rPr lang="en-US" sz="2600" dirty="0">
                <a:highlight>
                  <a:srgbClr val="00FFFF"/>
                </a:highlight>
              </a:rPr>
              <a:t>Use</a:t>
            </a:r>
            <a:endParaRPr lang="en-US" sz="2600" dirty="0"/>
          </a:p>
          <a:p>
            <a:pPr>
              <a:buFont typeface="Wingdings" pitchFamily="2" charset="2"/>
              <a:buChar char="v"/>
            </a:pPr>
            <a:r>
              <a:rPr lang="en-US" sz="2600" dirty="0"/>
              <a:t>  </a:t>
            </a:r>
            <a:r>
              <a:rPr lang="en-US" sz="2600" b="1" dirty="0">
                <a:solidFill>
                  <a:srgbClr val="FF0000"/>
                </a:solidFill>
              </a:rPr>
              <a:t>gain</a:t>
            </a:r>
            <a:r>
              <a:rPr lang="en-US" sz="2600" dirty="0"/>
              <a:t> confidence in using present perfect simple correctly (affection)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9ADF3E4-C366-6E94-B7CA-034AD6CCD59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188" y="-937196"/>
            <a:ext cx="5229138" cy="261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54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CD4750-D13A-FA45-B4FB-30B590FF7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4600" b="1"/>
              <a:t>Refection,  analysis &amp; your takeaway</a:t>
            </a:r>
            <a:endParaRPr lang="en-US" sz="4600" b="1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57088AE2-94CB-005E-F97A-0314F4B5011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27713" y="1977656"/>
          <a:ext cx="6224335" cy="321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图片 2">
            <a:extLst>
              <a:ext uri="{FF2B5EF4-FFF2-40B4-BE49-F238E27FC236}">
                <a16:creationId xmlns:a16="http://schemas.microsoft.com/office/drawing/2014/main" id="{A199EDFC-BFAF-3F5A-DBC4-97878DB898C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188" y="-928807"/>
            <a:ext cx="5229138" cy="261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77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34CB9CD-F1F1-8D40-92B9-EDF80B856D9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188" y="-937196"/>
            <a:ext cx="5229138" cy="26145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F78B63-CB0A-FA8E-D502-09F9FA85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2684285" cy="5504688"/>
          </a:xfrm>
        </p:spPr>
        <p:txBody>
          <a:bodyPr>
            <a:normAutofit/>
          </a:bodyPr>
          <a:lstStyle/>
          <a:p>
            <a:pPr algn="ctr"/>
            <a:r>
              <a:rPr lang="en-US" sz="3600" b="1">
                <a:solidFill>
                  <a:schemeClr val="accent5"/>
                </a:solidFill>
              </a:rPr>
              <a:t>To summarise </a:t>
            </a:r>
            <a:br>
              <a:rPr lang="en-US" sz="3600">
                <a:solidFill>
                  <a:schemeClr val="accent5"/>
                </a:solidFill>
              </a:rPr>
            </a:br>
            <a:br>
              <a:rPr lang="en-US" sz="3600">
                <a:solidFill>
                  <a:schemeClr val="accent5"/>
                </a:solidFill>
              </a:rPr>
            </a:br>
            <a:r>
              <a:rPr lang="en-US" sz="2800">
                <a:solidFill>
                  <a:schemeClr val="accent5"/>
                </a:solidFill>
              </a:rPr>
              <a:t>some key components of lesson planning</a:t>
            </a:r>
            <a:endParaRPr lang="en-US" sz="2800" dirty="0">
              <a:solidFill>
                <a:schemeClr val="accent5"/>
              </a:solidFill>
            </a:endParaRP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558ECE42-E865-144C-F6F2-56646045DD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6903585"/>
              </p:ext>
            </p:extLst>
          </p:nvPr>
        </p:nvGraphicFramePr>
        <p:xfrm>
          <a:off x="3209026" y="327804"/>
          <a:ext cx="8982973" cy="6245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13377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E5A11FD-754B-F724-1E6A-FE837B45F9B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908" y="-859955"/>
            <a:ext cx="5011402" cy="25057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E214AA7-F028-4A0D-8698-61AEC754D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59834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9F67D-3CD0-F9A5-BCD1-67BA3BA20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933" y="995318"/>
            <a:ext cx="9872134" cy="1193968"/>
          </a:xfrm>
          <a:solidFill>
            <a:srgbClr val="FFFFFF"/>
          </a:solidFill>
          <a:ln w="38100">
            <a:solidFill>
              <a:srgbClr val="7F7F7F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3F3F3F"/>
                </a:solidFill>
                <a:latin typeface="+mj-lt"/>
                <a:ea typeface="+mj-ea"/>
                <a:cs typeface="+mj-cs"/>
              </a:rPr>
              <a:t>Rod Ellis on TBL task and exercise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982D1-53A5-7569-BF3A-D393D81B5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915" y="2888250"/>
            <a:ext cx="4297351" cy="295977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/>
            <a:r>
              <a:rPr lang="en-US" sz="2100" dirty="0"/>
              <a:t>A TBL  task: </a:t>
            </a:r>
          </a:p>
          <a:p>
            <a:pPr marL="514350"/>
            <a:r>
              <a:rPr lang="en-US" sz="2100" dirty="0"/>
              <a:t>Involves a primary focus on meaning</a:t>
            </a:r>
          </a:p>
          <a:p>
            <a:pPr marL="514350"/>
            <a:r>
              <a:rPr lang="en-US" sz="2100" dirty="0"/>
              <a:t>A task has some kind of ‘gap’ </a:t>
            </a:r>
          </a:p>
          <a:p>
            <a:pPr marL="514350"/>
            <a:r>
              <a:rPr lang="en-US" sz="2100" dirty="0"/>
              <a:t>Ss choose the linguistic and non linguistic resources needed to complete the task. </a:t>
            </a:r>
          </a:p>
          <a:p>
            <a:pPr marL="514350"/>
            <a:r>
              <a:rPr lang="en-US" sz="2100" dirty="0"/>
              <a:t>A task has a clearly defined communicative outcome</a:t>
            </a:r>
          </a:p>
          <a:p>
            <a:pPr marL="514350"/>
            <a:endParaRPr lang="en-US" sz="19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206FDC-2777-4D7F-AF9C-73413DA66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2888250"/>
            <a:ext cx="0" cy="2769135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6952600-1A31-DBC4-8DC1-F9981F025103}"/>
              </a:ext>
            </a:extLst>
          </p:cNvPr>
          <p:cNvSpPr txBox="1">
            <a:spLocks/>
          </p:cNvSpPr>
          <p:nvPr/>
        </p:nvSpPr>
        <p:spPr>
          <a:xfrm>
            <a:off x="6417731" y="2888250"/>
            <a:ext cx="4292594" cy="29597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US" sz="2100" dirty="0"/>
              <a:t>While an exercise : </a:t>
            </a:r>
          </a:p>
          <a:p>
            <a:pPr marL="514350"/>
            <a:r>
              <a:rPr lang="en-US" sz="2100" dirty="0"/>
              <a:t>primarily focuses on using language correctly</a:t>
            </a:r>
          </a:p>
          <a:p>
            <a:pPr marL="514350"/>
            <a:r>
              <a:rPr lang="en-US" sz="2100" dirty="0"/>
              <a:t>There is no gap </a:t>
            </a:r>
          </a:p>
          <a:p>
            <a:pPr marL="514350"/>
            <a:r>
              <a:rPr lang="en-US" sz="2100" dirty="0"/>
              <a:t>Text manipulating (recall)</a:t>
            </a:r>
          </a:p>
          <a:p>
            <a:pPr marL="514350"/>
            <a:r>
              <a:rPr lang="en-US" sz="2100" dirty="0"/>
              <a:t>Successful performance=accurate use of target feature</a:t>
            </a:r>
          </a:p>
        </p:txBody>
      </p:sp>
    </p:spTree>
    <p:extLst>
      <p:ext uri="{BB962C8B-B14F-4D97-AF65-F5344CB8AC3E}">
        <p14:creationId xmlns:p14="http://schemas.microsoft.com/office/powerpoint/2010/main" val="21665394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3">
            <a:extLst>
              <a:ext uri="{FF2B5EF4-FFF2-40B4-BE49-F238E27FC236}">
                <a16:creationId xmlns:a16="http://schemas.microsoft.com/office/drawing/2014/main" id="{5AC1364A-3E3D-4F0D-8776-78AF3A270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7897CC-1594-9F96-A2A0-D9F942251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96" y="838899"/>
            <a:ext cx="4005091" cy="5337614"/>
          </a:xfrm>
          <a:prstGeom prst="rect">
            <a:avLst/>
          </a:prstGeom>
        </p:spPr>
      </p:pic>
      <p:sp>
        <p:nvSpPr>
          <p:cNvPr id="29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7494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4EC3F72-5759-B10E-7B09-F476A73E5A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6962648"/>
              </p:ext>
            </p:extLst>
          </p:nvPr>
        </p:nvGraphicFramePr>
        <p:xfrm>
          <a:off x="4797494" y="2692821"/>
          <a:ext cx="6014962" cy="311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图片 2">
            <a:extLst>
              <a:ext uri="{FF2B5EF4-FFF2-40B4-BE49-F238E27FC236}">
                <a16:creationId xmlns:a16="http://schemas.microsoft.com/office/drawing/2014/main" id="{3D8CA9F4-A08A-6EDC-34E4-6FEC3F50A61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908" y="-859955"/>
            <a:ext cx="5011402" cy="250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602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30AEF6-2FB0-9917-5260-5F502FF715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985" y="479595"/>
            <a:ext cx="10907349" cy="10870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zh-CN" altLang="en-US" sz="2800" b="1" spc="100" dirty="0"/>
              <a:t>贵阳市英语学科带头人工作站“激励教学”</a:t>
            </a:r>
            <a:r>
              <a:rPr lang="en-US" altLang="zh-CN" sz="2800" b="1" spc="100" dirty="0"/>
              <a:t>2022</a:t>
            </a:r>
            <a:r>
              <a:rPr lang="zh-CN" altLang="en-US" sz="2800" b="1" spc="100" dirty="0"/>
              <a:t>年教师培训工作坊</a:t>
            </a:r>
            <a:endParaRPr lang="en-US" sz="2800" spc="1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D02B34-E31F-0CD0-1EE7-F429579772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4432" y="2122098"/>
            <a:ext cx="5775930" cy="25843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en-US" sz="1300" dirty="0"/>
          </a:p>
          <a:p>
            <a:r>
              <a:rPr lang="en-US" sz="4300" b="1" dirty="0"/>
              <a:t>Session 10  </a:t>
            </a:r>
          </a:p>
          <a:p>
            <a:r>
              <a:rPr lang="en-US" sz="4300" b="1" dirty="0">
                <a:latin typeface="Dreaming Outloud Pro" panose="03050502040302030504" pitchFamily="66" charset="77"/>
                <a:cs typeface="Dreaming Outloud Pro" panose="03050502040302030504" pitchFamily="66" charset="77"/>
              </a:rPr>
              <a:t>Lesson planning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924561D-756D-410B-973A-E68C2552C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77AF0971-0074-4E4E-9318-C1990C6FF2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0849707A-24B1-45E4-8493-5DC15C57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E0FFD705-F03C-46B0-ABB9-3C24E0931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520B12C0-88D0-4F6F-9F29-38E4D1D610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DEDD5A45-3641-4FE7-8375-EECF2DC9D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89BF55CA-60FC-479D-A85E-48626FC13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5AFBE5BF-E87A-408F-BBBD-44C3D04C04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1C27CF92-D148-45C8-88B6-F450B63DF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51CA2232-D147-480C-B1EE-665EE6ACC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7E67D92D-1CA9-43CE-8150-DF504F2BF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7B273169-B674-4C50-A14D-A943B9979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DF6183FA-653E-4533-9A0B-D249EC0B1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A82EFE58-AAB0-4925-A176-6FF36BF87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3122AE75-4DBB-4E14-B0CA-DD1EAD89C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4">
              <a:extLst>
                <a:ext uri="{FF2B5EF4-FFF2-40B4-BE49-F238E27FC236}">
                  <a16:creationId xmlns:a16="http://schemas.microsoft.com/office/drawing/2014/main" id="{4ED7E672-90FC-4E8C-9C43-3AAE391C6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A5C0019E-5136-4C5E-A223-1E1717FD47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4">
              <a:extLst>
                <a:ext uri="{FF2B5EF4-FFF2-40B4-BE49-F238E27FC236}">
                  <a16:creationId xmlns:a16="http://schemas.microsoft.com/office/drawing/2014/main" id="{29705F60-CFE6-47C5-96E5-05E7731FC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6">
              <a:extLst>
                <a:ext uri="{FF2B5EF4-FFF2-40B4-BE49-F238E27FC236}">
                  <a16:creationId xmlns:a16="http://schemas.microsoft.com/office/drawing/2014/main" id="{090E047C-18BC-4180-8D10-9F18F517BA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4">
              <a:extLst>
                <a:ext uri="{FF2B5EF4-FFF2-40B4-BE49-F238E27FC236}">
                  <a16:creationId xmlns:a16="http://schemas.microsoft.com/office/drawing/2014/main" id="{A153194A-C8B1-46DB-9C6B-9847B06FA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6">
              <a:extLst>
                <a:ext uri="{FF2B5EF4-FFF2-40B4-BE49-F238E27FC236}">
                  <a16:creationId xmlns:a16="http://schemas.microsoft.com/office/drawing/2014/main" id="{5C0235EA-4E98-43EA-9AAE-2BD893DEA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650"/>
            <a:ext cx="606972" cy="362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152C1E-F78B-5E00-921C-7BB0E429BAB9}"/>
              </a:ext>
            </a:extLst>
          </p:cNvPr>
          <p:cNvSpPr txBox="1"/>
          <p:nvPr/>
        </p:nvSpPr>
        <p:spPr>
          <a:xfrm>
            <a:off x="1465815" y="4995285"/>
            <a:ext cx="437919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200" b="1" dirty="0">
                <a:solidFill>
                  <a:schemeClr val="tx1">
                    <a:alpha val="60000"/>
                  </a:schemeClr>
                </a:solidFill>
              </a:rPr>
              <a:t>Dr Helen Hou</a:t>
            </a:r>
          </a:p>
          <a:p>
            <a:pPr algn="ctr">
              <a:spcAft>
                <a:spcPts val="600"/>
              </a:spcAft>
            </a:pPr>
            <a:r>
              <a:rPr lang="en-US" sz="2200" b="1" dirty="0">
                <a:solidFill>
                  <a:schemeClr val="tx1">
                    <a:alpha val="60000"/>
                  </a:schemeClr>
                </a:solidFill>
              </a:rPr>
              <a:t>Ulster University</a:t>
            </a:r>
            <a:r>
              <a:rPr lang="zh-CN" altLang="en-US" sz="2200" b="1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altLang="zh-CN" sz="2200" b="1" dirty="0">
                <a:solidFill>
                  <a:schemeClr val="tx1">
                    <a:alpha val="60000"/>
                  </a:schemeClr>
                </a:solidFill>
              </a:rPr>
              <a:t>&amp;</a:t>
            </a:r>
            <a:r>
              <a:rPr lang="zh-CN" altLang="en-US" sz="2200" b="1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altLang="zh-CN" sz="2200" b="1" dirty="0">
                <a:solidFill>
                  <a:schemeClr val="tx1">
                    <a:alpha val="60000"/>
                  </a:schemeClr>
                </a:solidFill>
              </a:rPr>
              <a:t>QNUN</a:t>
            </a:r>
            <a:r>
              <a:rPr lang="en-US" sz="2200" b="1" dirty="0">
                <a:solidFill>
                  <a:schemeClr val="tx1">
                    <a:alpha val="60000"/>
                  </a:schemeClr>
                </a:solidFill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en-US" sz="2200" b="1" dirty="0">
                <a:solidFill>
                  <a:schemeClr val="tx1">
                    <a:alpha val="60000"/>
                  </a:schemeClr>
                </a:solidFill>
              </a:rPr>
              <a:t>06/01/2023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  <p:pic>
        <p:nvPicPr>
          <p:cNvPr id="2050" name="Picture 2" descr="Lesson Planning - The Amazing World of Teaching">
            <a:extLst>
              <a:ext uri="{FF2B5EF4-FFF2-40B4-BE49-F238E27FC236}">
                <a16:creationId xmlns:a16="http://schemas.microsoft.com/office/drawing/2014/main" id="{52F7185C-4C69-2CD0-062D-154A5E3D6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823" y="1711087"/>
            <a:ext cx="4865856" cy="304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60BF44F-8C5D-C3C6-B4FF-E91AF03FA5E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85" y="-704982"/>
            <a:ext cx="5229138" cy="261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818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1" name="Rectangle 96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7284BD-D136-5C1A-BD40-57F07C599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5400" b="1" dirty="0"/>
              <a:t>We are going to </a:t>
            </a:r>
          </a:p>
        </p:txBody>
      </p:sp>
      <p:sp>
        <p:nvSpPr>
          <p:cNvPr id="10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12EC2960-83B3-2F72-E9D7-73A7E893C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840" y="917678"/>
            <a:ext cx="4014216" cy="2252978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3B9608-D2D0-5A9E-0A70-3A21A31D8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944" y="3613835"/>
            <a:ext cx="11116056" cy="250781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700" b="1" dirty="0"/>
              <a:t>___________________ </a:t>
            </a:r>
            <a:r>
              <a:rPr lang="en-US" sz="2700" dirty="0"/>
              <a:t>what</a:t>
            </a:r>
            <a:r>
              <a:rPr lang="zh-CN" altLang="en-US" sz="2700" dirty="0"/>
              <a:t> </a:t>
            </a:r>
            <a:r>
              <a:rPr lang="en-GB" altLang="zh-CN" sz="2700" dirty="0"/>
              <a:t>good</a:t>
            </a:r>
            <a:r>
              <a:rPr lang="en-US" sz="2700" dirty="0"/>
              <a:t> lesson planning is. 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700" b="1" dirty="0"/>
              <a:t>___________________ </a:t>
            </a:r>
            <a:r>
              <a:rPr lang="en-US" sz="2700" dirty="0"/>
              <a:t>what we do well or less well, and what we can do even better. 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700" b="1" dirty="0"/>
              <a:t>Reflect, </a:t>
            </a:r>
            <a:r>
              <a:rPr lang="en-US" sz="2700" b="1" dirty="0" err="1"/>
              <a:t>analyse</a:t>
            </a:r>
            <a:r>
              <a:rPr lang="en-US" sz="2700" b="1" dirty="0"/>
              <a:t>  and share your takeaway </a:t>
            </a:r>
            <a:endParaRPr lang="en-US" sz="27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ABBDFA-4262-90B3-C88B-671A0DE3D6EF}"/>
              </a:ext>
            </a:extLst>
          </p:cNvPr>
          <p:cNvSpPr/>
          <p:nvPr/>
        </p:nvSpPr>
        <p:spPr>
          <a:xfrm>
            <a:off x="758952" y="3680059"/>
            <a:ext cx="2718539" cy="471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rethink, reappraise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74151E-6A91-0964-A8E7-44CE5D6D9EBC}"/>
              </a:ext>
            </a:extLst>
          </p:cNvPr>
          <p:cNvSpPr/>
          <p:nvPr/>
        </p:nvSpPr>
        <p:spPr>
          <a:xfrm>
            <a:off x="758952" y="4358765"/>
            <a:ext cx="2718539" cy="471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FF00"/>
                </a:solidFill>
              </a:rPr>
              <a:t>recognise</a:t>
            </a:r>
            <a:r>
              <a:rPr lang="en-US" b="1" dirty="0">
                <a:solidFill>
                  <a:srgbClr val="FFFF00"/>
                </a:solidFill>
              </a:rPr>
              <a:t>, critique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0DAA039-166D-21DA-DD2A-CB83CEEE439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188" y="-937196"/>
            <a:ext cx="5229138" cy="261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2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B94F41-39CD-66C7-8016-8ECFC3708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875" y="1027579"/>
            <a:ext cx="3114364" cy="5431536"/>
          </a:xfrm>
        </p:spPr>
        <p:txBody>
          <a:bodyPr>
            <a:normAutofit/>
          </a:bodyPr>
          <a:lstStyle/>
          <a:p>
            <a:r>
              <a:rPr lang="en-US" sz="5400" dirty="0"/>
              <a:t>Lesson planning is like… </a:t>
            </a:r>
            <a:br>
              <a:rPr lang="en-US" sz="5400" dirty="0"/>
            </a:br>
            <a:br>
              <a:rPr lang="en-US" sz="5400" dirty="0"/>
            </a:br>
            <a:r>
              <a:rPr lang="en-US" sz="2200" dirty="0">
                <a:solidFill>
                  <a:srgbClr val="FF0000"/>
                </a:solidFill>
              </a:rPr>
              <a:t>(Please share your thoughts in the chat box )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F6EF2-2934-FAE6-27E4-DE726CA8B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Some examples: LP is like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 chore… I dislike it but have to do it. </a:t>
            </a:r>
          </a:p>
          <a:p>
            <a:pPr marL="0" indent="0">
              <a:buNone/>
            </a:pPr>
            <a:r>
              <a:rPr lang="en-US" sz="2400" dirty="0"/>
              <a:t>a pain in the neck.</a:t>
            </a:r>
          </a:p>
          <a:p>
            <a:pPr marL="0" indent="0">
              <a:buNone/>
            </a:pPr>
            <a:r>
              <a:rPr lang="en-US" sz="2400" dirty="0"/>
              <a:t>a map guiding me through series of activities that help students learn .</a:t>
            </a:r>
          </a:p>
          <a:p>
            <a:pPr marL="0" indent="0">
              <a:buNone/>
            </a:pPr>
            <a:r>
              <a:rPr lang="en-US" sz="2200" dirty="0"/>
              <a:t>…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672CF17-62E9-DCE7-770A-89D645B0F1C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188" y="-937196"/>
            <a:ext cx="5229138" cy="261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54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9" name="Rectangle 9222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0" name="Rectangle 9224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9E59F6-C2BF-2E3D-3736-F0EB5084B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29" y="1251098"/>
            <a:ext cx="5543263" cy="1385456"/>
          </a:xfrm>
        </p:spPr>
        <p:txBody>
          <a:bodyPr anchor="t">
            <a:normAutofit/>
          </a:bodyPr>
          <a:lstStyle/>
          <a:p>
            <a:r>
              <a:rPr lang="en-US" sz="3600" b="1" dirty="0"/>
              <a:t>Lesson planning to me is like cooking a three-course meal. </a:t>
            </a:r>
          </a:p>
        </p:txBody>
      </p:sp>
      <p:pic>
        <p:nvPicPr>
          <p:cNvPr id="9218" name="Picture 2" descr="All The 2019 Michelin Star Restaurants In New York City - Secret NYC">
            <a:extLst>
              <a:ext uri="{FF2B5EF4-FFF2-40B4-BE49-F238E27FC236}">
                <a16:creationId xmlns:a16="http://schemas.microsoft.com/office/drawing/2014/main" id="{7B9D21AF-4D27-77C2-EBD7-D52D4A2D65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"/>
          <a:stretch/>
        </p:blipFill>
        <p:spPr bwMode="auto">
          <a:xfrm>
            <a:off x="1" y="3105151"/>
            <a:ext cx="6448424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163D90D-CD44-E1C2-9938-26BB516280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2779567"/>
              </p:ext>
            </p:extLst>
          </p:nvPr>
        </p:nvGraphicFramePr>
        <p:xfrm>
          <a:off x="6797004" y="670559"/>
          <a:ext cx="4555782" cy="5445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34BF890-14B9-996C-3D1D-30E603849787}"/>
              </a:ext>
            </a:extLst>
          </p:cNvPr>
          <p:cNvSpPr/>
          <p:nvPr/>
        </p:nvSpPr>
        <p:spPr>
          <a:xfrm>
            <a:off x="6797003" y="512617"/>
            <a:ext cx="4683321" cy="1385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8A5D85-46A3-4E7F-F2A8-3D53D1930012}"/>
              </a:ext>
            </a:extLst>
          </p:cNvPr>
          <p:cNvSpPr/>
          <p:nvPr/>
        </p:nvSpPr>
        <p:spPr>
          <a:xfrm>
            <a:off x="6797002" y="2340121"/>
            <a:ext cx="4683321" cy="1626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3ADFD0-2447-64D6-9AC5-8370ECD2D6A3}"/>
              </a:ext>
            </a:extLst>
          </p:cNvPr>
          <p:cNvSpPr/>
          <p:nvPr/>
        </p:nvSpPr>
        <p:spPr>
          <a:xfrm>
            <a:off x="6797002" y="4288847"/>
            <a:ext cx="4683321" cy="1626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A92D802-DDA9-83A8-0B09-7102C50471B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188" y="-937196"/>
            <a:ext cx="5229138" cy="261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1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052760-7A46-0416-8F2D-AB873C637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52" y="520118"/>
            <a:ext cx="5251316" cy="1807305"/>
          </a:xfrm>
        </p:spPr>
        <p:txBody>
          <a:bodyPr>
            <a:normAutofit/>
          </a:bodyPr>
          <a:lstStyle/>
          <a:p>
            <a:r>
              <a:rPr lang="en-US" dirty="0"/>
              <a:t>Do you…?  (1/2)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23F455D9-06CA-B7D1-9928-F57E805AD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1200"/>
            <a:ext cx="6731131" cy="4558145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200" dirty="0"/>
              <a:t>plan every lesson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/>
              <a:t>write a detailed lesson plan or just an outline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b="1" i="1" dirty="0"/>
              <a:t>know</a:t>
            </a:r>
            <a:r>
              <a:rPr lang="en-US" sz="2200" dirty="0"/>
              <a:t> your student profile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/>
              <a:t>write teaching objectives or </a:t>
            </a:r>
            <a:r>
              <a:rPr lang="en-US" sz="2200" dirty="0">
                <a:solidFill>
                  <a:srgbClr val="FF0000"/>
                </a:solidFill>
              </a:rPr>
              <a:t>students’ intended learning outcome (ILOs)</a:t>
            </a:r>
            <a:r>
              <a:rPr lang="en-US" sz="2200" dirty="0"/>
              <a:t> (are there any differences between the two?)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/>
              <a:t>know what </a:t>
            </a:r>
            <a:r>
              <a:rPr lang="en-US" sz="2200" dirty="0" err="1"/>
              <a:t>characterises</a:t>
            </a:r>
            <a:r>
              <a:rPr lang="en-US" sz="2200" dirty="0"/>
              <a:t> a good intended learning outcome?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/>
              <a:t>carefully time different stages in your lesson (how?)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/>
              <a:t>use</a:t>
            </a:r>
            <a:r>
              <a:rPr lang="zh-CN" altLang="en-US" sz="2200" dirty="0"/>
              <a:t> </a:t>
            </a:r>
            <a:r>
              <a:rPr lang="en-US" altLang="zh-CN" sz="2200" dirty="0"/>
              <a:t>different</a:t>
            </a:r>
            <a:r>
              <a:rPr lang="zh-CN" altLang="en-US" sz="2200" dirty="0"/>
              <a:t> </a:t>
            </a:r>
            <a:r>
              <a:rPr lang="en-US" altLang="zh-CN" sz="2200" dirty="0"/>
              <a:t>interactive patterns (how? Which is your </a:t>
            </a:r>
            <a:r>
              <a:rPr lang="en-US" altLang="zh-CN" sz="2200" dirty="0" err="1"/>
              <a:t>favourite</a:t>
            </a:r>
            <a:r>
              <a:rPr lang="en-US" altLang="zh-CN" sz="2200" dirty="0"/>
              <a:t>? Why?) </a:t>
            </a: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E4A6B825-68B5-8C58-8698-0952C4D412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81" r="23611"/>
          <a:stretch/>
        </p:blipFill>
        <p:spPr>
          <a:xfrm>
            <a:off x="7572379" y="10"/>
            <a:ext cx="4619621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93F12D0-0C17-7549-01E1-D9CBCF86C60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188" y="-937196"/>
            <a:ext cx="5229138" cy="261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4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52760-7A46-0416-8F2D-AB873C637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792" y="611691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Do you…?  (2/2)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23F455D9-06CA-B7D1-9928-F57E805AD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7254"/>
            <a:ext cx="10515600" cy="46741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56D005-FCDD-F55A-B0D5-BDB39B207D6E}"/>
              </a:ext>
            </a:extLst>
          </p:cNvPr>
          <p:cNvSpPr txBox="1"/>
          <p:nvPr/>
        </p:nvSpPr>
        <p:spPr>
          <a:xfrm>
            <a:off x="459792" y="1690687"/>
            <a:ext cx="828242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/>
              <a:t>8. write down instructions for each activity? (what’s usually in an instruction? )</a:t>
            </a:r>
          </a:p>
          <a:p>
            <a:r>
              <a:rPr lang="en-US" altLang="zh-CN" sz="2200" dirty="0"/>
              <a:t>9. use the same worksheets or differentiate them on purpose (how?) </a:t>
            </a:r>
          </a:p>
          <a:p>
            <a:r>
              <a:rPr lang="en-US" altLang="zh-CN" sz="2200" dirty="0"/>
              <a:t>10. always plan models of language?  use authentic language materials? </a:t>
            </a:r>
          </a:p>
          <a:p>
            <a:r>
              <a:rPr lang="en-US" sz="2200" dirty="0"/>
              <a:t>11. use teaching aids to make lesson suit for different types of learners (what are they?)</a:t>
            </a:r>
          </a:p>
          <a:p>
            <a:r>
              <a:rPr lang="en-US" sz="2200" dirty="0"/>
              <a:t>12. check or align different stages to your teaching objectives/ILOs?</a:t>
            </a:r>
          </a:p>
          <a:p>
            <a:r>
              <a:rPr lang="en-US" sz="2200" dirty="0"/>
              <a:t>13. always have a</a:t>
            </a:r>
            <a:r>
              <a:rPr lang="zh-CN" altLang="en-US" sz="2200" dirty="0"/>
              <a:t> </a:t>
            </a:r>
            <a:r>
              <a:rPr lang="en-US" altLang="zh-CN" sz="2200" dirty="0"/>
              <a:t>flexible</a:t>
            </a:r>
            <a:r>
              <a:rPr lang="en-US" sz="2200" dirty="0"/>
              <a:t> activity that</a:t>
            </a:r>
            <a:r>
              <a:rPr lang="zh-CN" altLang="en-US" sz="2200" dirty="0"/>
              <a:t> </a:t>
            </a:r>
            <a:r>
              <a:rPr lang="en-US" sz="2200" dirty="0"/>
              <a:t>can be added or taken out depending on how much time you have</a:t>
            </a:r>
          </a:p>
          <a:p>
            <a:r>
              <a:rPr lang="en-US" sz="2200" dirty="0"/>
              <a:t>14. do a </a:t>
            </a:r>
            <a:r>
              <a:rPr lang="en-GB" sz="2200" dirty="0"/>
              <a:t>(</a:t>
            </a:r>
            <a:r>
              <a:rPr lang="en-US" sz="2200" dirty="0"/>
              <a:t>quick) post-lesson evaluation after each lesson (WWW, EBI, WWR) </a:t>
            </a:r>
          </a:p>
          <a:p>
            <a:r>
              <a:rPr lang="en-US" sz="2200" dirty="0"/>
              <a:t>15. know why a PLE matters? </a:t>
            </a:r>
          </a:p>
          <a:p>
            <a:r>
              <a:rPr lang="en-US" sz="2200" dirty="0"/>
              <a:t>16. recycle and update your lesson plan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A6B825-68B5-8C58-8698-0952C4D412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81" r="23611"/>
          <a:stretch/>
        </p:blipFill>
        <p:spPr>
          <a:xfrm>
            <a:off x="8742218" y="0"/>
            <a:ext cx="3735261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D85BD2B-7B7E-4B42-1C37-7F35EFB3D6D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188" y="-937196"/>
            <a:ext cx="5229138" cy="261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9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7B2380-62CD-D19F-D429-EE9FD47BB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/>
              <a:t>My own practice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437C9-C71C-2D65-D83A-6A654E64D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dirty="0">
                <a:highlight>
                  <a:srgbClr val="00FFFF"/>
                </a:highlight>
              </a:rPr>
              <a:t>Start with the outcome of the lesson. </a:t>
            </a:r>
            <a:r>
              <a:rPr lang="en-US" sz="2200" dirty="0">
                <a:highlight>
                  <a:srgbClr val="FFFF00"/>
                </a:highlight>
              </a:rPr>
              <a:t>Not what I am going to teach.</a:t>
            </a:r>
            <a:r>
              <a:rPr lang="en-US" sz="2200" dirty="0">
                <a:highlight>
                  <a:srgbClr val="00FFFF"/>
                </a:highlight>
              </a:rPr>
              <a:t> Ask: What can my students do after attending my class?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So write ILOS as</a:t>
            </a:r>
          </a:p>
          <a:p>
            <a:pPr marL="0" indent="0">
              <a:buNone/>
            </a:pPr>
            <a:r>
              <a:rPr lang="en-US" sz="2400" b="1" dirty="0"/>
              <a:t>By the end of the lesson, students will be able to…  </a:t>
            </a:r>
          </a:p>
          <a:p>
            <a:pPr marL="0" indent="0">
              <a:buNone/>
            </a:pPr>
            <a:endParaRPr lang="en-US" sz="2200" dirty="0"/>
          </a:p>
          <a:p>
            <a:pPr>
              <a:buFont typeface="Wingdings" pitchFamily="2" charset="2"/>
              <a:buChar char="v"/>
            </a:pPr>
            <a:r>
              <a:rPr lang="en-US" sz="2200" dirty="0"/>
              <a:t>  </a:t>
            </a:r>
            <a:r>
              <a:rPr lang="en-US" sz="2200" b="1" dirty="0" err="1"/>
              <a:t>recognise</a:t>
            </a:r>
            <a:r>
              <a:rPr lang="en-US" sz="2200" dirty="0"/>
              <a:t> the form of present perfect simple ‘have/</a:t>
            </a:r>
            <a:r>
              <a:rPr lang="en-US" sz="2200" dirty="0" err="1"/>
              <a:t>has+v-ed</a:t>
            </a:r>
            <a:r>
              <a:rPr lang="en-US" sz="2200" dirty="0"/>
              <a:t>’ </a:t>
            </a:r>
          </a:p>
          <a:p>
            <a:pPr>
              <a:buFont typeface="Wingdings" pitchFamily="2" charset="2"/>
              <a:buChar char="v"/>
            </a:pPr>
            <a:r>
              <a:rPr lang="en-US" sz="2200" dirty="0"/>
              <a:t>use the form to </a:t>
            </a:r>
            <a:r>
              <a:rPr lang="en-US" sz="2200" b="1" dirty="0"/>
              <a:t>describe</a:t>
            </a:r>
            <a:r>
              <a:rPr lang="en-US" sz="2200" dirty="0"/>
              <a:t> past actions that have an impact on the present in speaking </a:t>
            </a:r>
          </a:p>
          <a:p>
            <a:pPr>
              <a:buFont typeface="Wingdings" pitchFamily="2" charset="2"/>
              <a:buChar char="v"/>
            </a:pPr>
            <a:r>
              <a:rPr lang="en-US" sz="2200" b="1" dirty="0"/>
              <a:t>locate</a:t>
            </a:r>
            <a:r>
              <a:rPr lang="en-US" sz="2200" dirty="0"/>
              <a:t> and </a:t>
            </a:r>
            <a:r>
              <a:rPr lang="en-US" sz="2200" b="1" dirty="0"/>
              <a:t>sort out </a:t>
            </a:r>
            <a:r>
              <a:rPr lang="en-US" sz="2200" dirty="0"/>
              <a:t>the right information in a poem</a:t>
            </a:r>
          </a:p>
          <a:p>
            <a:pPr>
              <a:buFont typeface="Wingdings" pitchFamily="2" charset="2"/>
              <a:buChar char="v"/>
            </a:pPr>
            <a:r>
              <a:rPr lang="en-US" sz="2200" dirty="0"/>
              <a:t>  </a:t>
            </a:r>
            <a:r>
              <a:rPr lang="en-US" sz="2200" b="1" dirty="0"/>
              <a:t>produce</a:t>
            </a:r>
            <a:r>
              <a:rPr lang="en-US" sz="2200" dirty="0"/>
              <a:t> their own piece of writing containing the use of present perfect simple and </a:t>
            </a:r>
            <a:r>
              <a:rPr lang="en-US" sz="2200" b="1" dirty="0"/>
              <a:t>judge</a:t>
            </a:r>
            <a:r>
              <a:rPr lang="en-US" sz="2200" dirty="0"/>
              <a:t> their peers’ writing</a:t>
            </a:r>
          </a:p>
          <a:p>
            <a:pPr>
              <a:buFont typeface="Wingdings" pitchFamily="2" charset="2"/>
              <a:buChar char="v"/>
            </a:pPr>
            <a:r>
              <a:rPr lang="en-US" sz="2200" dirty="0"/>
              <a:t>  </a:t>
            </a:r>
            <a:r>
              <a:rPr lang="en-US" sz="2200" b="1" dirty="0"/>
              <a:t>gain</a:t>
            </a:r>
            <a:r>
              <a:rPr lang="en-US" sz="2200" dirty="0"/>
              <a:t> confidence in using present perfect simple correctly 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73293A3-EDE5-6F2F-C89B-53EB491FD7E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188" y="-937196"/>
            <a:ext cx="5229138" cy="261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1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8402</TotalTime>
  <Words>1771</Words>
  <Application>Microsoft Office PowerPoint</Application>
  <PresentationFormat>宽屏</PresentationFormat>
  <Paragraphs>207</Paragraphs>
  <Slides>28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Dreaming Outloud Pro</vt:lpstr>
      <vt:lpstr>Wingdings</vt:lpstr>
      <vt:lpstr>Office Theme</vt:lpstr>
      <vt:lpstr>Warmer </vt:lpstr>
      <vt:lpstr>It’s important to give yourself a little pad on the back! </vt:lpstr>
      <vt:lpstr>贵阳市英语学科带头人工作站“激励教学”2022年教师培训工作坊</vt:lpstr>
      <vt:lpstr>We are going to </vt:lpstr>
      <vt:lpstr>Lesson planning is like…   (Please share your thoughts in the chat box )</vt:lpstr>
      <vt:lpstr>Lesson planning to me is like cooking a three-course meal. </vt:lpstr>
      <vt:lpstr>Do you…?  (1/2)</vt:lpstr>
      <vt:lpstr>Do you…?  (2/2)</vt:lpstr>
      <vt:lpstr>My own practice </vt:lpstr>
      <vt:lpstr>Make your ILOs “S.M.A.R.T” </vt:lpstr>
      <vt:lpstr>PowerPoint 演示文稿</vt:lpstr>
      <vt:lpstr>A memory game as a  warmer/hook/spark </vt:lpstr>
      <vt:lpstr>Guess what I did to make me look different now? </vt:lpstr>
      <vt:lpstr>Over to students</vt:lpstr>
      <vt:lpstr> Use it more communicatively with a bit fun?    Will you differentiate the worksheet to allow everyone to practise their English together?  If so, how? </vt:lpstr>
      <vt:lpstr>Activity 1: describe and guess (either pair or group): What has happened? </vt:lpstr>
      <vt:lpstr>PowerPoint 演示文稿</vt:lpstr>
      <vt:lpstr>Juicy plums </vt:lpstr>
      <vt:lpstr>Can you help me sort out the right order? Read others’ sorry notes</vt:lpstr>
      <vt:lpstr>PowerPoint 演示文稿</vt:lpstr>
      <vt:lpstr>PowerPoint 演示文稿</vt:lpstr>
      <vt:lpstr>Invent/produce your own version of the story, share and vote for the most ‘sadistic’</vt:lpstr>
      <vt:lpstr>Exit ticket</vt:lpstr>
      <vt:lpstr>Grammaring: Present perfect simple:</vt:lpstr>
      <vt:lpstr>Refection,  analysis &amp; your takeaway</vt:lpstr>
      <vt:lpstr>To summarise   some key components of lesson planning</vt:lpstr>
      <vt:lpstr>Rod Ellis on TBL task and exercise 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Scavenger hunt: find us an object (寻宝游戏)</dc:title>
  <dc:creator>Hou, Helen</dc:creator>
  <cp:lastModifiedBy>1416659021@qq.com</cp:lastModifiedBy>
  <cp:revision>33</cp:revision>
  <dcterms:created xsi:type="dcterms:W3CDTF">2022-10-18T02:07:23Z</dcterms:created>
  <dcterms:modified xsi:type="dcterms:W3CDTF">2023-01-30T05:49:09Z</dcterms:modified>
</cp:coreProperties>
</file>