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8"/>
  </p:notesMasterIdLst>
  <p:sldIdLst>
    <p:sldId id="256" r:id="rId2"/>
    <p:sldId id="350" r:id="rId3"/>
    <p:sldId id="351" r:id="rId4"/>
    <p:sldId id="352" r:id="rId5"/>
    <p:sldId id="384" r:id="rId6"/>
    <p:sldId id="295" r:id="rId7"/>
    <p:sldId id="385" r:id="rId8"/>
    <p:sldId id="349" r:id="rId9"/>
    <p:sldId id="386" r:id="rId10"/>
    <p:sldId id="346" r:id="rId11"/>
    <p:sldId id="345" r:id="rId12"/>
    <p:sldId id="390" r:id="rId13"/>
    <p:sldId id="300" r:id="rId14"/>
    <p:sldId id="387" r:id="rId15"/>
    <p:sldId id="391" r:id="rId16"/>
    <p:sldId id="392" r:id="rId17"/>
    <p:sldId id="399" r:id="rId18"/>
    <p:sldId id="388" r:id="rId19"/>
    <p:sldId id="389" r:id="rId20"/>
    <p:sldId id="393" r:id="rId21"/>
    <p:sldId id="348" r:id="rId22"/>
    <p:sldId id="394" r:id="rId23"/>
    <p:sldId id="395" r:id="rId24"/>
    <p:sldId id="396" r:id="rId25"/>
    <p:sldId id="397" r:id="rId26"/>
    <p:sldId id="3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56"/>
    <p:restoredTop sz="95921"/>
  </p:normalViewPr>
  <p:slideViewPr>
    <p:cSldViewPr snapToGrid="0" snapToObjects="1">
      <p:cViewPr varScale="1">
        <p:scale>
          <a:sx n="76" d="100"/>
          <a:sy n="76" d="100"/>
        </p:scale>
        <p:origin x="10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34.svg"/><Relationship Id="rId4" Type="http://schemas.openxmlformats.org/officeDocument/2006/relationships/image" Target="../media/image39.svg"/><Relationship Id="rId9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34.svg"/><Relationship Id="rId4" Type="http://schemas.openxmlformats.org/officeDocument/2006/relationships/image" Target="../media/image39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A7DBF-8214-45EC-A9B0-580B301CA33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47F5B55-4ED5-4202-9200-5FD04C301071}">
      <dgm:prSet/>
      <dgm:spPr/>
      <dgm:t>
        <a:bodyPr/>
        <a:lstStyle/>
        <a:p>
          <a:r>
            <a:rPr lang="en-GB"/>
            <a:t>Who</a:t>
          </a:r>
          <a:r>
            <a:rPr lang="en-US"/>
            <a:t> </a:t>
          </a:r>
          <a:r>
            <a:rPr lang="en-GB"/>
            <a:t>am I? </a:t>
          </a:r>
          <a:endParaRPr lang="en-US"/>
        </a:p>
      </dgm:t>
    </dgm:pt>
    <dgm:pt modelId="{EEAED97C-3B79-4D81-86F9-300A861E0323}" type="parTrans" cxnId="{66362FED-9432-44C9-8D73-0AE1CCAF9E3B}">
      <dgm:prSet/>
      <dgm:spPr/>
      <dgm:t>
        <a:bodyPr/>
        <a:lstStyle/>
        <a:p>
          <a:endParaRPr lang="en-US"/>
        </a:p>
      </dgm:t>
    </dgm:pt>
    <dgm:pt modelId="{50C22538-0D44-4DC3-9005-9FBF43E29080}" type="sibTrans" cxnId="{66362FED-9432-44C9-8D73-0AE1CCAF9E3B}">
      <dgm:prSet/>
      <dgm:spPr/>
      <dgm:t>
        <a:bodyPr/>
        <a:lstStyle/>
        <a:p>
          <a:endParaRPr lang="en-US"/>
        </a:p>
      </dgm:t>
    </dgm:pt>
    <dgm:pt modelId="{0899C1D3-8F65-41C9-8447-4CE9358A8467}">
      <dgm:prSet/>
      <dgm:spPr/>
      <dgm:t>
        <a:bodyPr/>
        <a:lstStyle/>
        <a:p>
          <a:r>
            <a:rPr lang="en-GB" dirty="0"/>
            <a:t>Purposes of the training </a:t>
          </a:r>
          <a:endParaRPr lang="en-US" dirty="0"/>
        </a:p>
      </dgm:t>
    </dgm:pt>
    <dgm:pt modelId="{9DA32D78-D144-47CA-893C-B780E07FD2E8}" type="parTrans" cxnId="{AC224C77-3C8E-42AC-8F82-8620CF388779}">
      <dgm:prSet/>
      <dgm:spPr/>
      <dgm:t>
        <a:bodyPr/>
        <a:lstStyle/>
        <a:p>
          <a:endParaRPr lang="en-US"/>
        </a:p>
      </dgm:t>
    </dgm:pt>
    <dgm:pt modelId="{6EDFCB88-132A-4439-808E-A59D5510DB99}" type="sibTrans" cxnId="{AC224C77-3C8E-42AC-8F82-8620CF388779}">
      <dgm:prSet/>
      <dgm:spPr/>
      <dgm:t>
        <a:bodyPr/>
        <a:lstStyle/>
        <a:p>
          <a:endParaRPr lang="en-US"/>
        </a:p>
      </dgm:t>
    </dgm:pt>
    <dgm:pt modelId="{F09B60E8-B843-43D5-BAEF-67F113A1B5F1}">
      <dgm:prSet/>
      <dgm:spPr/>
      <dgm:t>
        <a:bodyPr/>
        <a:lstStyle/>
        <a:p>
          <a:r>
            <a:rPr lang="en-GB"/>
            <a:t>Approaches  used for training </a:t>
          </a:r>
          <a:endParaRPr lang="en-US"/>
        </a:p>
      </dgm:t>
    </dgm:pt>
    <dgm:pt modelId="{429E29FD-3A34-47C7-BCC8-D1734BB45ADD}" type="parTrans" cxnId="{464CA93E-4E39-469E-9088-2E055C2A85F3}">
      <dgm:prSet/>
      <dgm:spPr/>
      <dgm:t>
        <a:bodyPr/>
        <a:lstStyle/>
        <a:p>
          <a:endParaRPr lang="en-US"/>
        </a:p>
      </dgm:t>
    </dgm:pt>
    <dgm:pt modelId="{73BF458B-2DED-442A-92A1-667582DA7C7B}" type="sibTrans" cxnId="{464CA93E-4E39-469E-9088-2E055C2A85F3}">
      <dgm:prSet/>
      <dgm:spPr/>
      <dgm:t>
        <a:bodyPr/>
        <a:lstStyle/>
        <a:p>
          <a:endParaRPr lang="en-US"/>
        </a:p>
      </dgm:t>
    </dgm:pt>
    <dgm:pt modelId="{25391E24-2044-4CBA-9B9C-674B25EE7905}">
      <dgm:prSet/>
      <dgm:spPr/>
      <dgm:t>
        <a:bodyPr/>
        <a:lstStyle/>
        <a:p>
          <a:r>
            <a:rPr lang="en-GB"/>
            <a:t>My expectations of you </a:t>
          </a:r>
          <a:endParaRPr lang="en-US"/>
        </a:p>
      </dgm:t>
    </dgm:pt>
    <dgm:pt modelId="{C8F812AF-8BB8-4784-BACB-6A1EFEB13924}" type="parTrans" cxnId="{CE043325-F61E-4C57-8067-39366DB94A05}">
      <dgm:prSet/>
      <dgm:spPr/>
      <dgm:t>
        <a:bodyPr/>
        <a:lstStyle/>
        <a:p>
          <a:endParaRPr lang="en-US"/>
        </a:p>
      </dgm:t>
    </dgm:pt>
    <dgm:pt modelId="{A5ADC0E0-E7E4-412B-BD81-19250486D928}" type="sibTrans" cxnId="{CE043325-F61E-4C57-8067-39366DB94A05}">
      <dgm:prSet/>
      <dgm:spPr/>
      <dgm:t>
        <a:bodyPr/>
        <a:lstStyle/>
        <a:p>
          <a:endParaRPr lang="en-US"/>
        </a:p>
      </dgm:t>
    </dgm:pt>
    <dgm:pt modelId="{E43E092E-D9D5-4CF1-9A6F-5820028A101E}">
      <dgm:prSet/>
      <dgm:spPr/>
      <dgm:t>
        <a:bodyPr/>
        <a:lstStyle/>
        <a:p>
          <a:r>
            <a:rPr lang="en-GB"/>
            <a:t>Your expectations of the training workshop </a:t>
          </a:r>
          <a:endParaRPr lang="en-US"/>
        </a:p>
      </dgm:t>
    </dgm:pt>
    <dgm:pt modelId="{ACB19CED-C5BD-47BB-88A4-5BAA9767BD7A}" type="parTrans" cxnId="{2B7F616E-336F-45F0-AF58-389034734A6E}">
      <dgm:prSet/>
      <dgm:spPr/>
      <dgm:t>
        <a:bodyPr/>
        <a:lstStyle/>
        <a:p>
          <a:endParaRPr lang="en-US"/>
        </a:p>
      </dgm:t>
    </dgm:pt>
    <dgm:pt modelId="{AD6E4918-3BFD-40B6-BC05-36C0DB13E8B3}" type="sibTrans" cxnId="{2B7F616E-336F-45F0-AF58-389034734A6E}">
      <dgm:prSet/>
      <dgm:spPr/>
      <dgm:t>
        <a:bodyPr/>
        <a:lstStyle/>
        <a:p>
          <a:endParaRPr lang="en-US"/>
        </a:p>
      </dgm:t>
    </dgm:pt>
    <dgm:pt modelId="{A972426D-E81B-7F40-8120-6E6C8E1D9FD6}" type="pres">
      <dgm:prSet presAssocID="{C69A7DBF-8214-45EC-A9B0-580B301CA338}" presName="diagram" presStyleCnt="0">
        <dgm:presLayoutVars>
          <dgm:dir/>
          <dgm:resizeHandles val="exact"/>
        </dgm:presLayoutVars>
      </dgm:prSet>
      <dgm:spPr/>
    </dgm:pt>
    <dgm:pt modelId="{58A412C9-91BE-B244-859D-4C7045A16E06}" type="pres">
      <dgm:prSet presAssocID="{947F5B55-4ED5-4202-9200-5FD04C301071}" presName="node" presStyleLbl="node1" presStyleIdx="0" presStyleCnt="5">
        <dgm:presLayoutVars>
          <dgm:bulletEnabled val="1"/>
        </dgm:presLayoutVars>
      </dgm:prSet>
      <dgm:spPr/>
    </dgm:pt>
    <dgm:pt modelId="{2FF3E81D-F882-CA44-A126-463F7CC200B1}" type="pres">
      <dgm:prSet presAssocID="{50C22538-0D44-4DC3-9005-9FBF43E29080}" presName="sibTrans" presStyleCnt="0"/>
      <dgm:spPr/>
    </dgm:pt>
    <dgm:pt modelId="{C474C50B-355E-8244-915D-03CA9E63A108}" type="pres">
      <dgm:prSet presAssocID="{0899C1D3-8F65-41C9-8447-4CE9358A8467}" presName="node" presStyleLbl="node1" presStyleIdx="1" presStyleCnt="5">
        <dgm:presLayoutVars>
          <dgm:bulletEnabled val="1"/>
        </dgm:presLayoutVars>
      </dgm:prSet>
      <dgm:spPr/>
    </dgm:pt>
    <dgm:pt modelId="{958634BB-C870-6B43-9932-8AE3071C7D40}" type="pres">
      <dgm:prSet presAssocID="{6EDFCB88-132A-4439-808E-A59D5510DB99}" presName="sibTrans" presStyleCnt="0"/>
      <dgm:spPr/>
    </dgm:pt>
    <dgm:pt modelId="{996AC1A0-25C2-8B48-B720-34896C56729D}" type="pres">
      <dgm:prSet presAssocID="{F09B60E8-B843-43D5-BAEF-67F113A1B5F1}" presName="node" presStyleLbl="node1" presStyleIdx="2" presStyleCnt="5">
        <dgm:presLayoutVars>
          <dgm:bulletEnabled val="1"/>
        </dgm:presLayoutVars>
      </dgm:prSet>
      <dgm:spPr/>
    </dgm:pt>
    <dgm:pt modelId="{AD5C09F7-4054-8049-A679-14A231221077}" type="pres">
      <dgm:prSet presAssocID="{73BF458B-2DED-442A-92A1-667582DA7C7B}" presName="sibTrans" presStyleCnt="0"/>
      <dgm:spPr/>
    </dgm:pt>
    <dgm:pt modelId="{26CBA3E4-A931-654A-BED1-A5DD8641992D}" type="pres">
      <dgm:prSet presAssocID="{25391E24-2044-4CBA-9B9C-674B25EE7905}" presName="node" presStyleLbl="node1" presStyleIdx="3" presStyleCnt="5">
        <dgm:presLayoutVars>
          <dgm:bulletEnabled val="1"/>
        </dgm:presLayoutVars>
      </dgm:prSet>
      <dgm:spPr/>
    </dgm:pt>
    <dgm:pt modelId="{B70B6A3F-2A6A-BB4C-AE56-F0C1B9184AD1}" type="pres">
      <dgm:prSet presAssocID="{A5ADC0E0-E7E4-412B-BD81-19250486D928}" presName="sibTrans" presStyleCnt="0"/>
      <dgm:spPr/>
    </dgm:pt>
    <dgm:pt modelId="{EFC15D14-DE16-3542-B07E-4C0F75827C85}" type="pres">
      <dgm:prSet presAssocID="{E43E092E-D9D5-4CF1-9A6F-5820028A101E}" presName="node" presStyleLbl="node1" presStyleIdx="4" presStyleCnt="5">
        <dgm:presLayoutVars>
          <dgm:bulletEnabled val="1"/>
        </dgm:presLayoutVars>
      </dgm:prSet>
      <dgm:spPr/>
    </dgm:pt>
  </dgm:ptLst>
  <dgm:cxnLst>
    <dgm:cxn modelId="{9ED87724-478D-8048-AEED-39843F197BC0}" type="presOf" srcId="{C69A7DBF-8214-45EC-A9B0-580B301CA338}" destId="{A972426D-E81B-7F40-8120-6E6C8E1D9FD6}" srcOrd="0" destOrd="0" presId="urn:microsoft.com/office/officeart/2005/8/layout/default"/>
    <dgm:cxn modelId="{CE043325-F61E-4C57-8067-39366DB94A05}" srcId="{C69A7DBF-8214-45EC-A9B0-580B301CA338}" destId="{25391E24-2044-4CBA-9B9C-674B25EE7905}" srcOrd="3" destOrd="0" parTransId="{C8F812AF-8BB8-4784-BACB-6A1EFEB13924}" sibTransId="{A5ADC0E0-E7E4-412B-BD81-19250486D928}"/>
    <dgm:cxn modelId="{464CA93E-4E39-469E-9088-2E055C2A85F3}" srcId="{C69A7DBF-8214-45EC-A9B0-580B301CA338}" destId="{F09B60E8-B843-43D5-BAEF-67F113A1B5F1}" srcOrd="2" destOrd="0" parTransId="{429E29FD-3A34-47C7-BCC8-D1734BB45ADD}" sibTransId="{73BF458B-2DED-442A-92A1-667582DA7C7B}"/>
    <dgm:cxn modelId="{2B7F616E-336F-45F0-AF58-389034734A6E}" srcId="{C69A7DBF-8214-45EC-A9B0-580B301CA338}" destId="{E43E092E-D9D5-4CF1-9A6F-5820028A101E}" srcOrd="4" destOrd="0" parTransId="{ACB19CED-C5BD-47BB-88A4-5BAA9767BD7A}" sibTransId="{AD6E4918-3BFD-40B6-BC05-36C0DB13E8B3}"/>
    <dgm:cxn modelId="{EF260874-8D90-334A-B2FE-91485673A08C}" type="presOf" srcId="{E43E092E-D9D5-4CF1-9A6F-5820028A101E}" destId="{EFC15D14-DE16-3542-B07E-4C0F75827C85}" srcOrd="0" destOrd="0" presId="urn:microsoft.com/office/officeart/2005/8/layout/default"/>
    <dgm:cxn modelId="{71E25776-D18F-CB49-90BA-226D5D1528B1}" type="presOf" srcId="{25391E24-2044-4CBA-9B9C-674B25EE7905}" destId="{26CBA3E4-A931-654A-BED1-A5DD8641992D}" srcOrd="0" destOrd="0" presId="urn:microsoft.com/office/officeart/2005/8/layout/default"/>
    <dgm:cxn modelId="{AC224C77-3C8E-42AC-8F82-8620CF388779}" srcId="{C69A7DBF-8214-45EC-A9B0-580B301CA338}" destId="{0899C1D3-8F65-41C9-8447-4CE9358A8467}" srcOrd="1" destOrd="0" parTransId="{9DA32D78-D144-47CA-893C-B780E07FD2E8}" sibTransId="{6EDFCB88-132A-4439-808E-A59D5510DB99}"/>
    <dgm:cxn modelId="{343F348E-57CB-584A-B542-DAE3E9139C34}" type="presOf" srcId="{F09B60E8-B843-43D5-BAEF-67F113A1B5F1}" destId="{996AC1A0-25C2-8B48-B720-34896C56729D}" srcOrd="0" destOrd="0" presId="urn:microsoft.com/office/officeart/2005/8/layout/default"/>
    <dgm:cxn modelId="{D3F123AB-747F-E64C-8CEF-2E89DFAA8F6F}" type="presOf" srcId="{0899C1D3-8F65-41C9-8447-4CE9358A8467}" destId="{C474C50B-355E-8244-915D-03CA9E63A108}" srcOrd="0" destOrd="0" presId="urn:microsoft.com/office/officeart/2005/8/layout/default"/>
    <dgm:cxn modelId="{54FB41CD-416E-0347-B7E2-0F1E22A60FA8}" type="presOf" srcId="{947F5B55-4ED5-4202-9200-5FD04C301071}" destId="{58A412C9-91BE-B244-859D-4C7045A16E06}" srcOrd="0" destOrd="0" presId="urn:microsoft.com/office/officeart/2005/8/layout/default"/>
    <dgm:cxn modelId="{66362FED-9432-44C9-8D73-0AE1CCAF9E3B}" srcId="{C69A7DBF-8214-45EC-A9B0-580B301CA338}" destId="{947F5B55-4ED5-4202-9200-5FD04C301071}" srcOrd="0" destOrd="0" parTransId="{EEAED97C-3B79-4D81-86F9-300A861E0323}" sibTransId="{50C22538-0D44-4DC3-9005-9FBF43E29080}"/>
    <dgm:cxn modelId="{21AF6AFB-13AE-4A44-A133-44B94F41C0B4}" type="presParOf" srcId="{A972426D-E81B-7F40-8120-6E6C8E1D9FD6}" destId="{58A412C9-91BE-B244-859D-4C7045A16E06}" srcOrd="0" destOrd="0" presId="urn:microsoft.com/office/officeart/2005/8/layout/default"/>
    <dgm:cxn modelId="{F71B34B7-7606-534D-BA81-BEE091576730}" type="presParOf" srcId="{A972426D-E81B-7F40-8120-6E6C8E1D9FD6}" destId="{2FF3E81D-F882-CA44-A126-463F7CC200B1}" srcOrd="1" destOrd="0" presId="urn:microsoft.com/office/officeart/2005/8/layout/default"/>
    <dgm:cxn modelId="{34AE02F1-0297-A440-AD46-DD4CC37B10D1}" type="presParOf" srcId="{A972426D-E81B-7F40-8120-6E6C8E1D9FD6}" destId="{C474C50B-355E-8244-915D-03CA9E63A108}" srcOrd="2" destOrd="0" presId="urn:microsoft.com/office/officeart/2005/8/layout/default"/>
    <dgm:cxn modelId="{AA89F91C-E414-A64F-B133-1D0CC418154B}" type="presParOf" srcId="{A972426D-E81B-7F40-8120-6E6C8E1D9FD6}" destId="{958634BB-C870-6B43-9932-8AE3071C7D40}" srcOrd="3" destOrd="0" presId="urn:microsoft.com/office/officeart/2005/8/layout/default"/>
    <dgm:cxn modelId="{3D1307EE-D729-1F47-8FC5-7D053CF2BE40}" type="presParOf" srcId="{A972426D-E81B-7F40-8120-6E6C8E1D9FD6}" destId="{996AC1A0-25C2-8B48-B720-34896C56729D}" srcOrd="4" destOrd="0" presId="urn:microsoft.com/office/officeart/2005/8/layout/default"/>
    <dgm:cxn modelId="{33C84E6D-C7C3-CF4B-A145-E318350992C0}" type="presParOf" srcId="{A972426D-E81B-7F40-8120-6E6C8E1D9FD6}" destId="{AD5C09F7-4054-8049-A679-14A231221077}" srcOrd="5" destOrd="0" presId="urn:microsoft.com/office/officeart/2005/8/layout/default"/>
    <dgm:cxn modelId="{54A8ECD5-BEFC-5B40-8E7B-97424D841D03}" type="presParOf" srcId="{A972426D-E81B-7F40-8120-6E6C8E1D9FD6}" destId="{26CBA3E4-A931-654A-BED1-A5DD8641992D}" srcOrd="6" destOrd="0" presId="urn:microsoft.com/office/officeart/2005/8/layout/default"/>
    <dgm:cxn modelId="{FD3A1938-902A-E14B-95E3-670514B2A1F9}" type="presParOf" srcId="{A972426D-E81B-7F40-8120-6E6C8E1D9FD6}" destId="{B70B6A3F-2A6A-BB4C-AE56-F0C1B9184AD1}" srcOrd="7" destOrd="0" presId="urn:microsoft.com/office/officeart/2005/8/layout/default"/>
    <dgm:cxn modelId="{15ADCD61-FCA1-CD4E-8F0A-351E33112846}" type="presParOf" srcId="{A972426D-E81B-7F40-8120-6E6C8E1D9FD6}" destId="{EFC15D14-DE16-3542-B07E-4C0F75827C8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9042AB-45E6-4326-83E1-FD0A721CD44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C59429B-3048-47D3-B39B-B0EC32C96B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You as a ’student’ and ’teacher’ </a:t>
          </a:r>
        </a:p>
      </dgm:t>
    </dgm:pt>
    <dgm:pt modelId="{B190D8BC-6DD0-460E-9595-54E6DC7F5312}" type="parTrans" cxnId="{FDEA7B1D-4856-4801-9CC3-5C9482A89DD0}">
      <dgm:prSet/>
      <dgm:spPr/>
      <dgm:t>
        <a:bodyPr/>
        <a:lstStyle/>
        <a:p>
          <a:pPr algn="ctr"/>
          <a:endParaRPr lang="en-US"/>
        </a:p>
      </dgm:t>
    </dgm:pt>
    <dgm:pt modelId="{35D4DF38-87E4-42C7-978C-21A028CC3DF2}" type="sibTrans" cxnId="{FDEA7B1D-4856-4801-9CC3-5C9482A89DD0}">
      <dgm:prSet/>
      <dgm:spPr/>
      <dgm:t>
        <a:bodyPr/>
        <a:lstStyle/>
        <a:p>
          <a:endParaRPr lang="en-US"/>
        </a:p>
      </dgm:t>
    </dgm:pt>
    <dgm:pt modelId="{9B9ABE99-2C0A-4361-B91F-972739B7D8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 as a ‘teacher’ and ‘teacher trainer’</a:t>
          </a:r>
        </a:p>
      </dgm:t>
    </dgm:pt>
    <dgm:pt modelId="{77C96775-E7EB-4EB5-913F-5D307BF40A60}" type="parTrans" cxnId="{B34DA5C7-9348-422D-B91E-72CEB78AF9A7}">
      <dgm:prSet/>
      <dgm:spPr/>
      <dgm:t>
        <a:bodyPr/>
        <a:lstStyle/>
        <a:p>
          <a:pPr algn="ctr"/>
          <a:endParaRPr lang="en-US"/>
        </a:p>
      </dgm:t>
    </dgm:pt>
    <dgm:pt modelId="{9F595B63-A27D-470C-8016-AE5DC8E59F93}" type="sibTrans" cxnId="{B34DA5C7-9348-422D-B91E-72CEB78AF9A7}">
      <dgm:prSet/>
      <dgm:spPr/>
      <dgm:t>
        <a:bodyPr/>
        <a:lstStyle/>
        <a:p>
          <a:endParaRPr lang="en-US"/>
        </a:p>
      </dgm:t>
    </dgm:pt>
    <dgm:pt modelId="{D0CB6962-732E-46F4-8CFB-B6164C8930E6}" type="pres">
      <dgm:prSet presAssocID="{929042AB-45E6-4326-83E1-FD0A721CD441}" presName="root" presStyleCnt="0">
        <dgm:presLayoutVars>
          <dgm:dir/>
          <dgm:resizeHandles val="exact"/>
        </dgm:presLayoutVars>
      </dgm:prSet>
      <dgm:spPr/>
    </dgm:pt>
    <dgm:pt modelId="{7FE2D241-A7A8-4756-A779-BE1CDB08B8B2}" type="pres">
      <dgm:prSet presAssocID="{4C59429B-3048-47D3-B39B-B0EC32C96B31}" presName="compNode" presStyleCnt="0"/>
      <dgm:spPr/>
    </dgm:pt>
    <dgm:pt modelId="{ACC10D0B-7557-4B98-9987-CB841C7A7B6D}" type="pres">
      <dgm:prSet presAssocID="{4C59429B-3048-47D3-B39B-B0EC32C96B31}" presName="bgRect" presStyleLbl="bgShp" presStyleIdx="0" presStyleCnt="2"/>
      <dgm:spPr/>
    </dgm:pt>
    <dgm:pt modelId="{5DA47AE2-C3CA-435D-8203-E89A3EB6B738}" type="pres">
      <dgm:prSet presAssocID="{4C59429B-3048-47D3-B39B-B0EC32C96B3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AAB3795-1AF6-4D65-B820-DA1C060A2FB6}" type="pres">
      <dgm:prSet presAssocID="{4C59429B-3048-47D3-B39B-B0EC32C96B31}" presName="spaceRect" presStyleCnt="0"/>
      <dgm:spPr/>
    </dgm:pt>
    <dgm:pt modelId="{9ADFDCA2-FBDB-498C-972E-0354C7A1207A}" type="pres">
      <dgm:prSet presAssocID="{4C59429B-3048-47D3-B39B-B0EC32C96B31}" presName="parTx" presStyleLbl="revTx" presStyleIdx="0" presStyleCnt="2">
        <dgm:presLayoutVars>
          <dgm:chMax val="0"/>
          <dgm:chPref val="0"/>
        </dgm:presLayoutVars>
      </dgm:prSet>
      <dgm:spPr/>
    </dgm:pt>
    <dgm:pt modelId="{F1E8FFB1-4830-4E51-87FC-23C838F65FE9}" type="pres">
      <dgm:prSet presAssocID="{35D4DF38-87E4-42C7-978C-21A028CC3DF2}" presName="sibTrans" presStyleCnt="0"/>
      <dgm:spPr/>
    </dgm:pt>
    <dgm:pt modelId="{4D3EA8EE-D4A4-4BBD-931F-CE1CD4C244F0}" type="pres">
      <dgm:prSet presAssocID="{9B9ABE99-2C0A-4361-B91F-972739B7D873}" presName="compNode" presStyleCnt="0"/>
      <dgm:spPr/>
    </dgm:pt>
    <dgm:pt modelId="{E74ABAAA-56C3-425D-AF60-5146CC2BB267}" type="pres">
      <dgm:prSet presAssocID="{9B9ABE99-2C0A-4361-B91F-972739B7D873}" presName="bgRect" presStyleLbl="bgShp" presStyleIdx="1" presStyleCnt="2"/>
      <dgm:spPr/>
    </dgm:pt>
    <dgm:pt modelId="{A3CADDD2-F944-473B-9C82-4277108C0C91}" type="pres">
      <dgm:prSet presAssocID="{9B9ABE99-2C0A-4361-B91F-972739B7D87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E6EDB74-C947-4223-A594-16DD69F00B19}" type="pres">
      <dgm:prSet presAssocID="{9B9ABE99-2C0A-4361-B91F-972739B7D873}" presName="spaceRect" presStyleCnt="0"/>
      <dgm:spPr/>
    </dgm:pt>
    <dgm:pt modelId="{CDE42B29-B86F-47A9-AD67-AAFADBF26B78}" type="pres">
      <dgm:prSet presAssocID="{9B9ABE99-2C0A-4361-B91F-972739B7D87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4B6C21A-8065-EA4A-8265-4FEC1BBD6C7C}" type="presOf" srcId="{929042AB-45E6-4326-83E1-FD0A721CD441}" destId="{D0CB6962-732E-46F4-8CFB-B6164C8930E6}" srcOrd="0" destOrd="0" presId="urn:microsoft.com/office/officeart/2018/2/layout/IconVerticalSolidList"/>
    <dgm:cxn modelId="{FDEA7B1D-4856-4801-9CC3-5C9482A89DD0}" srcId="{929042AB-45E6-4326-83E1-FD0A721CD441}" destId="{4C59429B-3048-47D3-B39B-B0EC32C96B31}" srcOrd="0" destOrd="0" parTransId="{B190D8BC-6DD0-460E-9595-54E6DC7F5312}" sibTransId="{35D4DF38-87E4-42C7-978C-21A028CC3DF2}"/>
    <dgm:cxn modelId="{B34DA5C7-9348-422D-B91E-72CEB78AF9A7}" srcId="{929042AB-45E6-4326-83E1-FD0A721CD441}" destId="{9B9ABE99-2C0A-4361-B91F-972739B7D873}" srcOrd="1" destOrd="0" parTransId="{77C96775-E7EB-4EB5-913F-5D307BF40A60}" sibTransId="{9F595B63-A27D-470C-8016-AE5DC8E59F93}"/>
    <dgm:cxn modelId="{2F3253DF-2DEB-374E-8355-5D08C9BB9F34}" type="presOf" srcId="{4C59429B-3048-47D3-B39B-B0EC32C96B31}" destId="{9ADFDCA2-FBDB-498C-972E-0354C7A1207A}" srcOrd="0" destOrd="0" presId="urn:microsoft.com/office/officeart/2018/2/layout/IconVerticalSolidList"/>
    <dgm:cxn modelId="{FD4585EF-5C08-BC49-940F-4C7D28D6B3D9}" type="presOf" srcId="{9B9ABE99-2C0A-4361-B91F-972739B7D873}" destId="{CDE42B29-B86F-47A9-AD67-AAFADBF26B78}" srcOrd="0" destOrd="0" presId="urn:microsoft.com/office/officeart/2018/2/layout/IconVerticalSolidList"/>
    <dgm:cxn modelId="{FDC18D6B-CEF6-1942-9A13-CC91EF8B5BFB}" type="presParOf" srcId="{D0CB6962-732E-46F4-8CFB-B6164C8930E6}" destId="{7FE2D241-A7A8-4756-A779-BE1CDB08B8B2}" srcOrd="0" destOrd="0" presId="urn:microsoft.com/office/officeart/2018/2/layout/IconVerticalSolidList"/>
    <dgm:cxn modelId="{65C7A736-13EE-FF41-B1C0-C97E8073FEB3}" type="presParOf" srcId="{7FE2D241-A7A8-4756-A779-BE1CDB08B8B2}" destId="{ACC10D0B-7557-4B98-9987-CB841C7A7B6D}" srcOrd="0" destOrd="0" presId="urn:microsoft.com/office/officeart/2018/2/layout/IconVerticalSolidList"/>
    <dgm:cxn modelId="{FBACDA36-F6DE-0240-B13B-70DA5D526BD5}" type="presParOf" srcId="{7FE2D241-A7A8-4756-A779-BE1CDB08B8B2}" destId="{5DA47AE2-C3CA-435D-8203-E89A3EB6B738}" srcOrd="1" destOrd="0" presId="urn:microsoft.com/office/officeart/2018/2/layout/IconVerticalSolidList"/>
    <dgm:cxn modelId="{070B0F5F-9202-084E-B7EC-D48A64BBC9C2}" type="presParOf" srcId="{7FE2D241-A7A8-4756-A779-BE1CDB08B8B2}" destId="{1AAB3795-1AF6-4D65-B820-DA1C060A2FB6}" srcOrd="2" destOrd="0" presId="urn:microsoft.com/office/officeart/2018/2/layout/IconVerticalSolidList"/>
    <dgm:cxn modelId="{655181FE-7F23-0F47-924C-74271C6819DF}" type="presParOf" srcId="{7FE2D241-A7A8-4756-A779-BE1CDB08B8B2}" destId="{9ADFDCA2-FBDB-498C-972E-0354C7A1207A}" srcOrd="3" destOrd="0" presId="urn:microsoft.com/office/officeart/2018/2/layout/IconVerticalSolidList"/>
    <dgm:cxn modelId="{DFF705B1-9A59-574F-885E-CEDB300A81D4}" type="presParOf" srcId="{D0CB6962-732E-46F4-8CFB-B6164C8930E6}" destId="{F1E8FFB1-4830-4E51-87FC-23C838F65FE9}" srcOrd="1" destOrd="0" presId="urn:microsoft.com/office/officeart/2018/2/layout/IconVerticalSolidList"/>
    <dgm:cxn modelId="{1C43097C-A895-5F48-B6DE-01951FC7CDFB}" type="presParOf" srcId="{D0CB6962-732E-46F4-8CFB-B6164C8930E6}" destId="{4D3EA8EE-D4A4-4BBD-931F-CE1CD4C244F0}" srcOrd="2" destOrd="0" presId="urn:microsoft.com/office/officeart/2018/2/layout/IconVerticalSolidList"/>
    <dgm:cxn modelId="{E5230F2E-E38E-2943-9E14-AA45A1F7929C}" type="presParOf" srcId="{4D3EA8EE-D4A4-4BBD-931F-CE1CD4C244F0}" destId="{E74ABAAA-56C3-425D-AF60-5146CC2BB267}" srcOrd="0" destOrd="0" presId="urn:microsoft.com/office/officeart/2018/2/layout/IconVerticalSolidList"/>
    <dgm:cxn modelId="{5E4539D8-BBEB-604F-82B3-4DD9E3BEDE69}" type="presParOf" srcId="{4D3EA8EE-D4A4-4BBD-931F-CE1CD4C244F0}" destId="{A3CADDD2-F944-473B-9C82-4277108C0C91}" srcOrd="1" destOrd="0" presId="urn:microsoft.com/office/officeart/2018/2/layout/IconVerticalSolidList"/>
    <dgm:cxn modelId="{352E9C87-5CD6-0246-BF3A-ADF79EB1D107}" type="presParOf" srcId="{4D3EA8EE-D4A4-4BBD-931F-CE1CD4C244F0}" destId="{BE6EDB74-C947-4223-A594-16DD69F00B19}" srcOrd="2" destOrd="0" presId="urn:microsoft.com/office/officeart/2018/2/layout/IconVerticalSolidList"/>
    <dgm:cxn modelId="{8E586687-AB1A-5241-A37F-437C1751EEC9}" type="presParOf" srcId="{4D3EA8EE-D4A4-4BBD-931F-CE1CD4C244F0}" destId="{CDE42B29-B86F-47A9-AD67-AAFADBF26B7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DEEF0F-F46A-46AF-BCDB-5A293323D37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9F6BCC-B45B-4A65-97D3-0CE87720EA7C}">
      <dgm:prSet/>
      <dgm:spPr/>
      <dgm:t>
        <a:bodyPr/>
        <a:lstStyle/>
        <a:p>
          <a:r>
            <a:rPr lang="en-US" dirty="0"/>
            <a:t>1. Be here and now </a:t>
          </a:r>
        </a:p>
      </dgm:t>
    </dgm:pt>
    <dgm:pt modelId="{EC778312-64CC-456C-BEAA-747CA7254A50}" type="parTrans" cxnId="{188EDFEF-8FDB-4320-85BC-7B7C7D34872A}">
      <dgm:prSet/>
      <dgm:spPr/>
      <dgm:t>
        <a:bodyPr/>
        <a:lstStyle/>
        <a:p>
          <a:endParaRPr lang="en-US"/>
        </a:p>
      </dgm:t>
    </dgm:pt>
    <dgm:pt modelId="{FF7BE796-D402-47D3-8A3F-F34EC285CD68}" type="sibTrans" cxnId="{188EDFEF-8FDB-4320-85BC-7B7C7D34872A}">
      <dgm:prSet/>
      <dgm:spPr/>
      <dgm:t>
        <a:bodyPr/>
        <a:lstStyle/>
        <a:p>
          <a:endParaRPr lang="en-US"/>
        </a:p>
      </dgm:t>
    </dgm:pt>
    <dgm:pt modelId="{4BCC1EE0-7791-4CAC-A3F5-D9F0666DC50B}">
      <dgm:prSet/>
      <dgm:spPr/>
      <dgm:t>
        <a:bodyPr/>
        <a:lstStyle/>
        <a:p>
          <a:r>
            <a:rPr lang="en-US" dirty="0"/>
            <a:t>2. Actively engaged in </a:t>
          </a:r>
          <a:r>
            <a:rPr lang="en-US" b="1" dirty="0"/>
            <a:t>all</a:t>
          </a:r>
          <a:r>
            <a:rPr lang="en-US" dirty="0"/>
            <a:t> activities</a:t>
          </a:r>
        </a:p>
      </dgm:t>
    </dgm:pt>
    <dgm:pt modelId="{CF9773AE-2658-4E7B-87B9-7C5D5B2E54D8}" type="parTrans" cxnId="{C76ED349-BC10-40EA-9C93-6F5BB8CED064}">
      <dgm:prSet/>
      <dgm:spPr/>
      <dgm:t>
        <a:bodyPr/>
        <a:lstStyle/>
        <a:p>
          <a:endParaRPr lang="en-US"/>
        </a:p>
      </dgm:t>
    </dgm:pt>
    <dgm:pt modelId="{A7A9B69B-8917-4260-8F61-48C6E177FB9D}" type="sibTrans" cxnId="{C76ED349-BC10-40EA-9C93-6F5BB8CED064}">
      <dgm:prSet/>
      <dgm:spPr/>
      <dgm:t>
        <a:bodyPr/>
        <a:lstStyle/>
        <a:p>
          <a:endParaRPr lang="en-US"/>
        </a:p>
      </dgm:t>
    </dgm:pt>
    <dgm:pt modelId="{FA34FAAD-D4A4-4F9C-BD7C-3C10380F9C55}">
      <dgm:prSet/>
      <dgm:spPr/>
      <dgm:t>
        <a:bodyPr/>
        <a:lstStyle/>
        <a:p>
          <a:r>
            <a:rPr lang="en-US" dirty="0"/>
            <a:t>3. Ask questions (no questions are silly questions.)</a:t>
          </a:r>
        </a:p>
      </dgm:t>
    </dgm:pt>
    <dgm:pt modelId="{89A89824-CAE3-4F20-B625-ABB3CE5FC3AB}" type="parTrans" cxnId="{94F63F50-9EA4-4023-B7AB-B2F79454458B}">
      <dgm:prSet/>
      <dgm:spPr/>
      <dgm:t>
        <a:bodyPr/>
        <a:lstStyle/>
        <a:p>
          <a:endParaRPr lang="en-US"/>
        </a:p>
      </dgm:t>
    </dgm:pt>
    <dgm:pt modelId="{71EDB704-3EE7-4677-B488-30907782579F}" type="sibTrans" cxnId="{94F63F50-9EA4-4023-B7AB-B2F79454458B}">
      <dgm:prSet/>
      <dgm:spPr/>
      <dgm:t>
        <a:bodyPr/>
        <a:lstStyle/>
        <a:p>
          <a:endParaRPr lang="en-US"/>
        </a:p>
      </dgm:t>
    </dgm:pt>
    <dgm:pt modelId="{003AF815-A616-4C60-A703-87A339BDE38E}">
      <dgm:prSet/>
      <dgm:spPr/>
      <dgm:t>
        <a:bodyPr/>
        <a:lstStyle/>
        <a:p>
          <a:r>
            <a:rPr lang="en-US" dirty="0"/>
            <a:t>4. Understand, apply and create </a:t>
          </a:r>
        </a:p>
      </dgm:t>
    </dgm:pt>
    <dgm:pt modelId="{C7E94C75-AA1D-430B-B825-C312C4EC38F7}" type="parTrans" cxnId="{8C18BB95-D53C-4197-B85D-5C8F952EF7A1}">
      <dgm:prSet/>
      <dgm:spPr/>
      <dgm:t>
        <a:bodyPr/>
        <a:lstStyle/>
        <a:p>
          <a:endParaRPr lang="en-US"/>
        </a:p>
      </dgm:t>
    </dgm:pt>
    <dgm:pt modelId="{E1714B1C-F5B4-40B6-9EFC-10F99249A502}" type="sibTrans" cxnId="{8C18BB95-D53C-4197-B85D-5C8F952EF7A1}">
      <dgm:prSet/>
      <dgm:spPr/>
      <dgm:t>
        <a:bodyPr/>
        <a:lstStyle/>
        <a:p>
          <a:endParaRPr lang="en-US"/>
        </a:p>
      </dgm:t>
    </dgm:pt>
    <dgm:pt modelId="{9178F5D9-C48F-44C1-893D-A6AE55535EB5}">
      <dgm:prSet/>
      <dgm:spPr/>
      <dgm:t>
        <a:bodyPr/>
        <a:lstStyle/>
        <a:p>
          <a:r>
            <a:rPr lang="en-US" dirty="0"/>
            <a:t>5. Have some fun if you can </a:t>
          </a:r>
        </a:p>
      </dgm:t>
    </dgm:pt>
    <dgm:pt modelId="{9ABC0E20-A1D2-41C9-974C-C58ED137CF7D}" type="parTrans" cxnId="{F3D1611B-3B5E-4FB1-A91E-70668288B730}">
      <dgm:prSet/>
      <dgm:spPr/>
      <dgm:t>
        <a:bodyPr/>
        <a:lstStyle/>
        <a:p>
          <a:endParaRPr lang="en-US"/>
        </a:p>
      </dgm:t>
    </dgm:pt>
    <dgm:pt modelId="{03B820AB-A4DF-414C-968D-460FD86AAA33}" type="sibTrans" cxnId="{F3D1611B-3B5E-4FB1-A91E-70668288B730}">
      <dgm:prSet/>
      <dgm:spPr/>
      <dgm:t>
        <a:bodyPr/>
        <a:lstStyle/>
        <a:p>
          <a:endParaRPr lang="en-US"/>
        </a:p>
      </dgm:t>
    </dgm:pt>
    <dgm:pt modelId="{37BA52AC-5924-4094-BF58-5FFC68C9A62E}">
      <dgm:prSet/>
      <dgm:spPr/>
      <dgm:t>
        <a:bodyPr/>
        <a:lstStyle/>
        <a:p>
          <a:r>
            <a:rPr lang="en-US" dirty="0"/>
            <a:t>What about your expectations of the workshop? Let me know in the chat box. </a:t>
          </a:r>
        </a:p>
      </dgm:t>
    </dgm:pt>
    <dgm:pt modelId="{73C6C7CC-7BAE-4538-8D6B-BC4F182C8F57}" type="parTrans" cxnId="{D73022DC-CD9A-4F2B-A8CF-362D74A38EF0}">
      <dgm:prSet/>
      <dgm:spPr/>
      <dgm:t>
        <a:bodyPr/>
        <a:lstStyle/>
        <a:p>
          <a:endParaRPr lang="en-US"/>
        </a:p>
      </dgm:t>
    </dgm:pt>
    <dgm:pt modelId="{81E00404-1214-4171-864A-66CA9B5DC2C8}" type="sibTrans" cxnId="{D73022DC-CD9A-4F2B-A8CF-362D74A38EF0}">
      <dgm:prSet/>
      <dgm:spPr/>
      <dgm:t>
        <a:bodyPr/>
        <a:lstStyle/>
        <a:p>
          <a:endParaRPr lang="en-US"/>
        </a:p>
      </dgm:t>
    </dgm:pt>
    <dgm:pt modelId="{70EA992B-3BD2-2240-BD47-321F7F3B5EBB}" type="pres">
      <dgm:prSet presAssocID="{1FDEEF0F-F46A-46AF-BCDB-5A293323D375}" presName="diagram" presStyleCnt="0">
        <dgm:presLayoutVars>
          <dgm:dir/>
          <dgm:resizeHandles val="exact"/>
        </dgm:presLayoutVars>
      </dgm:prSet>
      <dgm:spPr/>
    </dgm:pt>
    <dgm:pt modelId="{9210B601-5A52-B04B-BAB8-65F0144999A9}" type="pres">
      <dgm:prSet presAssocID="{739F6BCC-B45B-4A65-97D3-0CE87720EA7C}" presName="node" presStyleLbl="node1" presStyleIdx="0" presStyleCnt="6">
        <dgm:presLayoutVars>
          <dgm:bulletEnabled val="1"/>
        </dgm:presLayoutVars>
      </dgm:prSet>
      <dgm:spPr/>
    </dgm:pt>
    <dgm:pt modelId="{FD1D0788-07A3-5C4F-A3B8-9CF7B96283FE}" type="pres">
      <dgm:prSet presAssocID="{FF7BE796-D402-47D3-8A3F-F34EC285CD68}" presName="sibTrans" presStyleCnt="0"/>
      <dgm:spPr/>
    </dgm:pt>
    <dgm:pt modelId="{34662424-AAC7-DE49-B744-25CCEF7DFAC9}" type="pres">
      <dgm:prSet presAssocID="{4BCC1EE0-7791-4CAC-A3F5-D9F0666DC50B}" presName="node" presStyleLbl="node1" presStyleIdx="1" presStyleCnt="6">
        <dgm:presLayoutVars>
          <dgm:bulletEnabled val="1"/>
        </dgm:presLayoutVars>
      </dgm:prSet>
      <dgm:spPr/>
    </dgm:pt>
    <dgm:pt modelId="{2C6C0BD3-0751-8941-B526-C1496A699FA8}" type="pres">
      <dgm:prSet presAssocID="{A7A9B69B-8917-4260-8F61-48C6E177FB9D}" presName="sibTrans" presStyleCnt="0"/>
      <dgm:spPr/>
    </dgm:pt>
    <dgm:pt modelId="{51A7719A-7832-3A42-8213-F4CA4527D647}" type="pres">
      <dgm:prSet presAssocID="{FA34FAAD-D4A4-4F9C-BD7C-3C10380F9C55}" presName="node" presStyleLbl="node1" presStyleIdx="2" presStyleCnt="6">
        <dgm:presLayoutVars>
          <dgm:bulletEnabled val="1"/>
        </dgm:presLayoutVars>
      </dgm:prSet>
      <dgm:spPr/>
    </dgm:pt>
    <dgm:pt modelId="{81CECAC4-7B61-B143-B44B-C7296E069684}" type="pres">
      <dgm:prSet presAssocID="{71EDB704-3EE7-4677-B488-30907782579F}" presName="sibTrans" presStyleCnt="0"/>
      <dgm:spPr/>
    </dgm:pt>
    <dgm:pt modelId="{BD5FB080-74E3-6046-BB2E-763C10AF5C4B}" type="pres">
      <dgm:prSet presAssocID="{003AF815-A616-4C60-A703-87A339BDE38E}" presName="node" presStyleLbl="node1" presStyleIdx="3" presStyleCnt="6">
        <dgm:presLayoutVars>
          <dgm:bulletEnabled val="1"/>
        </dgm:presLayoutVars>
      </dgm:prSet>
      <dgm:spPr/>
    </dgm:pt>
    <dgm:pt modelId="{DE1CC8DB-1E05-3F42-BC86-C24C7EE2BB3F}" type="pres">
      <dgm:prSet presAssocID="{E1714B1C-F5B4-40B6-9EFC-10F99249A502}" presName="sibTrans" presStyleCnt="0"/>
      <dgm:spPr/>
    </dgm:pt>
    <dgm:pt modelId="{467AFC66-B4E8-BC40-B0E6-C731177FDFBA}" type="pres">
      <dgm:prSet presAssocID="{9178F5D9-C48F-44C1-893D-A6AE55535EB5}" presName="node" presStyleLbl="node1" presStyleIdx="4" presStyleCnt="6">
        <dgm:presLayoutVars>
          <dgm:bulletEnabled val="1"/>
        </dgm:presLayoutVars>
      </dgm:prSet>
      <dgm:spPr/>
    </dgm:pt>
    <dgm:pt modelId="{A40F9B21-A7CE-9A4E-B265-316A985EA5EE}" type="pres">
      <dgm:prSet presAssocID="{03B820AB-A4DF-414C-968D-460FD86AAA33}" presName="sibTrans" presStyleCnt="0"/>
      <dgm:spPr/>
    </dgm:pt>
    <dgm:pt modelId="{E52FD1F8-9D63-3048-BED7-0A71080E0342}" type="pres">
      <dgm:prSet presAssocID="{37BA52AC-5924-4094-BF58-5FFC68C9A62E}" presName="node" presStyleLbl="node1" presStyleIdx="5" presStyleCnt="6">
        <dgm:presLayoutVars>
          <dgm:bulletEnabled val="1"/>
        </dgm:presLayoutVars>
      </dgm:prSet>
      <dgm:spPr/>
    </dgm:pt>
  </dgm:ptLst>
  <dgm:cxnLst>
    <dgm:cxn modelId="{F3D1611B-3B5E-4FB1-A91E-70668288B730}" srcId="{1FDEEF0F-F46A-46AF-BCDB-5A293323D375}" destId="{9178F5D9-C48F-44C1-893D-A6AE55535EB5}" srcOrd="4" destOrd="0" parTransId="{9ABC0E20-A1D2-41C9-974C-C58ED137CF7D}" sibTransId="{03B820AB-A4DF-414C-968D-460FD86AAA33}"/>
    <dgm:cxn modelId="{35A42E66-C1FD-1240-B776-8488608871DC}" type="presOf" srcId="{37BA52AC-5924-4094-BF58-5FFC68C9A62E}" destId="{E52FD1F8-9D63-3048-BED7-0A71080E0342}" srcOrd="0" destOrd="0" presId="urn:microsoft.com/office/officeart/2005/8/layout/default"/>
    <dgm:cxn modelId="{4FC52649-652C-B347-A8E6-37B6B37AD844}" type="presOf" srcId="{1FDEEF0F-F46A-46AF-BCDB-5A293323D375}" destId="{70EA992B-3BD2-2240-BD47-321F7F3B5EBB}" srcOrd="0" destOrd="0" presId="urn:microsoft.com/office/officeart/2005/8/layout/default"/>
    <dgm:cxn modelId="{C76ED349-BC10-40EA-9C93-6F5BB8CED064}" srcId="{1FDEEF0F-F46A-46AF-BCDB-5A293323D375}" destId="{4BCC1EE0-7791-4CAC-A3F5-D9F0666DC50B}" srcOrd="1" destOrd="0" parTransId="{CF9773AE-2658-4E7B-87B9-7C5D5B2E54D8}" sibTransId="{A7A9B69B-8917-4260-8F61-48C6E177FB9D}"/>
    <dgm:cxn modelId="{94F63F50-9EA4-4023-B7AB-B2F79454458B}" srcId="{1FDEEF0F-F46A-46AF-BCDB-5A293323D375}" destId="{FA34FAAD-D4A4-4F9C-BD7C-3C10380F9C55}" srcOrd="2" destOrd="0" parTransId="{89A89824-CAE3-4F20-B625-ABB3CE5FC3AB}" sibTransId="{71EDB704-3EE7-4677-B488-30907782579F}"/>
    <dgm:cxn modelId="{8C18BB95-D53C-4197-B85D-5C8F952EF7A1}" srcId="{1FDEEF0F-F46A-46AF-BCDB-5A293323D375}" destId="{003AF815-A616-4C60-A703-87A339BDE38E}" srcOrd="3" destOrd="0" parTransId="{C7E94C75-AA1D-430B-B825-C312C4EC38F7}" sibTransId="{E1714B1C-F5B4-40B6-9EFC-10F99249A502}"/>
    <dgm:cxn modelId="{E9EFBB99-02A0-3243-BEF6-5AF02BCA93CE}" type="presOf" srcId="{739F6BCC-B45B-4A65-97D3-0CE87720EA7C}" destId="{9210B601-5A52-B04B-BAB8-65F0144999A9}" srcOrd="0" destOrd="0" presId="urn:microsoft.com/office/officeart/2005/8/layout/default"/>
    <dgm:cxn modelId="{EE1D0A9E-C8E1-8949-9ABF-259A9EE2874A}" type="presOf" srcId="{9178F5D9-C48F-44C1-893D-A6AE55535EB5}" destId="{467AFC66-B4E8-BC40-B0E6-C731177FDFBA}" srcOrd="0" destOrd="0" presId="urn:microsoft.com/office/officeart/2005/8/layout/default"/>
    <dgm:cxn modelId="{C9CF5EC2-7750-5141-8FA1-233AEBB92C2F}" type="presOf" srcId="{003AF815-A616-4C60-A703-87A339BDE38E}" destId="{BD5FB080-74E3-6046-BB2E-763C10AF5C4B}" srcOrd="0" destOrd="0" presId="urn:microsoft.com/office/officeart/2005/8/layout/default"/>
    <dgm:cxn modelId="{7C5623CD-4974-E44D-BC57-248D0B0A0C0A}" type="presOf" srcId="{4BCC1EE0-7791-4CAC-A3F5-D9F0666DC50B}" destId="{34662424-AAC7-DE49-B744-25CCEF7DFAC9}" srcOrd="0" destOrd="0" presId="urn:microsoft.com/office/officeart/2005/8/layout/default"/>
    <dgm:cxn modelId="{D73022DC-CD9A-4F2B-A8CF-362D74A38EF0}" srcId="{1FDEEF0F-F46A-46AF-BCDB-5A293323D375}" destId="{37BA52AC-5924-4094-BF58-5FFC68C9A62E}" srcOrd="5" destOrd="0" parTransId="{73C6C7CC-7BAE-4538-8D6B-BC4F182C8F57}" sibTransId="{81E00404-1214-4171-864A-66CA9B5DC2C8}"/>
    <dgm:cxn modelId="{A53510E4-CBD0-FC42-8A74-432B78CE8F70}" type="presOf" srcId="{FA34FAAD-D4A4-4F9C-BD7C-3C10380F9C55}" destId="{51A7719A-7832-3A42-8213-F4CA4527D647}" srcOrd="0" destOrd="0" presId="urn:microsoft.com/office/officeart/2005/8/layout/default"/>
    <dgm:cxn modelId="{188EDFEF-8FDB-4320-85BC-7B7C7D34872A}" srcId="{1FDEEF0F-F46A-46AF-BCDB-5A293323D375}" destId="{739F6BCC-B45B-4A65-97D3-0CE87720EA7C}" srcOrd="0" destOrd="0" parTransId="{EC778312-64CC-456C-BEAA-747CA7254A50}" sibTransId="{FF7BE796-D402-47D3-8A3F-F34EC285CD68}"/>
    <dgm:cxn modelId="{17CE7A34-562D-3D4D-8B43-8964AD4F06E7}" type="presParOf" srcId="{70EA992B-3BD2-2240-BD47-321F7F3B5EBB}" destId="{9210B601-5A52-B04B-BAB8-65F0144999A9}" srcOrd="0" destOrd="0" presId="urn:microsoft.com/office/officeart/2005/8/layout/default"/>
    <dgm:cxn modelId="{D4892001-A1C0-8D47-B83D-48AB0FCD328F}" type="presParOf" srcId="{70EA992B-3BD2-2240-BD47-321F7F3B5EBB}" destId="{FD1D0788-07A3-5C4F-A3B8-9CF7B96283FE}" srcOrd="1" destOrd="0" presId="urn:microsoft.com/office/officeart/2005/8/layout/default"/>
    <dgm:cxn modelId="{88661581-8458-B34B-B2C5-2E406162BA7F}" type="presParOf" srcId="{70EA992B-3BD2-2240-BD47-321F7F3B5EBB}" destId="{34662424-AAC7-DE49-B744-25CCEF7DFAC9}" srcOrd="2" destOrd="0" presId="urn:microsoft.com/office/officeart/2005/8/layout/default"/>
    <dgm:cxn modelId="{3F5F112C-7B03-C742-9F1A-F35BA15DFE65}" type="presParOf" srcId="{70EA992B-3BD2-2240-BD47-321F7F3B5EBB}" destId="{2C6C0BD3-0751-8941-B526-C1496A699FA8}" srcOrd="3" destOrd="0" presId="urn:microsoft.com/office/officeart/2005/8/layout/default"/>
    <dgm:cxn modelId="{77BF005B-D71B-ED42-BE5F-460FCB15D5AB}" type="presParOf" srcId="{70EA992B-3BD2-2240-BD47-321F7F3B5EBB}" destId="{51A7719A-7832-3A42-8213-F4CA4527D647}" srcOrd="4" destOrd="0" presId="urn:microsoft.com/office/officeart/2005/8/layout/default"/>
    <dgm:cxn modelId="{B9854C53-0701-DC4C-90D4-39978B8E9BF9}" type="presParOf" srcId="{70EA992B-3BD2-2240-BD47-321F7F3B5EBB}" destId="{81CECAC4-7B61-B143-B44B-C7296E069684}" srcOrd="5" destOrd="0" presId="urn:microsoft.com/office/officeart/2005/8/layout/default"/>
    <dgm:cxn modelId="{B8986A57-F60F-5746-A455-D9F8EAB3424A}" type="presParOf" srcId="{70EA992B-3BD2-2240-BD47-321F7F3B5EBB}" destId="{BD5FB080-74E3-6046-BB2E-763C10AF5C4B}" srcOrd="6" destOrd="0" presId="urn:microsoft.com/office/officeart/2005/8/layout/default"/>
    <dgm:cxn modelId="{54EC2F05-4F35-E345-AEC7-FB58B0AA2208}" type="presParOf" srcId="{70EA992B-3BD2-2240-BD47-321F7F3B5EBB}" destId="{DE1CC8DB-1E05-3F42-BC86-C24C7EE2BB3F}" srcOrd="7" destOrd="0" presId="urn:microsoft.com/office/officeart/2005/8/layout/default"/>
    <dgm:cxn modelId="{BC481B7D-6B68-E14B-BA93-0E61C3C1C19D}" type="presParOf" srcId="{70EA992B-3BD2-2240-BD47-321F7F3B5EBB}" destId="{467AFC66-B4E8-BC40-B0E6-C731177FDFBA}" srcOrd="8" destOrd="0" presId="urn:microsoft.com/office/officeart/2005/8/layout/default"/>
    <dgm:cxn modelId="{F9B361EC-1B17-4148-8C4B-09E3FD61BB8C}" type="presParOf" srcId="{70EA992B-3BD2-2240-BD47-321F7F3B5EBB}" destId="{A40F9B21-A7CE-9A4E-B265-316A985EA5EE}" srcOrd="9" destOrd="0" presId="urn:microsoft.com/office/officeart/2005/8/layout/default"/>
    <dgm:cxn modelId="{505BA813-E1FC-EF40-B6BA-B7FDCFB77113}" type="presParOf" srcId="{70EA992B-3BD2-2240-BD47-321F7F3B5EBB}" destId="{E52FD1F8-9D63-3048-BED7-0A71080E034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15D89D-DD0A-42AE-95A8-F59D6D3E6E8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A0C6DB4-2D23-47C7-B6A9-66D3EF4FA2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Before we get started, you will need </a:t>
          </a:r>
        </a:p>
      </dgm:t>
    </dgm:pt>
    <dgm:pt modelId="{D75A5A75-F458-4376-A5A9-80013CEEC915}" type="parTrans" cxnId="{A0182896-EEB4-4129-8B44-CB96DA6E804F}">
      <dgm:prSet/>
      <dgm:spPr/>
      <dgm:t>
        <a:bodyPr/>
        <a:lstStyle/>
        <a:p>
          <a:endParaRPr lang="en-US"/>
        </a:p>
      </dgm:t>
    </dgm:pt>
    <dgm:pt modelId="{70504BD1-5598-4102-8D35-71E71B4597B0}" type="sibTrans" cxnId="{A0182896-EEB4-4129-8B44-CB96DA6E804F}">
      <dgm:prSet/>
      <dgm:spPr/>
      <dgm:t>
        <a:bodyPr/>
        <a:lstStyle/>
        <a:p>
          <a:endParaRPr lang="en-US"/>
        </a:p>
      </dgm:t>
    </dgm:pt>
    <dgm:pt modelId="{555D3180-892F-414B-9D1D-2716C6F95E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Some sheets of paper  (几张草稿纸)</a:t>
          </a:r>
        </a:p>
      </dgm:t>
    </dgm:pt>
    <dgm:pt modelId="{410BC790-B2C5-4877-8AAB-80D5597B94EB}" type="parTrans" cxnId="{C0D8060A-8057-433A-8277-07D262F5D44D}">
      <dgm:prSet/>
      <dgm:spPr/>
      <dgm:t>
        <a:bodyPr/>
        <a:lstStyle/>
        <a:p>
          <a:endParaRPr lang="en-US"/>
        </a:p>
      </dgm:t>
    </dgm:pt>
    <dgm:pt modelId="{19813D76-09EE-48E9-9806-11480E010301}" type="sibTrans" cxnId="{C0D8060A-8057-433A-8277-07D262F5D44D}">
      <dgm:prSet/>
      <dgm:spPr/>
      <dgm:t>
        <a:bodyPr/>
        <a:lstStyle/>
        <a:p>
          <a:endParaRPr lang="en-US"/>
        </a:p>
      </dgm:t>
    </dgm:pt>
    <dgm:pt modelId="{064D7E9F-C3C9-4D9F-BF0F-A3FDB3351F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Earphones </a:t>
          </a:r>
          <a:r>
            <a:rPr lang="zh-CN" dirty="0"/>
            <a:t>（耳机）</a:t>
          </a:r>
          <a:endParaRPr lang="en-US" dirty="0"/>
        </a:p>
      </dgm:t>
    </dgm:pt>
    <dgm:pt modelId="{2BFE85BB-A733-4BC7-93DD-E8FC00EF2012}" type="parTrans" cxnId="{C97CEBCA-DCA0-490C-B5CE-5BBA3FF986D1}">
      <dgm:prSet/>
      <dgm:spPr/>
      <dgm:t>
        <a:bodyPr/>
        <a:lstStyle/>
        <a:p>
          <a:endParaRPr lang="en-US"/>
        </a:p>
      </dgm:t>
    </dgm:pt>
    <dgm:pt modelId="{AB3B840E-3A37-4A7B-A0BE-F9976FE467CC}" type="sibTrans" cxnId="{C97CEBCA-DCA0-490C-B5CE-5BBA3FF986D1}">
      <dgm:prSet/>
      <dgm:spPr/>
      <dgm:t>
        <a:bodyPr/>
        <a:lstStyle/>
        <a:p>
          <a:endParaRPr lang="en-US"/>
        </a:p>
      </dgm:t>
    </dgm:pt>
    <dgm:pt modelId="{925657D1-AB83-477E-BD66-CD0F5FCF6B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pen (笔)</a:t>
          </a:r>
          <a:r>
            <a:rPr lang="zh-CN"/>
            <a:t> </a:t>
          </a:r>
          <a:endParaRPr lang="en-US"/>
        </a:p>
      </dgm:t>
    </dgm:pt>
    <dgm:pt modelId="{BCE57434-13A5-48C8-9ED0-D15031F9429A}" type="parTrans" cxnId="{470C4CFA-AC7F-4A06-8166-CD5D6E557ECE}">
      <dgm:prSet/>
      <dgm:spPr/>
      <dgm:t>
        <a:bodyPr/>
        <a:lstStyle/>
        <a:p>
          <a:endParaRPr lang="en-US"/>
        </a:p>
      </dgm:t>
    </dgm:pt>
    <dgm:pt modelId="{29B217DA-6A94-46AA-8C09-409C8F9CC5ED}" type="sibTrans" cxnId="{470C4CFA-AC7F-4A06-8166-CD5D6E557ECE}">
      <dgm:prSet/>
      <dgm:spPr/>
      <dgm:t>
        <a:bodyPr/>
        <a:lstStyle/>
        <a:p>
          <a:endParaRPr lang="en-US"/>
        </a:p>
      </dgm:t>
    </dgm:pt>
    <dgm:pt modelId="{3BFAB334-8FC3-40B1-9DDA-7E64FCF973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</a:t>
          </a:r>
          <a:r>
            <a:rPr lang="zh-CN" dirty="0"/>
            <a:t> </a:t>
          </a:r>
          <a:r>
            <a:rPr lang="en-US" dirty="0"/>
            <a:t>notebook</a:t>
          </a:r>
          <a:r>
            <a:rPr lang="zh-CN" dirty="0"/>
            <a:t> （笔记本）</a:t>
          </a:r>
          <a:endParaRPr lang="en-US" dirty="0"/>
        </a:p>
      </dgm:t>
    </dgm:pt>
    <dgm:pt modelId="{897B70C4-65E4-4424-93F7-4827C246943C}" type="parTrans" cxnId="{BA0FE666-C895-4BF9-8BF7-0C81CFD6386B}">
      <dgm:prSet/>
      <dgm:spPr/>
      <dgm:t>
        <a:bodyPr/>
        <a:lstStyle/>
        <a:p>
          <a:endParaRPr lang="en-US"/>
        </a:p>
      </dgm:t>
    </dgm:pt>
    <dgm:pt modelId="{CC431F19-672B-4219-8770-3F465647807F}" type="sibTrans" cxnId="{BA0FE666-C895-4BF9-8BF7-0C81CFD6386B}">
      <dgm:prSet/>
      <dgm:spPr/>
      <dgm:t>
        <a:bodyPr/>
        <a:lstStyle/>
        <a:p>
          <a:endParaRPr lang="en-US"/>
        </a:p>
      </dgm:t>
    </dgm:pt>
    <dgm:pt modelId="{C17A905C-1452-684E-8F4C-351668CA3E0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A cuppa </a:t>
          </a:r>
        </a:p>
      </dgm:t>
    </dgm:pt>
    <dgm:pt modelId="{9C411F36-FE9E-6840-A5E6-F1FC9E17B483}" type="parTrans" cxnId="{F6625CCD-4FDB-4C4F-A12E-611E6C816842}">
      <dgm:prSet/>
      <dgm:spPr/>
      <dgm:t>
        <a:bodyPr/>
        <a:lstStyle/>
        <a:p>
          <a:endParaRPr lang="en-GB"/>
        </a:p>
      </dgm:t>
    </dgm:pt>
    <dgm:pt modelId="{802137E4-4666-7347-83AB-DCE6F6AABE6B}" type="sibTrans" cxnId="{F6625CCD-4FDB-4C4F-A12E-611E6C816842}">
      <dgm:prSet/>
      <dgm:spPr/>
      <dgm:t>
        <a:bodyPr/>
        <a:lstStyle/>
        <a:p>
          <a:endParaRPr lang="en-GB"/>
        </a:p>
      </dgm:t>
    </dgm:pt>
    <dgm:pt modelId="{4337E7E6-FF1E-4873-BDC6-8035ACAFB1CD}" type="pres">
      <dgm:prSet presAssocID="{6E15D89D-DD0A-42AE-95A8-F59D6D3E6E8C}" presName="root" presStyleCnt="0">
        <dgm:presLayoutVars>
          <dgm:dir/>
          <dgm:resizeHandles val="exact"/>
        </dgm:presLayoutVars>
      </dgm:prSet>
      <dgm:spPr/>
    </dgm:pt>
    <dgm:pt modelId="{365229B3-22BB-4046-A649-1AC0DDE913DD}" type="pres">
      <dgm:prSet presAssocID="{0A0C6DB4-2D23-47C7-B6A9-66D3EF4FA295}" presName="compNode" presStyleCnt="0"/>
      <dgm:spPr/>
    </dgm:pt>
    <dgm:pt modelId="{40B2D2F3-745E-4703-8A49-D957BE1F406A}" type="pres">
      <dgm:prSet presAssocID="{0A0C6DB4-2D23-47C7-B6A9-66D3EF4FA295}" presName="bgRect" presStyleLbl="bgShp" presStyleIdx="0" presStyleCnt="6"/>
      <dgm:spPr/>
    </dgm:pt>
    <dgm:pt modelId="{4C563995-46BF-470F-8F24-CD600A48C6C6}" type="pres">
      <dgm:prSet presAssocID="{0A0C6DB4-2D23-47C7-B6A9-66D3EF4FA29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les with Arrows"/>
        </a:ext>
      </dgm:extLst>
    </dgm:pt>
    <dgm:pt modelId="{E0EE5CF3-EE2D-4339-8253-C2BC8E1E80FC}" type="pres">
      <dgm:prSet presAssocID="{0A0C6DB4-2D23-47C7-B6A9-66D3EF4FA295}" presName="spaceRect" presStyleCnt="0"/>
      <dgm:spPr/>
    </dgm:pt>
    <dgm:pt modelId="{F4BB0343-3067-4B1D-B3AB-89B97C4F1822}" type="pres">
      <dgm:prSet presAssocID="{0A0C6DB4-2D23-47C7-B6A9-66D3EF4FA295}" presName="parTx" presStyleLbl="revTx" presStyleIdx="0" presStyleCnt="6">
        <dgm:presLayoutVars>
          <dgm:chMax val="0"/>
          <dgm:chPref val="0"/>
        </dgm:presLayoutVars>
      </dgm:prSet>
      <dgm:spPr/>
    </dgm:pt>
    <dgm:pt modelId="{B912FDB7-8AA9-40B5-80C7-7681EC25D265}" type="pres">
      <dgm:prSet presAssocID="{70504BD1-5598-4102-8D35-71E71B4597B0}" presName="sibTrans" presStyleCnt="0"/>
      <dgm:spPr/>
    </dgm:pt>
    <dgm:pt modelId="{F15C2EF7-21DB-45E1-A3A4-D315AE1E3C42}" type="pres">
      <dgm:prSet presAssocID="{555D3180-892F-414B-9D1D-2716C6F95E4F}" presName="compNode" presStyleCnt="0"/>
      <dgm:spPr/>
    </dgm:pt>
    <dgm:pt modelId="{AD74A739-0D17-4488-8598-BDB2E2361C18}" type="pres">
      <dgm:prSet presAssocID="{555D3180-892F-414B-9D1D-2716C6F95E4F}" presName="bgRect" presStyleLbl="bgShp" presStyleIdx="1" presStyleCnt="6"/>
      <dgm:spPr/>
    </dgm:pt>
    <dgm:pt modelId="{710EA36E-5828-4D68-B996-05EDB094952F}" type="pres">
      <dgm:prSet presAssocID="{555D3180-892F-414B-9D1D-2716C6F95E4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6727319C-F108-4D22-9269-1D7084440F0F}" type="pres">
      <dgm:prSet presAssocID="{555D3180-892F-414B-9D1D-2716C6F95E4F}" presName="spaceRect" presStyleCnt="0"/>
      <dgm:spPr/>
    </dgm:pt>
    <dgm:pt modelId="{32039E66-939D-4695-9AB3-97C456384D27}" type="pres">
      <dgm:prSet presAssocID="{555D3180-892F-414B-9D1D-2716C6F95E4F}" presName="parTx" presStyleLbl="revTx" presStyleIdx="1" presStyleCnt="6">
        <dgm:presLayoutVars>
          <dgm:chMax val="0"/>
          <dgm:chPref val="0"/>
        </dgm:presLayoutVars>
      </dgm:prSet>
      <dgm:spPr/>
    </dgm:pt>
    <dgm:pt modelId="{7958D5BC-94E9-4F1F-9E4E-4D8E2F37023D}" type="pres">
      <dgm:prSet presAssocID="{19813D76-09EE-48E9-9806-11480E010301}" presName="sibTrans" presStyleCnt="0"/>
      <dgm:spPr/>
    </dgm:pt>
    <dgm:pt modelId="{5783352E-B0CD-47FC-9117-D06E6A6FA1E9}" type="pres">
      <dgm:prSet presAssocID="{064D7E9F-C3C9-4D9F-BF0F-A3FDB3351FB8}" presName="compNode" presStyleCnt="0"/>
      <dgm:spPr/>
    </dgm:pt>
    <dgm:pt modelId="{DAAB99D9-FB29-47AC-B0F4-2615BFE98807}" type="pres">
      <dgm:prSet presAssocID="{064D7E9F-C3C9-4D9F-BF0F-A3FDB3351FB8}" presName="bgRect" presStyleLbl="bgShp" presStyleIdx="2" presStyleCnt="6"/>
      <dgm:spPr/>
    </dgm:pt>
    <dgm:pt modelId="{372385EC-4E8E-4E29-914C-CAD9DDAE1C53}" type="pres">
      <dgm:prSet presAssocID="{064D7E9F-C3C9-4D9F-BF0F-A3FDB3351FB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0F81BD58-0943-4B46-8536-7E7A787E1AC5}" type="pres">
      <dgm:prSet presAssocID="{064D7E9F-C3C9-4D9F-BF0F-A3FDB3351FB8}" presName="spaceRect" presStyleCnt="0"/>
      <dgm:spPr/>
    </dgm:pt>
    <dgm:pt modelId="{AE30EEB7-3536-4C75-85CD-BD4FC1D2F181}" type="pres">
      <dgm:prSet presAssocID="{064D7E9F-C3C9-4D9F-BF0F-A3FDB3351FB8}" presName="parTx" presStyleLbl="revTx" presStyleIdx="2" presStyleCnt="6">
        <dgm:presLayoutVars>
          <dgm:chMax val="0"/>
          <dgm:chPref val="0"/>
        </dgm:presLayoutVars>
      </dgm:prSet>
      <dgm:spPr/>
    </dgm:pt>
    <dgm:pt modelId="{0D9E3828-AE8D-486E-AFD0-BFB6EA2DCE34}" type="pres">
      <dgm:prSet presAssocID="{AB3B840E-3A37-4A7B-A0BE-F9976FE467CC}" presName="sibTrans" presStyleCnt="0"/>
      <dgm:spPr/>
    </dgm:pt>
    <dgm:pt modelId="{CC9CC212-F88C-45AE-9E4B-9018C1F0F3CA}" type="pres">
      <dgm:prSet presAssocID="{925657D1-AB83-477E-BD66-CD0F5FCF6BE5}" presName="compNode" presStyleCnt="0"/>
      <dgm:spPr/>
    </dgm:pt>
    <dgm:pt modelId="{3B94B039-949C-454A-A21F-80D684440A9D}" type="pres">
      <dgm:prSet presAssocID="{925657D1-AB83-477E-BD66-CD0F5FCF6BE5}" presName="bgRect" presStyleLbl="bgShp" presStyleIdx="3" presStyleCnt="6"/>
      <dgm:spPr/>
    </dgm:pt>
    <dgm:pt modelId="{EA18FB1D-E66B-44CC-B929-C648ACE8183B}" type="pres">
      <dgm:prSet presAssocID="{925657D1-AB83-477E-BD66-CD0F5FCF6BE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E47952C1-960A-495C-BB64-B03EF9CB73F5}" type="pres">
      <dgm:prSet presAssocID="{925657D1-AB83-477E-BD66-CD0F5FCF6BE5}" presName="spaceRect" presStyleCnt="0"/>
      <dgm:spPr/>
    </dgm:pt>
    <dgm:pt modelId="{5A08B887-C612-46ED-8FE5-06EAA03C3177}" type="pres">
      <dgm:prSet presAssocID="{925657D1-AB83-477E-BD66-CD0F5FCF6BE5}" presName="parTx" presStyleLbl="revTx" presStyleIdx="3" presStyleCnt="6">
        <dgm:presLayoutVars>
          <dgm:chMax val="0"/>
          <dgm:chPref val="0"/>
        </dgm:presLayoutVars>
      </dgm:prSet>
      <dgm:spPr/>
    </dgm:pt>
    <dgm:pt modelId="{FF2BF21F-FBC0-4793-BAE1-9C6F3FD5D561}" type="pres">
      <dgm:prSet presAssocID="{29B217DA-6A94-46AA-8C09-409C8F9CC5ED}" presName="sibTrans" presStyleCnt="0"/>
      <dgm:spPr/>
    </dgm:pt>
    <dgm:pt modelId="{58219512-B606-4ECF-B8D4-C7CEA8E7D3E2}" type="pres">
      <dgm:prSet presAssocID="{3BFAB334-8FC3-40B1-9DDA-7E64FCF97346}" presName="compNode" presStyleCnt="0"/>
      <dgm:spPr/>
    </dgm:pt>
    <dgm:pt modelId="{4726E701-60FA-481E-BD26-33E043187D5D}" type="pres">
      <dgm:prSet presAssocID="{3BFAB334-8FC3-40B1-9DDA-7E64FCF97346}" presName="bgRect" presStyleLbl="bgShp" presStyleIdx="4" presStyleCnt="6"/>
      <dgm:spPr/>
    </dgm:pt>
    <dgm:pt modelId="{0C7250C1-EC84-4D52-AE57-70E5FB78CFD9}" type="pres">
      <dgm:prSet presAssocID="{3BFAB334-8FC3-40B1-9DDA-7E64FCF9734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E2C78A12-13B1-4F21-87EA-9D870DAEC3EB}" type="pres">
      <dgm:prSet presAssocID="{3BFAB334-8FC3-40B1-9DDA-7E64FCF97346}" presName="spaceRect" presStyleCnt="0"/>
      <dgm:spPr/>
    </dgm:pt>
    <dgm:pt modelId="{24EEE63B-1E02-40BF-BFFB-7AAB5C8FC5C2}" type="pres">
      <dgm:prSet presAssocID="{3BFAB334-8FC3-40B1-9DDA-7E64FCF97346}" presName="parTx" presStyleLbl="revTx" presStyleIdx="4" presStyleCnt="6">
        <dgm:presLayoutVars>
          <dgm:chMax val="0"/>
          <dgm:chPref val="0"/>
        </dgm:presLayoutVars>
      </dgm:prSet>
      <dgm:spPr/>
    </dgm:pt>
    <dgm:pt modelId="{6520EEDC-A2B7-A44A-9A68-9C89AB0490E1}" type="pres">
      <dgm:prSet presAssocID="{CC431F19-672B-4219-8770-3F465647807F}" presName="sibTrans" presStyleCnt="0"/>
      <dgm:spPr/>
    </dgm:pt>
    <dgm:pt modelId="{EC683C90-4798-9448-B5FE-AD2D71FFF557}" type="pres">
      <dgm:prSet presAssocID="{C17A905C-1452-684E-8F4C-351668CA3E03}" presName="compNode" presStyleCnt="0"/>
      <dgm:spPr/>
    </dgm:pt>
    <dgm:pt modelId="{6EAEE63E-9FDE-6F4A-A8B4-5A7B05E781F6}" type="pres">
      <dgm:prSet presAssocID="{C17A905C-1452-684E-8F4C-351668CA3E03}" presName="bgRect" presStyleLbl="bgShp" presStyleIdx="5" presStyleCnt="6"/>
      <dgm:spPr/>
    </dgm:pt>
    <dgm:pt modelId="{CF2E73F0-5378-9C4F-8B4F-F8DB489BF286}" type="pres">
      <dgm:prSet presAssocID="{C17A905C-1452-684E-8F4C-351668CA3E0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B433CF5-9814-E04A-94CE-2CF2915837D0}" type="pres">
      <dgm:prSet presAssocID="{C17A905C-1452-684E-8F4C-351668CA3E03}" presName="spaceRect" presStyleCnt="0"/>
      <dgm:spPr/>
    </dgm:pt>
    <dgm:pt modelId="{D83B02AE-3908-6948-BCB0-096AE1A00D61}" type="pres">
      <dgm:prSet presAssocID="{C17A905C-1452-684E-8F4C-351668CA3E0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C0D8060A-8057-433A-8277-07D262F5D44D}" srcId="{6E15D89D-DD0A-42AE-95A8-F59D6D3E6E8C}" destId="{555D3180-892F-414B-9D1D-2716C6F95E4F}" srcOrd="1" destOrd="0" parTransId="{410BC790-B2C5-4877-8AAB-80D5597B94EB}" sibTransId="{19813D76-09EE-48E9-9806-11480E010301}"/>
    <dgm:cxn modelId="{F28CCF1B-84A1-AD45-928C-AA60F4E46979}" type="presOf" srcId="{6E15D89D-DD0A-42AE-95A8-F59D6D3E6E8C}" destId="{4337E7E6-FF1E-4873-BDC6-8035ACAFB1CD}" srcOrd="0" destOrd="0" presId="urn:microsoft.com/office/officeart/2018/2/layout/IconVerticalSolidList"/>
    <dgm:cxn modelId="{35DB223D-CA9D-8440-97D2-26405883ACB6}" type="presOf" srcId="{064D7E9F-C3C9-4D9F-BF0F-A3FDB3351FB8}" destId="{AE30EEB7-3536-4C75-85CD-BD4FC1D2F181}" srcOrd="0" destOrd="0" presId="urn:microsoft.com/office/officeart/2018/2/layout/IconVerticalSolidList"/>
    <dgm:cxn modelId="{BA0FE666-C895-4BF9-8BF7-0C81CFD6386B}" srcId="{6E15D89D-DD0A-42AE-95A8-F59D6D3E6E8C}" destId="{3BFAB334-8FC3-40B1-9DDA-7E64FCF97346}" srcOrd="4" destOrd="0" parTransId="{897B70C4-65E4-4424-93F7-4827C246943C}" sibTransId="{CC431F19-672B-4219-8770-3F465647807F}"/>
    <dgm:cxn modelId="{057F6E4A-D74D-F243-8820-AFFA8A9C31CE}" type="presOf" srcId="{C17A905C-1452-684E-8F4C-351668CA3E03}" destId="{D83B02AE-3908-6948-BCB0-096AE1A00D61}" srcOrd="0" destOrd="0" presId="urn:microsoft.com/office/officeart/2018/2/layout/IconVerticalSolidList"/>
    <dgm:cxn modelId="{6E05DE4B-24B7-D74C-BCD6-7D7C8541C329}" type="presOf" srcId="{0A0C6DB4-2D23-47C7-B6A9-66D3EF4FA295}" destId="{F4BB0343-3067-4B1D-B3AB-89B97C4F1822}" srcOrd="0" destOrd="0" presId="urn:microsoft.com/office/officeart/2018/2/layout/IconVerticalSolidList"/>
    <dgm:cxn modelId="{CA130956-0A4C-BA49-9753-58765F32000A}" type="presOf" srcId="{925657D1-AB83-477E-BD66-CD0F5FCF6BE5}" destId="{5A08B887-C612-46ED-8FE5-06EAA03C3177}" srcOrd="0" destOrd="0" presId="urn:microsoft.com/office/officeart/2018/2/layout/IconVerticalSolidList"/>
    <dgm:cxn modelId="{A0182896-EEB4-4129-8B44-CB96DA6E804F}" srcId="{6E15D89D-DD0A-42AE-95A8-F59D6D3E6E8C}" destId="{0A0C6DB4-2D23-47C7-B6A9-66D3EF4FA295}" srcOrd="0" destOrd="0" parTransId="{D75A5A75-F458-4376-A5A9-80013CEEC915}" sibTransId="{70504BD1-5598-4102-8D35-71E71B4597B0}"/>
    <dgm:cxn modelId="{0BFF71A6-9F9D-D842-8095-86FB95257A1B}" type="presOf" srcId="{3BFAB334-8FC3-40B1-9DDA-7E64FCF97346}" destId="{24EEE63B-1E02-40BF-BFFB-7AAB5C8FC5C2}" srcOrd="0" destOrd="0" presId="urn:microsoft.com/office/officeart/2018/2/layout/IconVerticalSolidList"/>
    <dgm:cxn modelId="{C97CEBCA-DCA0-490C-B5CE-5BBA3FF986D1}" srcId="{6E15D89D-DD0A-42AE-95A8-F59D6D3E6E8C}" destId="{064D7E9F-C3C9-4D9F-BF0F-A3FDB3351FB8}" srcOrd="2" destOrd="0" parTransId="{2BFE85BB-A733-4BC7-93DD-E8FC00EF2012}" sibTransId="{AB3B840E-3A37-4A7B-A0BE-F9976FE467CC}"/>
    <dgm:cxn modelId="{F6625CCD-4FDB-4C4F-A12E-611E6C816842}" srcId="{6E15D89D-DD0A-42AE-95A8-F59D6D3E6E8C}" destId="{C17A905C-1452-684E-8F4C-351668CA3E03}" srcOrd="5" destOrd="0" parTransId="{9C411F36-FE9E-6840-A5E6-F1FC9E17B483}" sibTransId="{802137E4-4666-7347-83AB-DCE6F6AABE6B}"/>
    <dgm:cxn modelId="{2B688AF6-4F4A-4549-B1DA-7C3DA03791E8}" type="presOf" srcId="{555D3180-892F-414B-9D1D-2716C6F95E4F}" destId="{32039E66-939D-4695-9AB3-97C456384D27}" srcOrd="0" destOrd="0" presId="urn:microsoft.com/office/officeart/2018/2/layout/IconVerticalSolidList"/>
    <dgm:cxn modelId="{470C4CFA-AC7F-4A06-8166-CD5D6E557ECE}" srcId="{6E15D89D-DD0A-42AE-95A8-F59D6D3E6E8C}" destId="{925657D1-AB83-477E-BD66-CD0F5FCF6BE5}" srcOrd="3" destOrd="0" parTransId="{BCE57434-13A5-48C8-9ED0-D15031F9429A}" sibTransId="{29B217DA-6A94-46AA-8C09-409C8F9CC5ED}"/>
    <dgm:cxn modelId="{07A2E6B6-BD89-7E41-AAC7-36A97574759C}" type="presParOf" srcId="{4337E7E6-FF1E-4873-BDC6-8035ACAFB1CD}" destId="{365229B3-22BB-4046-A649-1AC0DDE913DD}" srcOrd="0" destOrd="0" presId="urn:microsoft.com/office/officeart/2018/2/layout/IconVerticalSolidList"/>
    <dgm:cxn modelId="{7E42844C-8ACC-8348-B497-90C54CCC0F82}" type="presParOf" srcId="{365229B3-22BB-4046-A649-1AC0DDE913DD}" destId="{40B2D2F3-745E-4703-8A49-D957BE1F406A}" srcOrd="0" destOrd="0" presId="urn:microsoft.com/office/officeart/2018/2/layout/IconVerticalSolidList"/>
    <dgm:cxn modelId="{BA71F2B9-1CC6-514E-B606-13DB6290098A}" type="presParOf" srcId="{365229B3-22BB-4046-A649-1AC0DDE913DD}" destId="{4C563995-46BF-470F-8F24-CD600A48C6C6}" srcOrd="1" destOrd="0" presId="urn:microsoft.com/office/officeart/2018/2/layout/IconVerticalSolidList"/>
    <dgm:cxn modelId="{87B8308F-18A4-A144-A2E0-C0DD71055139}" type="presParOf" srcId="{365229B3-22BB-4046-A649-1AC0DDE913DD}" destId="{E0EE5CF3-EE2D-4339-8253-C2BC8E1E80FC}" srcOrd="2" destOrd="0" presId="urn:microsoft.com/office/officeart/2018/2/layout/IconVerticalSolidList"/>
    <dgm:cxn modelId="{668E3C02-9A24-6341-ADBB-13A2B08B8C0C}" type="presParOf" srcId="{365229B3-22BB-4046-A649-1AC0DDE913DD}" destId="{F4BB0343-3067-4B1D-B3AB-89B97C4F1822}" srcOrd="3" destOrd="0" presId="urn:microsoft.com/office/officeart/2018/2/layout/IconVerticalSolidList"/>
    <dgm:cxn modelId="{66EB0EF3-1AAF-6240-A717-5D6421233A1C}" type="presParOf" srcId="{4337E7E6-FF1E-4873-BDC6-8035ACAFB1CD}" destId="{B912FDB7-8AA9-40B5-80C7-7681EC25D265}" srcOrd="1" destOrd="0" presId="urn:microsoft.com/office/officeart/2018/2/layout/IconVerticalSolidList"/>
    <dgm:cxn modelId="{2DE0B48F-F3B1-804A-BF3A-A19E31D9DC7E}" type="presParOf" srcId="{4337E7E6-FF1E-4873-BDC6-8035ACAFB1CD}" destId="{F15C2EF7-21DB-45E1-A3A4-D315AE1E3C42}" srcOrd="2" destOrd="0" presId="urn:microsoft.com/office/officeart/2018/2/layout/IconVerticalSolidList"/>
    <dgm:cxn modelId="{F948362A-D35E-4146-AA35-1182F3575200}" type="presParOf" srcId="{F15C2EF7-21DB-45E1-A3A4-D315AE1E3C42}" destId="{AD74A739-0D17-4488-8598-BDB2E2361C18}" srcOrd="0" destOrd="0" presId="urn:microsoft.com/office/officeart/2018/2/layout/IconVerticalSolidList"/>
    <dgm:cxn modelId="{15822AD8-BFBE-444B-9769-4ED2D9ECFDD3}" type="presParOf" srcId="{F15C2EF7-21DB-45E1-A3A4-D315AE1E3C42}" destId="{710EA36E-5828-4D68-B996-05EDB094952F}" srcOrd="1" destOrd="0" presId="urn:microsoft.com/office/officeart/2018/2/layout/IconVerticalSolidList"/>
    <dgm:cxn modelId="{A30C81C3-30F6-9544-A6E3-B36FD49E2D38}" type="presParOf" srcId="{F15C2EF7-21DB-45E1-A3A4-D315AE1E3C42}" destId="{6727319C-F108-4D22-9269-1D7084440F0F}" srcOrd="2" destOrd="0" presId="urn:microsoft.com/office/officeart/2018/2/layout/IconVerticalSolidList"/>
    <dgm:cxn modelId="{27BF4C69-CB5B-CE4D-BA04-384337A498D6}" type="presParOf" srcId="{F15C2EF7-21DB-45E1-A3A4-D315AE1E3C42}" destId="{32039E66-939D-4695-9AB3-97C456384D27}" srcOrd="3" destOrd="0" presId="urn:microsoft.com/office/officeart/2018/2/layout/IconVerticalSolidList"/>
    <dgm:cxn modelId="{461C9EC1-596C-B64A-A262-2612A9E94D05}" type="presParOf" srcId="{4337E7E6-FF1E-4873-BDC6-8035ACAFB1CD}" destId="{7958D5BC-94E9-4F1F-9E4E-4D8E2F37023D}" srcOrd="3" destOrd="0" presId="urn:microsoft.com/office/officeart/2018/2/layout/IconVerticalSolidList"/>
    <dgm:cxn modelId="{C9DB0AB8-142C-0A4F-A9C5-1A54C0EBECF8}" type="presParOf" srcId="{4337E7E6-FF1E-4873-BDC6-8035ACAFB1CD}" destId="{5783352E-B0CD-47FC-9117-D06E6A6FA1E9}" srcOrd="4" destOrd="0" presId="urn:microsoft.com/office/officeart/2018/2/layout/IconVerticalSolidList"/>
    <dgm:cxn modelId="{ABCEEC37-E1BD-394C-8C4E-F5FEAF354AA8}" type="presParOf" srcId="{5783352E-B0CD-47FC-9117-D06E6A6FA1E9}" destId="{DAAB99D9-FB29-47AC-B0F4-2615BFE98807}" srcOrd="0" destOrd="0" presId="urn:microsoft.com/office/officeart/2018/2/layout/IconVerticalSolidList"/>
    <dgm:cxn modelId="{BB541412-A0A1-6D41-92E8-A209F71295DB}" type="presParOf" srcId="{5783352E-B0CD-47FC-9117-D06E6A6FA1E9}" destId="{372385EC-4E8E-4E29-914C-CAD9DDAE1C53}" srcOrd="1" destOrd="0" presId="urn:microsoft.com/office/officeart/2018/2/layout/IconVerticalSolidList"/>
    <dgm:cxn modelId="{A0C11801-8544-154E-9C7B-42744403546E}" type="presParOf" srcId="{5783352E-B0CD-47FC-9117-D06E6A6FA1E9}" destId="{0F81BD58-0943-4B46-8536-7E7A787E1AC5}" srcOrd="2" destOrd="0" presId="urn:microsoft.com/office/officeart/2018/2/layout/IconVerticalSolidList"/>
    <dgm:cxn modelId="{60810AF0-6578-2E4A-BE3E-D31C92678369}" type="presParOf" srcId="{5783352E-B0CD-47FC-9117-D06E6A6FA1E9}" destId="{AE30EEB7-3536-4C75-85CD-BD4FC1D2F181}" srcOrd="3" destOrd="0" presId="urn:microsoft.com/office/officeart/2018/2/layout/IconVerticalSolidList"/>
    <dgm:cxn modelId="{04B4A2D3-F991-4B47-985D-4CEE7DFA8FD8}" type="presParOf" srcId="{4337E7E6-FF1E-4873-BDC6-8035ACAFB1CD}" destId="{0D9E3828-AE8D-486E-AFD0-BFB6EA2DCE34}" srcOrd="5" destOrd="0" presId="urn:microsoft.com/office/officeart/2018/2/layout/IconVerticalSolidList"/>
    <dgm:cxn modelId="{AF134CF0-7D4F-5B45-9E90-10720B04622F}" type="presParOf" srcId="{4337E7E6-FF1E-4873-BDC6-8035ACAFB1CD}" destId="{CC9CC212-F88C-45AE-9E4B-9018C1F0F3CA}" srcOrd="6" destOrd="0" presId="urn:microsoft.com/office/officeart/2018/2/layout/IconVerticalSolidList"/>
    <dgm:cxn modelId="{FCFD41EB-6181-8C46-BA8C-A747FF0A210D}" type="presParOf" srcId="{CC9CC212-F88C-45AE-9E4B-9018C1F0F3CA}" destId="{3B94B039-949C-454A-A21F-80D684440A9D}" srcOrd="0" destOrd="0" presId="urn:microsoft.com/office/officeart/2018/2/layout/IconVerticalSolidList"/>
    <dgm:cxn modelId="{C51B8912-5A74-004A-8A5D-5E2BE3768697}" type="presParOf" srcId="{CC9CC212-F88C-45AE-9E4B-9018C1F0F3CA}" destId="{EA18FB1D-E66B-44CC-B929-C648ACE8183B}" srcOrd="1" destOrd="0" presId="urn:microsoft.com/office/officeart/2018/2/layout/IconVerticalSolidList"/>
    <dgm:cxn modelId="{E15BA8E3-0CC6-1142-A2BE-BA0D7A03D6AA}" type="presParOf" srcId="{CC9CC212-F88C-45AE-9E4B-9018C1F0F3CA}" destId="{E47952C1-960A-495C-BB64-B03EF9CB73F5}" srcOrd="2" destOrd="0" presId="urn:microsoft.com/office/officeart/2018/2/layout/IconVerticalSolidList"/>
    <dgm:cxn modelId="{3763EF8B-CF6E-3048-A18D-C0A26168DB36}" type="presParOf" srcId="{CC9CC212-F88C-45AE-9E4B-9018C1F0F3CA}" destId="{5A08B887-C612-46ED-8FE5-06EAA03C3177}" srcOrd="3" destOrd="0" presId="urn:microsoft.com/office/officeart/2018/2/layout/IconVerticalSolidList"/>
    <dgm:cxn modelId="{B744715A-DFAD-8741-B6C1-C00F913AAC42}" type="presParOf" srcId="{4337E7E6-FF1E-4873-BDC6-8035ACAFB1CD}" destId="{FF2BF21F-FBC0-4793-BAE1-9C6F3FD5D561}" srcOrd="7" destOrd="0" presId="urn:microsoft.com/office/officeart/2018/2/layout/IconVerticalSolidList"/>
    <dgm:cxn modelId="{97AA7946-9E1A-864F-983C-C473EE52A29B}" type="presParOf" srcId="{4337E7E6-FF1E-4873-BDC6-8035ACAFB1CD}" destId="{58219512-B606-4ECF-B8D4-C7CEA8E7D3E2}" srcOrd="8" destOrd="0" presId="urn:microsoft.com/office/officeart/2018/2/layout/IconVerticalSolidList"/>
    <dgm:cxn modelId="{B70EF7DC-DE84-6E45-9E55-F46CA6203F8D}" type="presParOf" srcId="{58219512-B606-4ECF-B8D4-C7CEA8E7D3E2}" destId="{4726E701-60FA-481E-BD26-33E043187D5D}" srcOrd="0" destOrd="0" presId="urn:microsoft.com/office/officeart/2018/2/layout/IconVerticalSolidList"/>
    <dgm:cxn modelId="{4072A4C6-BF5C-AE45-82FC-62A4B564ED09}" type="presParOf" srcId="{58219512-B606-4ECF-B8D4-C7CEA8E7D3E2}" destId="{0C7250C1-EC84-4D52-AE57-70E5FB78CFD9}" srcOrd="1" destOrd="0" presId="urn:microsoft.com/office/officeart/2018/2/layout/IconVerticalSolidList"/>
    <dgm:cxn modelId="{AE58C33F-3F37-9D4C-BF8B-368D862B6DD9}" type="presParOf" srcId="{58219512-B606-4ECF-B8D4-C7CEA8E7D3E2}" destId="{E2C78A12-13B1-4F21-87EA-9D870DAEC3EB}" srcOrd="2" destOrd="0" presId="urn:microsoft.com/office/officeart/2018/2/layout/IconVerticalSolidList"/>
    <dgm:cxn modelId="{1DDCB9A6-2AA5-0640-8F66-B52795B8C4FA}" type="presParOf" srcId="{58219512-B606-4ECF-B8D4-C7CEA8E7D3E2}" destId="{24EEE63B-1E02-40BF-BFFB-7AAB5C8FC5C2}" srcOrd="3" destOrd="0" presId="urn:microsoft.com/office/officeart/2018/2/layout/IconVerticalSolidList"/>
    <dgm:cxn modelId="{216BC303-83CD-DB49-B884-1F47892B2674}" type="presParOf" srcId="{4337E7E6-FF1E-4873-BDC6-8035ACAFB1CD}" destId="{6520EEDC-A2B7-A44A-9A68-9C89AB0490E1}" srcOrd="9" destOrd="0" presId="urn:microsoft.com/office/officeart/2018/2/layout/IconVerticalSolidList"/>
    <dgm:cxn modelId="{295AB755-EC38-D144-A6AE-86432609C38B}" type="presParOf" srcId="{4337E7E6-FF1E-4873-BDC6-8035ACAFB1CD}" destId="{EC683C90-4798-9448-B5FE-AD2D71FFF557}" srcOrd="10" destOrd="0" presId="urn:microsoft.com/office/officeart/2018/2/layout/IconVerticalSolidList"/>
    <dgm:cxn modelId="{8789D719-FB8A-E547-B640-14FAD5C9475D}" type="presParOf" srcId="{EC683C90-4798-9448-B5FE-AD2D71FFF557}" destId="{6EAEE63E-9FDE-6F4A-A8B4-5A7B05E781F6}" srcOrd="0" destOrd="0" presId="urn:microsoft.com/office/officeart/2018/2/layout/IconVerticalSolidList"/>
    <dgm:cxn modelId="{7D7CA238-E0EA-F844-9041-22E913D57688}" type="presParOf" srcId="{EC683C90-4798-9448-B5FE-AD2D71FFF557}" destId="{CF2E73F0-5378-9C4F-8B4F-F8DB489BF286}" srcOrd="1" destOrd="0" presId="urn:microsoft.com/office/officeart/2018/2/layout/IconVerticalSolidList"/>
    <dgm:cxn modelId="{8FDB83CC-79E8-D242-BF52-1824BE0B647B}" type="presParOf" srcId="{EC683C90-4798-9448-B5FE-AD2D71FFF557}" destId="{3B433CF5-9814-E04A-94CE-2CF2915837D0}" srcOrd="2" destOrd="0" presId="urn:microsoft.com/office/officeart/2018/2/layout/IconVerticalSolidList"/>
    <dgm:cxn modelId="{ED3276D1-5DAB-7645-BB99-0536EDACD085}" type="presParOf" srcId="{EC683C90-4798-9448-B5FE-AD2D71FFF557}" destId="{D83B02AE-3908-6948-BCB0-096AE1A00D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50AE94-D15B-42EE-AFD4-D2149168B482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630B209-54CF-4E50-8564-7697428E3DAB}">
      <dgm:prSet/>
      <dgm:spPr/>
      <dgm:t>
        <a:bodyPr/>
        <a:lstStyle/>
        <a:p>
          <a:r>
            <a:rPr lang="en-US" dirty="0"/>
            <a:t>Foci: </a:t>
          </a:r>
        </a:p>
      </dgm:t>
    </dgm:pt>
    <dgm:pt modelId="{5D996302-D9A8-4657-A8C2-74399F5C9CDB}" type="parTrans" cxnId="{A6B26203-8151-4586-BDA6-C7E0DD94DF6F}">
      <dgm:prSet/>
      <dgm:spPr/>
      <dgm:t>
        <a:bodyPr/>
        <a:lstStyle/>
        <a:p>
          <a:endParaRPr lang="en-US"/>
        </a:p>
      </dgm:t>
    </dgm:pt>
    <dgm:pt modelId="{3285C88E-4590-41CA-B53D-BF401F0499BD}" type="sibTrans" cxnId="{A6B26203-8151-4586-BDA6-C7E0DD94DF6F}">
      <dgm:prSet/>
      <dgm:spPr/>
      <dgm:t>
        <a:bodyPr/>
        <a:lstStyle/>
        <a:p>
          <a:endParaRPr lang="en-US"/>
        </a:p>
      </dgm:t>
    </dgm:pt>
    <dgm:pt modelId="{62F6C0FA-8F01-44A0-954A-E7B6A289337D}">
      <dgm:prSet/>
      <dgm:spPr/>
      <dgm:t>
        <a:bodyPr/>
        <a:lstStyle/>
        <a:p>
          <a:pPr algn="l"/>
          <a:r>
            <a:rPr lang="en-US" dirty="0"/>
            <a:t>Attentively listening and reconstructing the discourse heard/dictated </a:t>
          </a:r>
        </a:p>
      </dgm:t>
    </dgm:pt>
    <dgm:pt modelId="{32DFDFD5-36C0-4480-AA69-396D5FC86BC5}" type="parTrans" cxnId="{02ECDA3D-C698-40EF-A755-666BFAE3E5EA}">
      <dgm:prSet/>
      <dgm:spPr/>
      <dgm:t>
        <a:bodyPr/>
        <a:lstStyle/>
        <a:p>
          <a:endParaRPr lang="en-US"/>
        </a:p>
      </dgm:t>
    </dgm:pt>
    <dgm:pt modelId="{4B3CC9E7-B94C-44E9-99C7-D0EBC4770575}" type="sibTrans" cxnId="{02ECDA3D-C698-40EF-A755-666BFAE3E5EA}">
      <dgm:prSet/>
      <dgm:spPr/>
      <dgm:t>
        <a:bodyPr/>
        <a:lstStyle/>
        <a:p>
          <a:endParaRPr lang="en-US"/>
        </a:p>
      </dgm:t>
    </dgm:pt>
    <dgm:pt modelId="{C96E6C59-4837-4E80-B238-27A7661F8EFC}">
      <dgm:prSet/>
      <dgm:spPr/>
      <dgm:t>
        <a:bodyPr/>
        <a:lstStyle/>
        <a:p>
          <a:pPr algn="l"/>
          <a:r>
            <a:rPr lang="en-US" dirty="0"/>
            <a:t>Differentiation in using </a:t>
          </a:r>
          <a:r>
            <a:rPr lang="en-US" dirty="0" err="1"/>
            <a:t>dictogloss</a:t>
          </a:r>
          <a:r>
            <a:rPr lang="en-US" dirty="0"/>
            <a:t> with pre or intermediate learners </a:t>
          </a:r>
        </a:p>
      </dgm:t>
    </dgm:pt>
    <dgm:pt modelId="{F3FF7538-C725-4074-B84B-D7E4CE901F7F}" type="parTrans" cxnId="{1F3718D7-2152-4EFE-B67D-22345BFE59A6}">
      <dgm:prSet/>
      <dgm:spPr/>
      <dgm:t>
        <a:bodyPr/>
        <a:lstStyle/>
        <a:p>
          <a:endParaRPr lang="en-US"/>
        </a:p>
      </dgm:t>
    </dgm:pt>
    <dgm:pt modelId="{099A3610-45D7-48FA-B9FB-F1CB03403CD0}" type="sibTrans" cxnId="{1F3718D7-2152-4EFE-B67D-22345BFE59A6}">
      <dgm:prSet/>
      <dgm:spPr/>
      <dgm:t>
        <a:bodyPr/>
        <a:lstStyle/>
        <a:p>
          <a:endParaRPr lang="en-US"/>
        </a:p>
      </dgm:t>
    </dgm:pt>
    <dgm:pt modelId="{8F0ECBEA-AB44-4006-8A4E-C7B5C47ADFFC}">
      <dgm:prSet/>
      <dgm:spPr/>
      <dgm:t>
        <a:bodyPr/>
        <a:lstStyle/>
        <a:p>
          <a:pPr algn="l"/>
          <a:r>
            <a:rPr lang="en-US" dirty="0"/>
            <a:t>Extended tasks </a:t>
          </a:r>
        </a:p>
      </dgm:t>
    </dgm:pt>
    <dgm:pt modelId="{CE9FB092-4FFF-476F-809F-FCF6AD1F5B42}" type="parTrans" cxnId="{82E67582-D514-4CD2-A439-6ED25BB49F88}">
      <dgm:prSet/>
      <dgm:spPr/>
      <dgm:t>
        <a:bodyPr/>
        <a:lstStyle/>
        <a:p>
          <a:endParaRPr lang="en-US"/>
        </a:p>
      </dgm:t>
    </dgm:pt>
    <dgm:pt modelId="{77A87305-4B6A-4573-A88F-E16E8F122680}" type="sibTrans" cxnId="{82E67582-D514-4CD2-A439-6ED25BB49F88}">
      <dgm:prSet/>
      <dgm:spPr/>
      <dgm:t>
        <a:bodyPr/>
        <a:lstStyle/>
        <a:p>
          <a:endParaRPr lang="en-US"/>
        </a:p>
      </dgm:t>
    </dgm:pt>
    <dgm:pt modelId="{CE005587-0E4A-4778-870F-CEB2F645FE86}">
      <dgm:prSet/>
      <dgm:spPr/>
      <dgm:t>
        <a:bodyPr/>
        <a:lstStyle/>
        <a:p>
          <a:pPr algn="l"/>
          <a:r>
            <a:rPr lang="en-US" dirty="0"/>
            <a:t>Your analysis, reflection and takeaway </a:t>
          </a:r>
        </a:p>
      </dgm:t>
    </dgm:pt>
    <dgm:pt modelId="{B33E34BB-88E0-4598-B32F-DE48BE5B7BF7}" type="parTrans" cxnId="{9C93F619-C375-4B18-B132-94FC2D4EDB6A}">
      <dgm:prSet/>
      <dgm:spPr/>
      <dgm:t>
        <a:bodyPr/>
        <a:lstStyle/>
        <a:p>
          <a:endParaRPr lang="en-US"/>
        </a:p>
      </dgm:t>
    </dgm:pt>
    <dgm:pt modelId="{D7FFEDA1-3462-4C08-8488-7C8A8CD8607D}" type="sibTrans" cxnId="{9C93F619-C375-4B18-B132-94FC2D4EDB6A}">
      <dgm:prSet/>
      <dgm:spPr/>
      <dgm:t>
        <a:bodyPr/>
        <a:lstStyle/>
        <a:p>
          <a:endParaRPr lang="en-US"/>
        </a:p>
      </dgm:t>
    </dgm:pt>
    <dgm:pt modelId="{3B436C93-1E2C-F14C-9F48-26CA5ED7EF28}" type="pres">
      <dgm:prSet presAssocID="{BE50AE94-D15B-42EE-AFD4-D2149168B482}" presName="Name0" presStyleCnt="0">
        <dgm:presLayoutVars>
          <dgm:dir/>
          <dgm:animLvl val="lvl"/>
          <dgm:resizeHandles val="exact"/>
        </dgm:presLayoutVars>
      </dgm:prSet>
      <dgm:spPr/>
    </dgm:pt>
    <dgm:pt modelId="{BF002F21-DD99-2046-9CA6-A6DD7ED39D18}" type="pres">
      <dgm:prSet presAssocID="{9630B209-54CF-4E50-8564-7697428E3DAB}" presName="linNode" presStyleCnt="0"/>
      <dgm:spPr/>
    </dgm:pt>
    <dgm:pt modelId="{F56C363F-04E1-1848-B710-116ED7B16CE7}" type="pres">
      <dgm:prSet presAssocID="{9630B209-54CF-4E50-8564-7697428E3DAB}" presName="parentText" presStyleLbl="node1" presStyleIdx="0" presStyleCnt="5" custLinFactNeighborX="681">
        <dgm:presLayoutVars>
          <dgm:chMax val="1"/>
          <dgm:bulletEnabled val="1"/>
        </dgm:presLayoutVars>
      </dgm:prSet>
      <dgm:spPr/>
    </dgm:pt>
    <dgm:pt modelId="{D965568C-8968-8248-BADB-E9F8B11456AE}" type="pres">
      <dgm:prSet presAssocID="{3285C88E-4590-41CA-B53D-BF401F0499BD}" presName="sp" presStyleCnt="0"/>
      <dgm:spPr/>
    </dgm:pt>
    <dgm:pt modelId="{A8E63BF7-DC89-DE42-AFBF-EDF87A302AE1}" type="pres">
      <dgm:prSet presAssocID="{62F6C0FA-8F01-44A0-954A-E7B6A289337D}" presName="linNode" presStyleCnt="0"/>
      <dgm:spPr/>
    </dgm:pt>
    <dgm:pt modelId="{CD755D99-FA01-2A4A-A88B-9CDF9A048CF6}" type="pres">
      <dgm:prSet presAssocID="{62F6C0FA-8F01-44A0-954A-E7B6A289337D}" presName="parentText" presStyleLbl="node1" presStyleIdx="1" presStyleCnt="5" custScaleX="277778">
        <dgm:presLayoutVars>
          <dgm:chMax val="1"/>
          <dgm:bulletEnabled val="1"/>
        </dgm:presLayoutVars>
      </dgm:prSet>
      <dgm:spPr/>
    </dgm:pt>
    <dgm:pt modelId="{EC75A5B5-7B5A-0745-BFC9-9891DF290B0C}" type="pres">
      <dgm:prSet presAssocID="{4B3CC9E7-B94C-44E9-99C7-D0EBC4770575}" presName="sp" presStyleCnt="0"/>
      <dgm:spPr/>
    </dgm:pt>
    <dgm:pt modelId="{3160C77D-7250-D94B-BF8B-E16A3A23AA26}" type="pres">
      <dgm:prSet presAssocID="{C96E6C59-4837-4E80-B238-27A7661F8EFC}" presName="linNode" presStyleCnt="0"/>
      <dgm:spPr/>
    </dgm:pt>
    <dgm:pt modelId="{28F47084-3FCC-4648-B6C7-66B06EABA187}" type="pres">
      <dgm:prSet presAssocID="{C96E6C59-4837-4E80-B238-27A7661F8EFC}" presName="parentText" presStyleLbl="node1" presStyleIdx="2" presStyleCnt="5" custScaleX="277778">
        <dgm:presLayoutVars>
          <dgm:chMax val="1"/>
          <dgm:bulletEnabled val="1"/>
        </dgm:presLayoutVars>
      </dgm:prSet>
      <dgm:spPr/>
    </dgm:pt>
    <dgm:pt modelId="{3C1C8DCF-86F1-A64A-9800-C1452F7063E8}" type="pres">
      <dgm:prSet presAssocID="{099A3610-45D7-48FA-B9FB-F1CB03403CD0}" presName="sp" presStyleCnt="0"/>
      <dgm:spPr/>
    </dgm:pt>
    <dgm:pt modelId="{A147E510-4313-944E-BF6E-21E745C392E0}" type="pres">
      <dgm:prSet presAssocID="{8F0ECBEA-AB44-4006-8A4E-C7B5C47ADFFC}" presName="linNode" presStyleCnt="0"/>
      <dgm:spPr/>
    </dgm:pt>
    <dgm:pt modelId="{51EEAAD9-0395-254D-847C-6309D66441E4}" type="pres">
      <dgm:prSet presAssocID="{8F0ECBEA-AB44-4006-8A4E-C7B5C47ADFFC}" presName="parentText" presStyleLbl="node1" presStyleIdx="3" presStyleCnt="5" custScaleX="277778" custLinFactNeighborX="0" custLinFactNeighborY="-6315">
        <dgm:presLayoutVars>
          <dgm:chMax val="1"/>
          <dgm:bulletEnabled val="1"/>
        </dgm:presLayoutVars>
      </dgm:prSet>
      <dgm:spPr/>
    </dgm:pt>
    <dgm:pt modelId="{D4114B24-1481-974E-9330-2A611C2388D3}" type="pres">
      <dgm:prSet presAssocID="{77A87305-4B6A-4573-A88F-E16E8F122680}" presName="sp" presStyleCnt="0"/>
      <dgm:spPr/>
    </dgm:pt>
    <dgm:pt modelId="{B6A33FB4-88DC-A34E-89EE-8F4D4AB2A063}" type="pres">
      <dgm:prSet presAssocID="{CE005587-0E4A-4778-870F-CEB2F645FE86}" presName="linNode" presStyleCnt="0"/>
      <dgm:spPr/>
    </dgm:pt>
    <dgm:pt modelId="{B9975D91-845C-AE4E-BD96-8CAE581451A5}" type="pres">
      <dgm:prSet presAssocID="{CE005587-0E4A-4778-870F-CEB2F645FE86}" presName="parentText" presStyleLbl="node1" presStyleIdx="4" presStyleCnt="5" custScaleX="277778" custLinFactNeighborX="1146" custLinFactNeighborY="-29113">
        <dgm:presLayoutVars>
          <dgm:chMax val="1"/>
          <dgm:bulletEnabled val="1"/>
        </dgm:presLayoutVars>
      </dgm:prSet>
      <dgm:spPr/>
    </dgm:pt>
  </dgm:ptLst>
  <dgm:cxnLst>
    <dgm:cxn modelId="{A6B26203-8151-4586-BDA6-C7E0DD94DF6F}" srcId="{BE50AE94-D15B-42EE-AFD4-D2149168B482}" destId="{9630B209-54CF-4E50-8564-7697428E3DAB}" srcOrd="0" destOrd="0" parTransId="{5D996302-D9A8-4657-A8C2-74399F5C9CDB}" sibTransId="{3285C88E-4590-41CA-B53D-BF401F0499BD}"/>
    <dgm:cxn modelId="{9C93F619-C375-4B18-B132-94FC2D4EDB6A}" srcId="{BE50AE94-D15B-42EE-AFD4-D2149168B482}" destId="{CE005587-0E4A-4778-870F-CEB2F645FE86}" srcOrd="4" destOrd="0" parTransId="{B33E34BB-88E0-4598-B32F-DE48BE5B7BF7}" sibTransId="{D7FFEDA1-3462-4C08-8488-7C8A8CD8607D}"/>
    <dgm:cxn modelId="{02ECDA3D-C698-40EF-A755-666BFAE3E5EA}" srcId="{BE50AE94-D15B-42EE-AFD4-D2149168B482}" destId="{62F6C0FA-8F01-44A0-954A-E7B6A289337D}" srcOrd="1" destOrd="0" parTransId="{32DFDFD5-36C0-4480-AA69-396D5FC86BC5}" sibTransId="{4B3CC9E7-B94C-44E9-99C7-D0EBC4770575}"/>
    <dgm:cxn modelId="{1F74C942-69BD-934C-A982-70D114988934}" type="presOf" srcId="{62F6C0FA-8F01-44A0-954A-E7B6A289337D}" destId="{CD755D99-FA01-2A4A-A88B-9CDF9A048CF6}" srcOrd="0" destOrd="0" presId="urn:microsoft.com/office/officeart/2005/8/layout/vList5"/>
    <dgm:cxn modelId="{82E67582-D514-4CD2-A439-6ED25BB49F88}" srcId="{BE50AE94-D15B-42EE-AFD4-D2149168B482}" destId="{8F0ECBEA-AB44-4006-8A4E-C7B5C47ADFFC}" srcOrd="3" destOrd="0" parTransId="{CE9FB092-4FFF-476F-809F-FCF6AD1F5B42}" sibTransId="{77A87305-4B6A-4573-A88F-E16E8F122680}"/>
    <dgm:cxn modelId="{98E77692-5D15-EE47-9575-48E28C655F05}" type="presOf" srcId="{C96E6C59-4837-4E80-B238-27A7661F8EFC}" destId="{28F47084-3FCC-4648-B6C7-66B06EABA187}" srcOrd="0" destOrd="0" presId="urn:microsoft.com/office/officeart/2005/8/layout/vList5"/>
    <dgm:cxn modelId="{1DECE3A5-57C3-4148-ACEE-68C9D2F8322D}" type="presOf" srcId="{8F0ECBEA-AB44-4006-8A4E-C7B5C47ADFFC}" destId="{51EEAAD9-0395-254D-847C-6309D66441E4}" srcOrd="0" destOrd="0" presId="urn:microsoft.com/office/officeart/2005/8/layout/vList5"/>
    <dgm:cxn modelId="{9A98DCB5-636A-FE46-AEF4-002E30E51DCF}" type="presOf" srcId="{BE50AE94-D15B-42EE-AFD4-D2149168B482}" destId="{3B436C93-1E2C-F14C-9F48-26CA5ED7EF28}" srcOrd="0" destOrd="0" presId="urn:microsoft.com/office/officeart/2005/8/layout/vList5"/>
    <dgm:cxn modelId="{AD9764C6-C629-F642-A103-B93B6EF4693F}" type="presOf" srcId="{CE005587-0E4A-4778-870F-CEB2F645FE86}" destId="{B9975D91-845C-AE4E-BD96-8CAE581451A5}" srcOrd="0" destOrd="0" presId="urn:microsoft.com/office/officeart/2005/8/layout/vList5"/>
    <dgm:cxn modelId="{1F3718D7-2152-4EFE-B67D-22345BFE59A6}" srcId="{BE50AE94-D15B-42EE-AFD4-D2149168B482}" destId="{C96E6C59-4837-4E80-B238-27A7661F8EFC}" srcOrd="2" destOrd="0" parTransId="{F3FF7538-C725-4074-B84B-D7E4CE901F7F}" sibTransId="{099A3610-45D7-48FA-B9FB-F1CB03403CD0}"/>
    <dgm:cxn modelId="{F96645F1-B577-4A41-B708-373A27AAC931}" type="presOf" srcId="{9630B209-54CF-4E50-8564-7697428E3DAB}" destId="{F56C363F-04E1-1848-B710-116ED7B16CE7}" srcOrd="0" destOrd="0" presId="urn:microsoft.com/office/officeart/2005/8/layout/vList5"/>
    <dgm:cxn modelId="{A6E4D61C-712A-7F49-AF23-0F6C9732C27F}" type="presParOf" srcId="{3B436C93-1E2C-F14C-9F48-26CA5ED7EF28}" destId="{BF002F21-DD99-2046-9CA6-A6DD7ED39D18}" srcOrd="0" destOrd="0" presId="urn:microsoft.com/office/officeart/2005/8/layout/vList5"/>
    <dgm:cxn modelId="{F48AA67D-E859-8140-90B4-B0923D7E68C7}" type="presParOf" srcId="{BF002F21-DD99-2046-9CA6-A6DD7ED39D18}" destId="{F56C363F-04E1-1848-B710-116ED7B16CE7}" srcOrd="0" destOrd="0" presId="urn:microsoft.com/office/officeart/2005/8/layout/vList5"/>
    <dgm:cxn modelId="{034956DA-E8B5-914F-8B42-538B60C532B8}" type="presParOf" srcId="{3B436C93-1E2C-F14C-9F48-26CA5ED7EF28}" destId="{D965568C-8968-8248-BADB-E9F8B11456AE}" srcOrd="1" destOrd="0" presId="urn:microsoft.com/office/officeart/2005/8/layout/vList5"/>
    <dgm:cxn modelId="{1B7919ED-89C9-1346-87B7-F694A535A80A}" type="presParOf" srcId="{3B436C93-1E2C-F14C-9F48-26CA5ED7EF28}" destId="{A8E63BF7-DC89-DE42-AFBF-EDF87A302AE1}" srcOrd="2" destOrd="0" presId="urn:microsoft.com/office/officeart/2005/8/layout/vList5"/>
    <dgm:cxn modelId="{8B7FB5D7-3EED-FE48-AA1C-2B16CE3243C7}" type="presParOf" srcId="{A8E63BF7-DC89-DE42-AFBF-EDF87A302AE1}" destId="{CD755D99-FA01-2A4A-A88B-9CDF9A048CF6}" srcOrd="0" destOrd="0" presId="urn:microsoft.com/office/officeart/2005/8/layout/vList5"/>
    <dgm:cxn modelId="{5C56267B-7600-F74D-B130-CBE28AC3850C}" type="presParOf" srcId="{3B436C93-1E2C-F14C-9F48-26CA5ED7EF28}" destId="{EC75A5B5-7B5A-0745-BFC9-9891DF290B0C}" srcOrd="3" destOrd="0" presId="urn:microsoft.com/office/officeart/2005/8/layout/vList5"/>
    <dgm:cxn modelId="{ED58F143-1B16-F64E-A3D1-35EDCFFE377B}" type="presParOf" srcId="{3B436C93-1E2C-F14C-9F48-26CA5ED7EF28}" destId="{3160C77D-7250-D94B-BF8B-E16A3A23AA26}" srcOrd="4" destOrd="0" presId="urn:microsoft.com/office/officeart/2005/8/layout/vList5"/>
    <dgm:cxn modelId="{6250921C-5971-2B4F-BC71-5FDCBFCB3E8D}" type="presParOf" srcId="{3160C77D-7250-D94B-BF8B-E16A3A23AA26}" destId="{28F47084-3FCC-4648-B6C7-66B06EABA187}" srcOrd="0" destOrd="0" presId="urn:microsoft.com/office/officeart/2005/8/layout/vList5"/>
    <dgm:cxn modelId="{A72AE68A-3635-7F46-B839-DFC97F9FBAC1}" type="presParOf" srcId="{3B436C93-1E2C-F14C-9F48-26CA5ED7EF28}" destId="{3C1C8DCF-86F1-A64A-9800-C1452F7063E8}" srcOrd="5" destOrd="0" presId="urn:microsoft.com/office/officeart/2005/8/layout/vList5"/>
    <dgm:cxn modelId="{2EB1598D-A015-DF44-A47D-0743F4578FC3}" type="presParOf" srcId="{3B436C93-1E2C-F14C-9F48-26CA5ED7EF28}" destId="{A147E510-4313-944E-BF6E-21E745C392E0}" srcOrd="6" destOrd="0" presId="urn:microsoft.com/office/officeart/2005/8/layout/vList5"/>
    <dgm:cxn modelId="{BC825D20-103D-E845-B939-40862C82C4C0}" type="presParOf" srcId="{A147E510-4313-944E-BF6E-21E745C392E0}" destId="{51EEAAD9-0395-254D-847C-6309D66441E4}" srcOrd="0" destOrd="0" presId="urn:microsoft.com/office/officeart/2005/8/layout/vList5"/>
    <dgm:cxn modelId="{02E00445-BDB2-2A4F-9F1F-9CD1476182A2}" type="presParOf" srcId="{3B436C93-1E2C-F14C-9F48-26CA5ED7EF28}" destId="{D4114B24-1481-974E-9330-2A611C2388D3}" srcOrd="7" destOrd="0" presId="urn:microsoft.com/office/officeart/2005/8/layout/vList5"/>
    <dgm:cxn modelId="{CCC746FD-0D71-764A-8786-E2804BF4D460}" type="presParOf" srcId="{3B436C93-1E2C-F14C-9F48-26CA5ED7EF28}" destId="{B6A33FB4-88DC-A34E-89EE-8F4D4AB2A063}" srcOrd="8" destOrd="0" presId="urn:microsoft.com/office/officeart/2005/8/layout/vList5"/>
    <dgm:cxn modelId="{6B3961B1-D91E-0E44-98E1-51E6AA884938}" type="presParOf" srcId="{B6A33FB4-88DC-A34E-89EE-8F4D4AB2A063}" destId="{B9975D91-845C-AE4E-BD96-8CAE581451A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919FBB-81D8-4A53-A952-9055B990749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213B557-DCDE-4B6D-8376-DB8B3178F68A}">
      <dgm:prSet/>
      <dgm:spPr/>
      <dgm:t>
        <a:bodyPr/>
        <a:lstStyle/>
        <a:p>
          <a:r>
            <a:rPr lang="en-GB" dirty="0"/>
            <a:t>They integrate the four language skills of listening, reading, speaking, and writing.</a:t>
          </a:r>
          <a:endParaRPr lang="en-US" dirty="0"/>
        </a:p>
      </dgm:t>
    </dgm:pt>
    <dgm:pt modelId="{1429BD59-055E-400E-AABA-482A31F89DFD}" type="parTrans" cxnId="{3A588CD5-0126-44B9-8860-60079781C178}">
      <dgm:prSet/>
      <dgm:spPr/>
      <dgm:t>
        <a:bodyPr/>
        <a:lstStyle/>
        <a:p>
          <a:endParaRPr lang="en-US"/>
        </a:p>
      </dgm:t>
    </dgm:pt>
    <dgm:pt modelId="{B917FD19-EA50-4AC9-9658-CBE1E7E2C545}" type="sibTrans" cxnId="{3A588CD5-0126-44B9-8860-60079781C178}">
      <dgm:prSet/>
      <dgm:spPr/>
      <dgm:t>
        <a:bodyPr/>
        <a:lstStyle/>
        <a:p>
          <a:endParaRPr lang="en-US"/>
        </a:p>
      </dgm:t>
    </dgm:pt>
    <dgm:pt modelId="{13BF323F-107F-4AAE-B876-1E3C2F334323}">
      <dgm:prSet/>
      <dgm:spPr/>
      <dgm:t>
        <a:bodyPr/>
        <a:lstStyle/>
        <a:p>
          <a:r>
            <a:rPr lang="en-GB"/>
            <a:t>They also give students opportunities to talk about both content and the language itself. </a:t>
          </a:r>
          <a:endParaRPr lang="en-US"/>
        </a:p>
      </dgm:t>
    </dgm:pt>
    <dgm:pt modelId="{D98335F7-254E-4CDF-86C8-5655401E0DFF}" type="parTrans" cxnId="{7A849ADD-6CF3-4373-A62C-E476BBE7C69D}">
      <dgm:prSet/>
      <dgm:spPr/>
      <dgm:t>
        <a:bodyPr/>
        <a:lstStyle/>
        <a:p>
          <a:endParaRPr lang="en-US"/>
        </a:p>
      </dgm:t>
    </dgm:pt>
    <dgm:pt modelId="{6B2B6C4B-93CC-42EA-8E9E-E402F0DB5507}" type="sibTrans" cxnId="{7A849ADD-6CF3-4373-A62C-E476BBE7C69D}">
      <dgm:prSet/>
      <dgm:spPr/>
      <dgm:t>
        <a:bodyPr/>
        <a:lstStyle/>
        <a:p>
          <a:endParaRPr lang="en-US"/>
        </a:p>
      </dgm:t>
    </dgm:pt>
    <dgm:pt modelId="{AF46A2CA-3C05-473D-BDE8-69059F3B49E2}">
      <dgm:prSet/>
      <dgm:spPr/>
      <dgm:t>
        <a:bodyPr/>
        <a:lstStyle/>
        <a:p>
          <a:r>
            <a:rPr lang="en-GB"/>
            <a:t>Dictogloss activities are a useful way of presenting new factual information to students and encourage them to listen for key points. </a:t>
          </a:r>
          <a:endParaRPr lang="en-US"/>
        </a:p>
      </dgm:t>
    </dgm:pt>
    <dgm:pt modelId="{1E6A7404-4007-43E6-B4BB-EAABF3E70D06}" type="parTrans" cxnId="{50CA4217-D897-491E-AA70-5AE65EB2C82F}">
      <dgm:prSet/>
      <dgm:spPr/>
      <dgm:t>
        <a:bodyPr/>
        <a:lstStyle/>
        <a:p>
          <a:endParaRPr lang="en-US"/>
        </a:p>
      </dgm:t>
    </dgm:pt>
    <dgm:pt modelId="{4072E656-1620-4218-8558-A664E20AE0D7}" type="sibTrans" cxnId="{50CA4217-D897-491E-AA70-5AE65EB2C82F}">
      <dgm:prSet/>
      <dgm:spPr/>
      <dgm:t>
        <a:bodyPr/>
        <a:lstStyle/>
        <a:p>
          <a:endParaRPr lang="en-US"/>
        </a:p>
      </dgm:t>
    </dgm:pt>
    <dgm:pt modelId="{AD8C6301-6EA2-47F9-8458-09A1EFBFEB8A}">
      <dgm:prSet/>
      <dgm:spPr/>
      <dgm:t>
        <a:bodyPr/>
        <a:lstStyle/>
        <a:p>
          <a:r>
            <a:rPr lang="en-GB"/>
            <a:t>They give support to less confident students, as they are encouraged to participate in their groups as part of the structure of the activity.</a:t>
          </a:r>
          <a:endParaRPr lang="en-US"/>
        </a:p>
      </dgm:t>
    </dgm:pt>
    <dgm:pt modelId="{FEE3CDFC-C930-44DB-8A41-646EC23F0291}" type="parTrans" cxnId="{EB4CE3BB-813D-4365-A12D-A98B99EB5E9D}">
      <dgm:prSet/>
      <dgm:spPr/>
      <dgm:t>
        <a:bodyPr/>
        <a:lstStyle/>
        <a:p>
          <a:endParaRPr lang="en-US"/>
        </a:p>
      </dgm:t>
    </dgm:pt>
    <dgm:pt modelId="{F54E81FB-8970-4189-82A6-7E77FAAD78B6}" type="sibTrans" cxnId="{EB4CE3BB-813D-4365-A12D-A98B99EB5E9D}">
      <dgm:prSet/>
      <dgm:spPr/>
      <dgm:t>
        <a:bodyPr/>
        <a:lstStyle/>
        <a:p>
          <a:endParaRPr lang="en-US"/>
        </a:p>
      </dgm:t>
    </dgm:pt>
    <dgm:pt modelId="{619DB17C-D553-3D43-90A1-0B5A93CA6F96}" type="pres">
      <dgm:prSet presAssocID="{79919FBB-81D8-4A53-A952-9055B990749C}" presName="linear" presStyleCnt="0">
        <dgm:presLayoutVars>
          <dgm:animLvl val="lvl"/>
          <dgm:resizeHandles val="exact"/>
        </dgm:presLayoutVars>
      </dgm:prSet>
      <dgm:spPr/>
    </dgm:pt>
    <dgm:pt modelId="{8BEC8426-0AF8-2E45-8805-FB1F1A822A80}" type="pres">
      <dgm:prSet presAssocID="{C213B557-DCDE-4B6D-8376-DB8B3178F68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A1CDED7-B03B-D041-B5C6-110760D8B21E}" type="pres">
      <dgm:prSet presAssocID="{B917FD19-EA50-4AC9-9658-CBE1E7E2C545}" presName="spacer" presStyleCnt="0"/>
      <dgm:spPr/>
    </dgm:pt>
    <dgm:pt modelId="{AA606B47-2CE5-704A-AD36-7759980572A3}" type="pres">
      <dgm:prSet presAssocID="{13BF323F-107F-4AAE-B876-1E3C2F3343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210B2E3-BDEF-D947-B8DA-39CF7B5F65E6}" type="pres">
      <dgm:prSet presAssocID="{6B2B6C4B-93CC-42EA-8E9E-E402F0DB5507}" presName="spacer" presStyleCnt="0"/>
      <dgm:spPr/>
    </dgm:pt>
    <dgm:pt modelId="{B779E1DD-583D-514D-95FA-B5CE892E12A6}" type="pres">
      <dgm:prSet presAssocID="{AF46A2CA-3C05-473D-BDE8-69059F3B49E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605F1C-D98D-E64F-B662-7210268B6C27}" type="pres">
      <dgm:prSet presAssocID="{4072E656-1620-4218-8558-A664E20AE0D7}" presName="spacer" presStyleCnt="0"/>
      <dgm:spPr/>
    </dgm:pt>
    <dgm:pt modelId="{00B4F9FF-3C54-4C47-9A5C-544AB2A476B4}" type="pres">
      <dgm:prSet presAssocID="{AD8C6301-6EA2-47F9-8458-09A1EFBFEB8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A00E509-0A78-824A-ACA8-93E9D1D347E4}" type="presOf" srcId="{13BF323F-107F-4AAE-B876-1E3C2F334323}" destId="{AA606B47-2CE5-704A-AD36-7759980572A3}" srcOrd="0" destOrd="0" presId="urn:microsoft.com/office/officeart/2005/8/layout/vList2"/>
    <dgm:cxn modelId="{50CA4217-D897-491E-AA70-5AE65EB2C82F}" srcId="{79919FBB-81D8-4A53-A952-9055B990749C}" destId="{AF46A2CA-3C05-473D-BDE8-69059F3B49E2}" srcOrd="2" destOrd="0" parTransId="{1E6A7404-4007-43E6-B4BB-EAABF3E70D06}" sibTransId="{4072E656-1620-4218-8558-A664E20AE0D7}"/>
    <dgm:cxn modelId="{3247355D-A3D6-3D43-89B5-D63727BCE13E}" type="presOf" srcId="{C213B557-DCDE-4B6D-8376-DB8B3178F68A}" destId="{8BEC8426-0AF8-2E45-8805-FB1F1A822A80}" srcOrd="0" destOrd="0" presId="urn:microsoft.com/office/officeart/2005/8/layout/vList2"/>
    <dgm:cxn modelId="{EB4CE3BB-813D-4365-A12D-A98B99EB5E9D}" srcId="{79919FBB-81D8-4A53-A952-9055B990749C}" destId="{AD8C6301-6EA2-47F9-8458-09A1EFBFEB8A}" srcOrd="3" destOrd="0" parTransId="{FEE3CDFC-C930-44DB-8A41-646EC23F0291}" sibTransId="{F54E81FB-8970-4189-82A6-7E77FAAD78B6}"/>
    <dgm:cxn modelId="{3A588CD5-0126-44B9-8860-60079781C178}" srcId="{79919FBB-81D8-4A53-A952-9055B990749C}" destId="{C213B557-DCDE-4B6D-8376-DB8B3178F68A}" srcOrd="0" destOrd="0" parTransId="{1429BD59-055E-400E-AABA-482A31F89DFD}" sibTransId="{B917FD19-EA50-4AC9-9658-CBE1E7E2C545}"/>
    <dgm:cxn modelId="{36287EDB-F1A3-7049-B24E-44623014524A}" type="presOf" srcId="{79919FBB-81D8-4A53-A952-9055B990749C}" destId="{619DB17C-D553-3D43-90A1-0B5A93CA6F96}" srcOrd="0" destOrd="0" presId="urn:microsoft.com/office/officeart/2005/8/layout/vList2"/>
    <dgm:cxn modelId="{D1F57DDD-010A-424C-9CE1-E3EA0568631C}" type="presOf" srcId="{AF46A2CA-3C05-473D-BDE8-69059F3B49E2}" destId="{B779E1DD-583D-514D-95FA-B5CE892E12A6}" srcOrd="0" destOrd="0" presId="urn:microsoft.com/office/officeart/2005/8/layout/vList2"/>
    <dgm:cxn modelId="{7A849ADD-6CF3-4373-A62C-E476BBE7C69D}" srcId="{79919FBB-81D8-4A53-A952-9055B990749C}" destId="{13BF323F-107F-4AAE-B876-1E3C2F334323}" srcOrd="1" destOrd="0" parTransId="{D98335F7-254E-4CDF-86C8-5655401E0DFF}" sibTransId="{6B2B6C4B-93CC-42EA-8E9E-E402F0DB5507}"/>
    <dgm:cxn modelId="{B8363EF1-9B99-324F-983B-8882E603318B}" type="presOf" srcId="{AD8C6301-6EA2-47F9-8458-09A1EFBFEB8A}" destId="{00B4F9FF-3C54-4C47-9A5C-544AB2A476B4}" srcOrd="0" destOrd="0" presId="urn:microsoft.com/office/officeart/2005/8/layout/vList2"/>
    <dgm:cxn modelId="{62DD373D-F99D-6241-B09E-D655B44F5EDF}" type="presParOf" srcId="{619DB17C-D553-3D43-90A1-0B5A93CA6F96}" destId="{8BEC8426-0AF8-2E45-8805-FB1F1A822A80}" srcOrd="0" destOrd="0" presId="urn:microsoft.com/office/officeart/2005/8/layout/vList2"/>
    <dgm:cxn modelId="{FDCD1FC6-E779-1B47-9878-40AC8DC78B1B}" type="presParOf" srcId="{619DB17C-D553-3D43-90A1-0B5A93CA6F96}" destId="{CA1CDED7-B03B-D041-B5C6-110760D8B21E}" srcOrd="1" destOrd="0" presId="urn:microsoft.com/office/officeart/2005/8/layout/vList2"/>
    <dgm:cxn modelId="{8E574441-B663-F347-9902-D0397B867A6C}" type="presParOf" srcId="{619DB17C-D553-3D43-90A1-0B5A93CA6F96}" destId="{AA606B47-2CE5-704A-AD36-7759980572A3}" srcOrd="2" destOrd="0" presId="urn:microsoft.com/office/officeart/2005/8/layout/vList2"/>
    <dgm:cxn modelId="{E2C50EF3-B635-3749-9225-BB6C0092FF52}" type="presParOf" srcId="{619DB17C-D553-3D43-90A1-0B5A93CA6F96}" destId="{6210B2E3-BDEF-D947-B8DA-39CF7B5F65E6}" srcOrd="3" destOrd="0" presId="urn:microsoft.com/office/officeart/2005/8/layout/vList2"/>
    <dgm:cxn modelId="{1099AC6E-71CA-2C43-AA47-E84988E5160C}" type="presParOf" srcId="{619DB17C-D553-3D43-90A1-0B5A93CA6F96}" destId="{B779E1DD-583D-514D-95FA-B5CE892E12A6}" srcOrd="4" destOrd="0" presId="urn:microsoft.com/office/officeart/2005/8/layout/vList2"/>
    <dgm:cxn modelId="{20792B6F-FD88-3042-B2D5-87D0869E9CA0}" type="presParOf" srcId="{619DB17C-D553-3D43-90A1-0B5A93CA6F96}" destId="{76605F1C-D98D-E64F-B662-7210268B6C27}" srcOrd="5" destOrd="0" presId="urn:microsoft.com/office/officeart/2005/8/layout/vList2"/>
    <dgm:cxn modelId="{EB5AF898-6BAF-8C48-8A92-29C706897A0E}" type="presParOf" srcId="{619DB17C-D553-3D43-90A1-0B5A93CA6F96}" destId="{00B4F9FF-3C54-4C47-9A5C-544AB2A47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BA7F50-4A0C-4974-8B08-969FD27B320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9CABE6D-3872-4F8A-9DB1-A7771F6FE0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For more advanced learners, in each group, come up with 5-6 questions that you’d like to ask the prince. One acts as the prince, and the rest take turns to ask him a question. </a:t>
          </a:r>
        </a:p>
      </dgm:t>
    </dgm:pt>
    <dgm:pt modelId="{4E3E7E2A-9D44-42C0-9C36-77A810394E14}" type="parTrans" cxnId="{7E072DC7-DBE4-4E19-82B0-89B0F9C8239F}">
      <dgm:prSet/>
      <dgm:spPr/>
      <dgm:t>
        <a:bodyPr/>
        <a:lstStyle/>
        <a:p>
          <a:endParaRPr lang="en-US"/>
        </a:p>
      </dgm:t>
    </dgm:pt>
    <dgm:pt modelId="{FB0B073F-EEC8-4AB6-A144-BB673BC2CA81}" type="sibTrans" cxnId="{7E072DC7-DBE4-4E19-82B0-89B0F9C8239F}">
      <dgm:prSet/>
      <dgm:spPr/>
      <dgm:t>
        <a:bodyPr/>
        <a:lstStyle/>
        <a:p>
          <a:endParaRPr lang="en-US"/>
        </a:p>
      </dgm:t>
    </dgm:pt>
    <dgm:pt modelId="{E15917E9-35BA-46A2-8437-4B15F32EB2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300" dirty="0"/>
            <a:t>For lower-level students, teachers can give a list of questions, then give prompts and key structures to encourage them to answer the question. </a:t>
          </a:r>
        </a:p>
      </dgm:t>
    </dgm:pt>
    <dgm:pt modelId="{F11FDF50-A579-4BD5-8810-1CB4E6B340F3}" type="parTrans" cxnId="{6DC2A52F-CD3D-4A73-8F0A-04E085A3FFF4}">
      <dgm:prSet/>
      <dgm:spPr/>
      <dgm:t>
        <a:bodyPr/>
        <a:lstStyle/>
        <a:p>
          <a:endParaRPr lang="en-US"/>
        </a:p>
      </dgm:t>
    </dgm:pt>
    <dgm:pt modelId="{F36BD5DD-1773-42B3-89A8-848BC34283A4}" type="sibTrans" cxnId="{6DC2A52F-CD3D-4A73-8F0A-04E085A3FFF4}">
      <dgm:prSet/>
      <dgm:spPr/>
      <dgm:t>
        <a:bodyPr/>
        <a:lstStyle/>
        <a:p>
          <a:endParaRPr lang="en-US"/>
        </a:p>
      </dgm:t>
    </dgm:pt>
    <dgm:pt modelId="{6CDAB1A7-BB94-42F7-BA65-B4CBAB9EA9E8}" type="pres">
      <dgm:prSet presAssocID="{BCBA7F50-4A0C-4974-8B08-969FD27B320C}" presName="root" presStyleCnt="0">
        <dgm:presLayoutVars>
          <dgm:dir/>
          <dgm:resizeHandles val="exact"/>
        </dgm:presLayoutVars>
      </dgm:prSet>
      <dgm:spPr/>
    </dgm:pt>
    <dgm:pt modelId="{AD3A1AA9-C42D-453C-B2DB-4B8BB668C263}" type="pres">
      <dgm:prSet presAssocID="{69CABE6D-3872-4F8A-9DB1-A7771F6FE092}" presName="compNode" presStyleCnt="0"/>
      <dgm:spPr/>
    </dgm:pt>
    <dgm:pt modelId="{6815F096-D498-4870-AF89-0A06F011827E}" type="pres">
      <dgm:prSet presAssocID="{69CABE6D-3872-4F8A-9DB1-A7771F6FE092}" presName="bgRect" presStyleLbl="bgShp" presStyleIdx="0" presStyleCnt="2"/>
      <dgm:spPr/>
    </dgm:pt>
    <dgm:pt modelId="{8D1EF7B0-5B36-4E63-B01D-F515D8860707}" type="pres">
      <dgm:prSet presAssocID="{69CABE6D-3872-4F8A-9DB1-A7771F6FE09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y Mask"/>
        </a:ext>
      </dgm:extLst>
    </dgm:pt>
    <dgm:pt modelId="{68491823-7F04-4D4D-9798-C19B515C826C}" type="pres">
      <dgm:prSet presAssocID="{69CABE6D-3872-4F8A-9DB1-A7771F6FE092}" presName="spaceRect" presStyleCnt="0"/>
      <dgm:spPr/>
    </dgm:pt>
    <dgm:pt modelId="{058BD670-DAE3-4A42-9228-139338D2B95E}" type="pres">
      <dgm:prSet presAssocID="{69CABE6D-3872-4F8A-9DB1-A7771F6FE092}" presName="parTx" presStyleLbl="revTx" presStyleIdx="0" presStyleCnt="2" custScaleY="135812">
        <dgm:presLayoutVars>
          <dgm:chMax val="0"/>
          <dgm:chPref val="0"/>
        </dgm:presLayoutVars>
      </dgm:prSet>
      <dgm:spPr/>
    </dgm:pt>
    <dgm:pt modelId="{84E6EABA-FB36-4728-A138-3EFB9F947D14}" type="pres">
      <dgm:prSet presAssocID="{FB0B073F-EEC8-4AB6-A144-BB673BC2CA81}" presName="sibTrans" presStyleCnt="0"/>
      <dgm:spPr/>
    </dgm:pt>
    <dgm:pt modelId="{96ADC9E4-FD6E-4903-8814-863F02349EB3}" type="pres">
      <dgm:prSet presAssocID="{E15917E9-35BA-46A2-8437-4B15F32EB28D}" presName="compNode" presStyleCnt="0"/>
      <dgm:spPr/>
    </dgm:pt>
    <dgm:pt modelId="{28F5E2EB-3BB3-4EB9-9348-628F0AE1C715}" type="pres">
      <dgm:prSet presAssocID="{E15917E9-35BA-46A2-8437-4B15F32EB28D}" presName="bgRect" presStyleLbl="bgShp" presStyleIdx="1" presStyleCnt="2"/>
      <dgm:spPr/>
    </dgm:pt>
    <dgm:pt modelId="{9097DA9E-FD7A-47D1-AB04-4B1B1826AA3B}" type="pres">
      <dgm:prSet presAssocID="{E15917E9-35BA-46A2-8437-4B15F32EB28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29632B1-89D4-4C3B-9457-A3AF1B2B76BF}" type="pres">
      <dgm:prSet presAssocID="{E15917E9-35BA-46A2-8437-4B15F32EB28D}" presName="spaceRect" presStyleCnt="0"/>
      <dgm:spPr/>
    </dgm:pt>
    <dgm:pt modelId="{D2920D24-062B-4BF4-A100-CCDF231A4DB0}" type="pres">
      <dgm:prSet presAssocID="{E15917E9-35BA-46A2-8437-4B15F32EB28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DC2A52F-CD3D-4A73-8F0A-04E085A3FFF4}" srcId="{BCBA7F50-4A0C-4974-8B08-969FD27B320C}" destId="{E15917E9-35BA-46A2-8437-4B15F32EB28D}" srcOrd="1" destOrd="0" parTransId="{F11FDF50-A579-4BD5-8810-1CB4E6B340F3}" sibTransId="{F36BD5DD-1773-42B3-89A8-848BC34283A4}"/>
    <dgm:cxn modelId="{C725F072-AEF0-412E-860A-F4DD800B122D}" type="presOf" srcId="{69CABE6D-3872-4F8A-9DB1-A7771F6FE092}" destId="{058BD670-DAE3-4A42-9228-139338D2B95E}" srcOrd="0" destOrd="0" presId="urn:microsoft.com/office/officeart/2018/2/layout/IconVerticalSolidList"/>
    <dgm:cxn modelId="{0CBABB9E-0011-48AC-A47A-178814E2A323}" type="presOf" srcId="{E15917E9-35BA-46A2-8437-4B15F32EB28D}" destId="{D2920D24-062B-4BF4-A100-CCDF231A4DB0}" srcOrd="0" destOrd="0" presId="urn:microsoft.com/office/officeart/2018/2/layout/IconVerticalSolidList"/>
    <dgm:cxn modelId="{F693CCC0-B95E-4CE0-AD23-79B4C109F5B7}" type="presOf" srcId="{BCBA7F50-4A0C-4974-8B08-969FD27B320C}" destId="{6CDAB1A7-BB94-42F7-BA65-B4CBAB9EA9E8}" srcOrd="0" destOrd="0" presId="urn:microsoft.com/office/officeart/2018/2/layout/IconVerticalSolidList"/>
    <dgm:cxn modelId="{7E072DC7-DBE4-4E19-82B0-89B0F9C8239F}" srcId="{BCBA7F50-4A0C-4974-8B08-969FD27B320C}" destId="{69CABE6D-3872-4F8A-9DB1-A7771F6FE092}" srcOrd="0" destOrd="0" parTransId="{4E3E7E2A-9D44-42C0-9C36-77A810394E14}" sibTransId="{FB0B073F-EEC8-4AB6-A144-BB673BC2CA81}"/>
    <dgm:cxn modelId="{6F5CCF46-98A0-445E-8CB9-5AEA1595FC1F}" type="presParOf" srcId="{6CDAB1A7-BB94-42F7-BA65-B4CBAB9EA9E8}" destId="{AD3A1AA9-C42D-453C-B2DB-4B8BB668C263}" srcOrd="0" destOrd="0" presId="urn:microsoft.com/office/officeart/2018/2/layout/IconVerticalSolidList"/>
    <dgm:cxn modelId="{0E17D598-4102-4D17-859C-4C5B2A8DFBB3}" type="presParOf" srcId="{AD3A1AA9-C42D-453C-B2DB-4B8BB668C263}" destId="{6815F096-D498-4870-AF89-0A06F011827E}" srcOrd="0" destOrd="0" presId="urn:microsoft.com/office/officeart/2018/2/layout/IconVerticalSolidList"/>
    <dgm:cxn modelId="{88325AC8-875A-4377-B9B0-CC8F8786324F}" type="presParOf" srcId="{AD3A1AA9-C42D-453C-B2DB-4B8BB668C263}" destId="{8D1EF7B0-5B36-4E63-B01D-F515D8860707}" srcOrd="1" destOrd="0" presId="urn:microsoft.com/office/officeart/2018/2/layout/IconVerticalSolidList"/>
    <dgm:cxn modelId="{053981BC-5B22-4471-8F1C-3B0B269BF3C3}" type="presParOf" srcId="{AD3A1AA9-C42D-453C-B2DB-4B8BB668C263}" destId="{68491823-7F04-4D4D-9798-C19B515C826C}" srcOrd="2" destOrd="0" presId="urn:microsoft.com/office/officeart/2018/2/layout/IconVerticalSolidList"/>
    <dgm:cxn modelId="{B6A8F61F-9E33-411B-B3D1-9BEF325C1B41}" type="presParOf" srcId="{AD3A1AA9-C42D-453C-B2DB-4B8BB668C263}" destId="{058BD670-DAE3-4A42-9228-139338D2B95E}" srcOrd="3" destOrd="0" presId="urn:microsoft.com/office/officeart/2018/2/layout/IconVerticalSolidList"/>
    <dgm:cxn modelId="{C17700E1-C9BE-49B1-AF9B-D725DBFE68DF}" type="presParOf" srcId="{6CDAB1A7-BB94-42F7-BA65-B4CBAB9EA9E8}" destId="{84E6EABA-FB36-4728-A138-3EFB9F947D14}" srcOrd="1" destOrd="0" presId="urn:microsoft.com/office/officeart/2018/2/layout/IconVerticalSolidList"/>
    <dgm:cxn modelId="{73E133F5-DA1F-4262-9015-45AED723EF8C}" type="presParOf" srcId="{6CDAB1A7-BB94-42F7-BA65-B4CBAB9EA9E8}" destId="{96ADC9E4-FD6E-4903-8814-863F02349EB3}" srcOrd="2" destOrd="0" presId="urn:microsoft.com/office/officeart/2018/2/layout/IconVerticalSolidList"/>
    <dgm:cxn modelId="{59244793-802E-4800-8552-7C96A1D599DF}" type="presParOf" srcId="{96ADC9E4-FD6E-4903-8814-863F02349EB3}" destId="{28F5E2EB-3BB3-4EB9-9348-628F0AE1C715}" srcOrd="0" destOrd="0" presId="urn:microsoft.com/office/officeart/2018/2/layout/IconVerticalSolidList"/>
    <dgm:cxn modelId="{28BC170B-CE2F-44E8-A5CE-DFBB80AD7CFE}" type="presParOf" srcId="{96ADC9E4-FD6E-4903-8814-863F02349EB3}" destId="{9097DA9E-FD7A-47D1-AB04-4B1B1826AA3B}" srcOrd="1" destOrd="0" presId="urn:microsoft.com/office/officeart/2018/2/layout/IconVerticalSolidList"/>
    <dgm:cxn modelId="{39AC8F34-FA37-4AA4-9960-5B9A8002D716}" type="presParOf" srcId="{96ADC9E4-FD6E-4903-8814-863F02349EB3}" destId="{729632B1-89D4-4C3B-9457-A3AF1B2B76BF}" srcOrd="2" destOrd="0" presId="urn:microsoft.com/office/officeart/2018/2/layout/IconVerticalSolidList"/>
    <dgm:cxn modelId="{CD4063BC-3F02-4918-B96B-06F94788B11E}" type="presParOf" srcId="{96ADC9E4-FD6E-4903-8814-863F02349EB3}" destId="{D2920D24-062B-4BF4-A100-CCDF231A4D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C1FA79-2869-4195-B9FA-FB73E78CD5D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1E98987-E832-4B65-A6FA-DE65DB71BAD1}">
      <dgm:prSet/>
      <dgm:spPr/>
      <dgm:t>
        <a:bodyPr/>
        <a:lstStyle/>
        <a:p>
          <a:r>
            <a:rPr lang="en-US" dirty="0"/>
            <a:t>1. What did I do in the session (from the beginning to the end)?</a:t>
          </a:r>
        </a:p>
      </dgm:t>
    </dgm:pt>
    <dgm:pt modelId="{7B4002D7-3A83-4D86-8495-3CD3EDC7CCFA}" type="parTrans" cxnId="{A4DDF8FB-8332-4ADE-A685-5FAF031F5E8B}">
      <dgm:prSet/>
      <dgm:spPr/>
      <dgm:t>
        <a:bodyPr/>
        <a:lstStyle/>
        <a:p>
          <a:endParaRPr lang="en-US"/>
        </a:p>
      </dgm:t>
    </dgm:pt>
    <dgm:pt modelId="{7AC39189-76F3-4462-9772-165AA933331F}" type="sibTrans" cxnId="{A4DDF8FB-8332-4ADE-A685-5FAF031F5E8B}">
      <dgm:prSet/>
      <dgm:spPr/>
      <dgm:t>
        <a:bodyPr/>
        <a:lstStyle/>
        <a:p>
          <a:endParaRPr lang="en-US"/>
        </a:p>
      </dgm:t>
    </dgm:pt>
    <dgm:pt modelId="{EF516376-9364-440B-B310-2A4591C6F305}">
      <dgm:prSet/>
      <dgm:spPr/>
      <dgm:t>
        <a:bodyPr/>
        <a:lstStyle/>
        <a:p>
          <a:r>
            <a:rPr lang="en-US" dirty="0"/>
            <a:t>2. Which part did you enjoy the most? Why?</a:t>
          </a:r>
        </a:p>
      </dgm:t>
    </dgm:pt>
    <dgm:pt modelId="{8E8BF4E3-9FAD-4017-A7BA-D9B3CA37209B}" type="parTrans" cxnId="{FE64110D-8DAC-4E09-AF47-C0E79D0F42B0}">
      <dgm:prSet/>
      <dgm:spPr/>
      <dgm:t>
        <a:bodyPr/>
        <a:lstStyle/>
        <a:p>
          <a:endParaRPr lang="en-US"/>
        </a:p>
      </dgm:t>
    </dgm:pt>
    <dgm:pt modelId="{8013C165-9943-4C5D-ABD1-3CE111FDA8A7}" type="sibTrans" cxnId="{FE64110D-8DAC-4E09-AF47-C0E79D0F42B0}">
      <dgm:prSet/>
      <dgm:spPr/>
      <dgm:t>
        <a:bodyPr/>
        <a:lstStyle/>
        <a:p>
          <a:endParaRPr lang="en-US"/>
        </a:p>
      </dgm:t>
    </dgm:pt>
    <dgm:pt modelId="{AA173035-F774-48E5-A6DC-A74F04E3ADEA}">
      <dgm:prSet/>
      <dgm:spPr/>
      <dgm:t>
        <a:bodyPr/>
        <a:lstStyle/>
        <a:p>
          <a:r>
            <a:rPr lang="en-US"/>
            <a:t>3. Which part did you enjoy the least? Why? How would you do it differently? </a:t>
          </a:r>
        </a:p>
      </dgm:t>
    </dgm:pt>
    <dgm:pt modelId="{CCCB493B-7D3B-4CC2-8214-C9A92D579FAF}" type="parTrans" cxnId="{2620DCC9-6756-4C61-ACF2-ECE90F879B86}">
      <dgm:prSet/>
      <dgm:spPr/>
      <dgm:t>
        <a:bodyPr/>
        <a:lstStyle/>
        <a:p>
          <a:endParaRPr lang="en-US"/>
        </a:p>
      </dgm:t>
    </dgm:pt>
    <dgm:pt modelId="{6D360BDD-3946-4C36-AB76-49ED024CBA66}" type="sibTrans" cxnId="{2620DCC9-6756-4C61-ACF2-ECE90F879B86}">
      <dgm:prSet/>
      <dgm:spPr/>
      <dgm:t>
        <a:bodyPr/>
        <a:lstStyle/>
        <a:p>
          <a:endParaRPr lang="en-US"/>
        </a:p>
      </dgm:t>
    </dgm:pt>
    <dgm:pt modelId="{30A69642-3B95-4D38-A22E-66BCE9FA2ADE}">
      <dgm:prSet/>
      <dgm:spPr/>
      <dgm:t>
        <a:bodyPr/>
        <a:lstStyle/>
        <a:p>
          <a:r>
            <a:rPr lang="en-US"/>
            <a:t>4. What are your gains?  </a:t>
          </a:r>
        </a:p>
      </dgm:t>
    </dgm:pt>
    <dgm:pt modelId="{06482587-9DF4-448E-8E3A-E5A607BEDF6A}" type="parTrans" cxnId="{3294B65E-54D1-4EDD-916E-612F89AD3851}">
      <dgm:prSet/>
      <dgm:spPr/>
      <dgm:t>
        <a:bodyPr/>
        <a:lstStyle/>
        <a:p>
          <a:endParaRPr lang="en-US"/>
        </a:p>
      </dgm:t>
    </dgm:pt>
    <dgm:pt modelId="{83F77E05-FE93-4EC0-A949-9FE84E047F92}" type="sibTrans" cxnId="{3294B65E-54D1-4EDD-916E-612F89AD3851}">
      <dgm:prSet/>
      <dgm:spPr/>
      <dgm:t>
        <a:bodyPr/>
        <a:lstStyle/>
        <a:p>
          <a:endParaRPr lang="en-US"/>
        </a:p>
      </dgm:t>
    </dgm:pt>
    <dgm:pt modelId="{FC2A1C00-FC7B-4070-98E4-2B305764D078}">
      <dgm:prSet/>
      <dgm:spPr/>
      <dgm:t>
        <a:bodyPr/>
        <a:lstStyle/>
        <a:p>
          <a:r>
            <a:rPr lang="en-US" dirty="0"/>
            <a:t>5.  Can you use </a:t>
          </a:r>
          <a:r>
            <a:rPr lang="en-US" dirty="0" err="1"/>
            <a:t>dictogloss</a:t>
          </a:r>
          <a:r>
            <a:rPr lang="en-US" dirty="0"/>
            <a:t> in your own class? If so, what piece of reading, in which unit will you use? </a:t>
          </a:r>
        </a:p>
      </dgm:t>
    </dgm:pt>
    <dgm:pt modelId="{D5F64DD9-4148-4AFF-9689-BE5D49AFCE67}" type="parTrans" cxnId="{93884F55-909D-4F26-BE94-52DBFDF0C422}">
      <dgm:prSet/>
      <dgm:spPr/>
      <dgm:t>
        <a:bodyPr/>
        <a:lstStyle/>
        <a:p>
          <a:endParaRPr lang="en-US"/>
        </a:p>
      </dgm:t>
    </dgm:pt>
    <dgm:pt modelId="{F27B3010-2ADC-4488-932E-1972DA688CC5}" type="sibTrans" cxnId="{93884F55-909D-4F26-BE94-52DBFDF0C422}">
      <dgm:prSet/>
      <dgm:spPr/>
      <dgm:t>
        <a:bodyPr/>
        <a:lstStyle/>
        <a:p>
          <a:endParaRPr lang="en-US"/>
        </a:p>
      </dgm:t>
    </dgm:pt>
    <dgm:pt modelId="{8B6D736E-5492-4F2A-A1C6-49515D80AD73}" type="pres">
      <dgm:prSet presAssocID="{34C1FA79-2869-4195-B9FA-FB73E78CD5D3}" presName="root" presStyleCnt="0">
        <dgm:presLayoutVars>
          <dgm:dir/>
          <dgm:resizeHandles val="exact"/>
        </dgm:presLayoutVars>
      </dgm:prSet>
      <dgm:spPr/>
    </dgm:pt>
    <dgm:pt modelId="{71691ED3-921B-4676-9277-B264B177FF43}" type="pres">
      <dgm:prSet presAssocID="{B1E98987-E832-4B65-A6FA-DE65DB71BAD1}" presName="compNode" presStyleCnt="0"/>
      <dgm:spPr/>
    </dgm:pt>
    <dgm:pt modelId="{30856F68-4DB9-4D50-9C0C-DED2800F9A4C}" type="pres">
      <dgm:prSet presAssocID="{B1E98987-E832-4B65-A6FA-DE65DB71BAD1}" presName="bgRect" presStyleLbl="bgShp" presStyleIdx="0" presStyleCnt="5"/>
      <dgm:spPr/>
    </dgm:pt>
    <dgm:pt modelId="{6B12C6A5-ED2C-4559-BABA-6A07622232B5}" type="pres">
      <dgm:prSet presAssocID="{B1E98987-E832-4B65-A6FA-DE65DB71BAD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D1448551-2890-476B-8DBF-89777C0CB05F}" type="pres">
      <dgm:prSet presAssocID="{B1E98987-E832-4B65-A6FA-DE65DB71BAD1}" presName="spaceRect" presStyleCnt="0"/>
      <dgm:spPr/>
    </dgm:pt>
    <dgm:pt modelId="{A3B7DE0F-42AF-451E-8E8C-21E85BA393CD}" type="pres">
      <dgm:prSet presAssocID="{B1E98987-E832-4B65-A6FA-DE65DB71BAD1}" presName="parTx" presStyleLbl="revTx" presStyleIdx="0" presStyleCnt="5">
        <dgm:presLayoutVars>
          <dgm:chMax val="0"/>
          <dgm:chPref val="0"/>
        </dgm:presLayoutVars>
      </dgm:prSet>
      <dgm:spPr/>
    </dgm:pt>
    <dgm:pt modelId="{1D11BB88-7FC6-4288-BDD4-DBB4D11C02B8}" type="pres">
      <dgm:prSet presAssocID="{7AC39189-76F3-4462-9772-165AA933331F}" presName="sibTrans" presStyleCnt="0"/>
      <dgm:spPr/>
    </dgm:pt>
    <dgm:pt modelId="{26260EC5-F618-4596-9D50-C9DBFB439A4F}" type="pres">
      <dgm:prSet presAssocID="{EF516376-9364-440B-B310-2A4591C6F305}" presName="compNode" presStyleCnt="0"/>
      <dgm:spPr/>
    </dgm:pt>
    <dgm:pt modelId="{84B0AA25-1BF5-4206-9804-EEE8ECABDADA}" type="pres">
      <dgm:prSet presAssocID="{EF516376-9364-440B-B310-2A4591C6F305}" presName="bgRect" presStyleLbl="bgShp" presStyleIdx="1" presStyleCnt="5"/>
      <dgm:spPr/>
    </dgm:pt>
    <dgm:pt modelId="{759BB06E-66FB-42F6-B00E-1573AB81FC53}" type="pres">
      <dgm:prSet presAssocID="{EF516376-9364-440B-B310-2A4591C6F30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945F9B29-E90D-4A08-BB89-F9F693852DD7}" type="pres">
      <dgm:prSet presAssocID="{EF516376-9364-440B-B310-2A4591C6F305}" presName="spaceRect" presStyleCnt="0"/>
      <dgm:spPr/>
    </dgm:pt>
    <dgm:pt modelId="{199E53D4-69E6-45D1-BDDF-922FAEE150C6}" type="pres">
      <dgm:prSet presAssocID="{EF516376-9364-440B-B310-2A4591C6F305}" presName="parTx" presStyleLbl="revTx" presStyleIdx="1" presStyleCnt="5">
        <dgm:presLayoutVars>
          <dgm:chMax val="0"/>
          <dgm:chPref val="0"/>
        </dgm:presLayoutVars>
      </dgm:prSet>
      <dgm:spPr/>
    </dgm:pt>
    <dgm:pt modelId="{EEC56B17-D0C9-4A5E-8CC9-5912C27CAB8F}" type="pres">
      <dgm:prSet presAssocID="{8013C165-9943-4C5D-ABD1-3CE111FDA8A7}" presName="sibTrans" presStyleCnt="0"/>
      <dgm:spPr/>
    </dgm:pt>
    <dgm:pt modelId="{26FAF481-B4AD-4421-A8EC-75EC43A5BE7F}" type="pres">
      <dgm:prSet presAssocID="{AA173035-F774-48E5-A6DC-A74F04E3ADEA}" presName="compNode" presStyleCnt="0"/>
      <dgm:spPr/>
    </dgm:pt>
    <dgm:pt modelId="{364DE08B-C38F-4AA3-98D5-2F01EFB886BA}" type="pres">
      <dgm:prSet presAssocID="{AA173035-F774-48E5-A6DC-A74F04E3ADEA}" presName="bgRect" presStyleLbl="bgShp" presStyleIdx="2" presStyleCnt="5"/>
      <dgm:spPr/>
    </dgm:pt>
    <dgm:pt modelId="{74EF3506-DA0F-476B-A206-0F5A2AE5780E}" type="pres">
      <dgm:prSet presAssocID="{AA173035-F774-48E5-A6DC-A74F04E3ADE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6B40A14-EB5E-4E0D-8A3E-1AB773AC3510}" type="pres">
      <dgm:prSet presAssocID="{AA173035-F774-48E5-A6DC-A74F04E3ADEA}" presName="spaceRect" presStyleCnt="0"/>
      <dgm:spPr/>
    </dgm:pt>
    <dgm:pt modelId="{EA79B535-E9E3-4142-9318-5C527C592407}" type="pres">
      <dgm:prSet presAssocID="{AA173035-F774-48E5-A6DC-A74F04E3ADEA}" presName="parTx" presStyleLbl="revTx" presStyleIdx="2" presStyleCnt="5">
        <dgm:presLayoutVars>
          <dgm:chMax val="0"/>
          <dgm:chPref val="0"/>
        </dgm:presLayoutVars>
      </dgm:prSet>
      <dgm:spPr/>
    </dgm:pt>
    <dgm:pt modelId="{326EFB21-9BEA-43A1-B290-0F59DB5031D9}" type="pres">
      <dgm:prSet presAssocID="{6D360BDD-3946-4C36-AB76-49ED024CBA66}" presName="sibTrans" presStyleCnt="0"/>
      <dgm:spPr/>
    </dgm:pt>
    <dgm:pt modelId="{96FB5F13-2FBF-41E7-B59D-EB411E205028}" type="pres">
      <dgm:prSet presAssocID="{30A69642-3B95-4D38-A22E-66BCE9FA2ADE}" presName="compNode" presStyleCnt="0"/>
      <dgm:spPr/>
    </dgm:pt>
    <dgm:pt modelId="{2EDC99DF-45B7-4528-A954-203421F9C374}" type="pres">
      <dgm:prSet presAssocID="{30A69642-3B95-4D38-A22E-66BCE9FA2ADE}" presName="bgRect" presStyleLbl="bgShp" presStyleIdx="3" presStyleCnt="5"/>
      <dgm:spPr/>
    </dgm:pt>
    <dgm:pt modelId="{AA7754B7-039C-4CBF-A26C-FB31261D4E6F}" type="pres">
      <dgm:prSet presAssocID="{30A69642-3B95-4D38-A22E-66BCE9FA2AD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CE380BB0-7488-4CC4-AA72-15855D19542B}" type="pres">
      <dgm:prSet presAssocID="{30A69642-3B95-4D38-A22E-66BCE9FA2ADE}" presName="spaceRect" presStyleCnt="0"/>
      <dgm:spPr/>
    </dgm:pt>
    <dgm:pt modelId="{67735F59-B646-4B4B-A414-582D6CD21C68}" type="pres">
      <dgm:prSet presAssocID="{30A69642-3B95-4D38-A22E-66BCE9FA2ADE}" presName="parTx" presStyleLbl="revTx" presStyleIdx="3" presStyleCnt="5">
        <dgm:presLayoutVars>
          <dgm:chMax val="0"/>
          <dgm:chPref val="0"/>
        </dgm:presLayoutVars>
      </dgm:prSet>
      <dgm:spPr/>
    </dgm:pt>
    <dgm:pt modelId="{E8594D11-5701-4D6A-B28A-B64A727E1DB1}" type="pres">
      <dgm:prSet presAssocID="{83F77E05-FE93-4EC0-A949-9FE84E047F92}" presName="sibTrans" presStyleCnt="0"/>
      <dgm:spPr/>
    </dgm:pt>
    <dgm:pt modelId="{6DA13FFA-4D1C-4670-BC22-6072DEB00897}" type="pres">
      <dgm:prSet presAssocID="{FC2A1C00-FC7B-4070-98E4-2B305764D078}" presName="compNode" presStyleCnt="0"/>
      <dgm:spPr/>
    </dgm:pt>
    <dgm:pt modelId="{EF690ED4-6F33-4790-8771-816ED6EC024B}" type="pres">
      <dgm:prSet presAssocID="{FC2A1C00-FC7B-4070-98E4-2B305764D078}" presName="bgRect" presStyleLbl="bgShp" presStyleIdx="4" presStyleCnt="5"/>
      <dgm:spPr/>
    </dgm:pt>
    <dgm:pt modelId="{FC7B85EC-73D0-4D22-95F6-89D1D6900A20}" type="pres">
      <dgm:prSet presAssocID="{FC2A1C00-FC7B-4070-98E4-2B305764D07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C446A6E-AE8D-4B37-8600-8A3240A64F96}" type="pres">
      <dgm:prSet presAssocID="{FC2A1C00-FC7B-4070-98E4-2B305764D078}" presName="spaceRect" presStyleCnt="0"/>
      <dgm:spPr/>
    </dgm:pt>
    <dgm:pt modelId="{0AFFDA5A-3EEA-421F-96AB-FBB1706364B6}" type="pres">
      <dgm:prSet presAssocID="{FC2A1C00-FC7B-4070-98E4-2B305764D07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E64110D-8DAC-4E09-AF47-C0E79D0F42B0}" srcId="{34C1FA79-2869-4195-B9FA-FB73E78CD5D3}" destId="{EF516376-9364-440B-B310-2A4591C6F305}" srcOrd="1" destOrd="0" parTransId="{8E8BF4E3-9FAD-4017-A7BA-D9B3CA37209B}" sibTransId="{8013C165-9943-4C5D-ABD1-3CE111FDA8A7}"/>
    <dgm:cxn modelId="{7F195330-2BDE-43AD-BA35-162C412F3C20}" type="presOf" srcId="{FC2A1C00-FC7B-4070-98E4-2B305764D078}" destId="{0AFFDA5A-3EEA-421F-96AB-FBB1706364B6}" srcOrd="0" destOrd="0" presId="urn:microsoft.com/office/officeart/2018/2/layout/IconVerticalSolidList"/>
    <dgm:cxn modelId="{3294B65E-54D1-4EDD-916E-612F89AD3851}" srcId="{34C1FA79-2869-4195-B9FA-FB73E78CD5D3}" destId="{30A69642-3B95-4D38-A22E-66BCE9FA2ADE}" srcOrd="3" destOrd="0" parTransId="{06482587-9DF4-448E-8E3A-E5A607BEDF6A}" sibTransId="{83F77E05-FE93-4EC0-A949-9FE84E047F92}"/>
    <dgm:cxn modelId="{EEB0EE41-A137-4509-B38E-A936F90F8E27}" type="presOf" srcId="{34C1FA79-2869-4195-B9FA-FB73E78CD5D3}" destId="{8B6D736E-5492-4F2A-A1C6-49515D80AD73}" srcOrd="0" destOrd="0" presId="urn:microsoft.com/office/officeart/2018/2/layout/IconVerticalSolidList"/>
    <dgm:cxn modelId="{0A8FA545-875C-4DF5-A8FF-CF4AD7B7A413}" type="presOf" srcId="{30A69642-3B95-4D38-A22E-66BCE9FA2ADE}" destId="{67735F59-B646-4B4B-A414-582D6CD21C68}" srcOrd="0" destOrd="0" presId="urn:microsoft.com/office/officeart/2018/2/layout/IconVerticalSolidList"/>
    <dgm:cxn modelId="{93884F55-909D-4F26-BE94-52DBFDF0C422}" srcId="{34C1FA79-2869-4195-B9FA-FB73E78CD5D3}" destId="{FC2A1C00-FC7B-4070-98E4-2B305764D078}" srcOrd="4" destOrd="0" parTransId="{D5F64DD9-4148-4AFF-9689-BE5D49AFCE67}" sibTransId="{F27B3010-2ADC-4488-932E-1972DA688CC5}"/>
    <dgm:cxn modelId="{DE9BAD58-EA18-4BC6-8824-8065663D01E0}" type="presOf" srcId="{AA173035-F774-48E5-A6DC-A74F04E3ADEA}" destId="{EA79B535-E9E3-4142-9318-5C527C592407}" srcOrd="0" destOrd="0" presId="urn:microsoft.com/office/officeart/2018/2/layout/IconVerticalSolidList"/>
    <dgm:cxn modelId="{05C25C84-BC38-40F9-B975-E4BEB2443BF0}" type="presOf" srcId="{EF516376-9364-440B-B310-2A4591C6F305}" destId="{199E53D4-69E6-45D1-BDDF-922FAEE150C6}" srcOrd="0" destOrd="0" presId="urn:microsoft.com/office/officeart/2018/2/layout/IconVerticalSolidList"/>
    <dgm:cxn modelId="{511083AE-9FB6-4CEA-ADE5-29E00AAEE41A}" type="presOf" srcId="{B1E98987-E832-4B65-A6FA-DE65DB71BAD1}" destId="{A3B7DE0F-42AF-451E-8E8C-21E85BA393CD}" srcOrd="0" destOrd="0" presId="urn:microsoft.com/office/officeart/2018/2/layout/IconVerticalSolidList"/>
    <dgm:cxn modelId="{2620DCC9-6756-4C61-ACF2-ECE90F879B86}" srcId="{34C1FA79-2869-4195-B9FA-FB73E78CD5D3}" destId="{AA173035-F774-48E5-A6DC-A74F04E3ADEA}" srcOrd="2" destOrd="0" parTransId="{CCCB493B-7D3B-4CC2-8214-C9A92D579FAF}" sibTransId="{6D360BDD-3946-4C36-AB76-49ED024CBA66}"/>
    <dgm:cxn modelId="{A4DDF8FB-8332-4ADE-A685-5FAF031F5E8B}" srcId="{34C1FA79-2869-4195-B9FA-FB73E78CD5D3}" destId="{B1E98987-E832-4B65-A6FA-DE65DB71BAD1}" srcOrd="0" destOrd="0" parTransId="{7B4002D7-3A83-4D86-8495-3CD3EDC7CCFA}" sibTransId="{7AC39189-76F3-4462-9772-165AA933331F}"/>
    <dgm:cxn modelId="{58014E1C-1457-4115-B11F-7D0F05C067C4}" type="presParOf" srcId="{8B6D736E-5492-4F2A-A1C6-49515D80AD73}" destId="{71691ED3-921B-4676-9277-B264B177FF43}" srcOrd="0" destOrd="0" presId="urn:microsoft.com/office/officeart/2018/2/layout/IconVerticalSolidList"/>
    <dgm:cxn modelId="{C05EB02A-481B-4C41-B13C-A29AFFD321A2}" type="presParOf" srcId="{71691ED3-921B-4676-9277-B264B177FF43}" destId="{30856F68-4DB9-4D50-9C0C-DED2800F9A4C}" srcOrd="0" destOrd="0" presId="urn:microsoft.com/office/officeart/2018/2/layout/IconVerticalSolidList"/>
    <dgm:cxn modelId="{05DC4260-EEA4-452F-9EAB-A96048ABFDFC}" type="presParOf" srcId="{71691ED3-921B-4676-9277-B264B177FF43}" destId="{6B12C6A5-ED2C-4559-BABA-6A07622232B5}" srcOrd="1" destOrd="0" presId="urn:microsoft.com/office/officeart/2018/2/layout/IconVerticalSolidList"/>
    <dgm:cxn modelId="{3BA161C1-86F4-48D9-890D-7686FB4B2BDF}" type="presParOf" srcId="{71691ED3-921B-4676-9277-B264B177FF43}" destId="{D1448551-2890-476B-8DBF-89777C0CB05F}" srcOrd="2" destOrd="0" presId="urn:microsoft.com/office/officeart/2018/2/layout/IconVerticalSolidList"/>
    <dgm:cxn modelId="{FF27F752-89D4-47D0-B5ED-5722FC66DF6D}" type="presParOf" srcId="{71691ED3-921B-4676-9277-B264B177FF43}" destId="{A3B7DE0F-42AF-451E-8E8C-21E85BA393CD}" srcOrd="3" destOrd="0" presId="urn:microsoft.com/office/officeart/2018/2/layout/IconVerticalSolidList"/>
    <dgm:cxn modelId="{4703E2E0-12EA-480A-98DE-0D9FA929C080}" type="presParOf" srcId="{8B6D736E-5492-4F2A-A1C6-49515D80AD73}" destId="{1D11BB88-7FC6-4288-BDD4-DBB4D11C02B8}" srcOrd="1" destOrd="0" presId="urn:microsoft.com/office/officeart/2018/2/layout/IconVerticalSolidList"/>
    <dgm:cxn modelId="{47083286-F01B-44C1-B1C9-DFCC9453B9E8}" type="presParOf" srcId="{8B6D736E-5492-4F2A-A1C6-49515D80AD73}" destId="{26260EC5-F618-4596-9D50-C9DBFB439A4F}" srcOrd="2" destOrd="0" presId="urn:microsoft.com/office/officeart/2018/2/layout/IconVerticalSolidList"/>
    <dgm:cxn modelId="{5AE21726-B305-4EA9-A833-8AF1DD38F029}" type="presParOf" srcId="{26260EC5-F618-4596-9D50-C9DBFB439A4F}" destId="{84B0AA25-1BF5-4206-9804-EEE8ECABDADA}" srcOrd="0" destOrd="0" presId="urn:microsoft.com/office/officeart/2018/2/layout/IconVerticalSolidList"/>
    <dgm:cxn modelId="{9F56900B-353B-42BB-A060-C7A1823BFF60}" type="presParOf" srcId="{26260EC5-F618-4596-9D50-C9DBFB439A4F}" destId="{759BB06E-66FB-42F6-B00E-1573AB81FC53}" srcOrd="1" destOrd="0" presId="urn:microsoft.com/office/officeart/2018/2/layout/IconVerticalSolidList"/>
    <dgm:cxn modelId="{5BDB2816-BA5B-4C1E-B859-C309F01D19B7}" type="presParOf" srcId="{26260EC5-F618-4596-9D50-C9DBFB439A4F}" destId="{945F9B29-E90D-4A08-BB89-F9F693852DD7}" srcOrd="2" destOrd="0" presId="urn:microsoft.com/office/officeart/2018/2/layout/IconVerticalSolidList"/>
    <dgm:cxn modelId="{F62C4A6D-1B27-4F0A-817F-C605B10F1B86}" type="presParOf" srcId="{26260EC5-F618-4596-9D50-C9DBFB439A4F}" destId="{199E53D4-69E6-45D1-BDDF-922FAEE150C6}" srcOrd="3" destOrd="0" presId="urn:microsoft.com/office/officeart/2018/2/layout/IconVerticalSolidList"/>
    <dgm:cxn modelId="{2C287B7C-82D1-4078-8C04-CE6E0C1BDB66}" type="presParOf" srcId="{8B6D736E-5492-4F2A-A1C6-49515D80AD73}" destId="{EEC56B17-D0C9-4A5E-8CC9-5912C27CAB8F}" srcOrd="3" destOrd="0" presId="urn:microsoft.com/office/officeart/2018/2/layout/IconVerticalSolidList"/>
    <dgm:cxn modelId="{F9EE3ECE-EDA1-47D5-A95E-CF75621BFCAC}" type="presParOf" srcId="{8B6D736E-5492-4F2A-A1C6-49515D80AD73}" destId="{26FAF481-B4AD-4421-A8EC-75EC43A5BE7F}" srcOrd="4" destOrd="0" presId="urn:microsoft.com/office/officeart/2018/2/layout/IconVerticalSolidList"/>
    <dgm:cxn modelId="{A822E38A-BB8C-4134-80C3-F54CB5425FE9}" type="presParOf" srcId="{26FAF481-B4AD-4421-A8EC-75EC43A5BE7F}" destId="{364DE08B-C38F-4AA3-98D5-2F01EFB886BA}" srcOrd="0" destOrd="0" presId="urn:microsoft.com/office/officeart/2018/2/layout/IconVerticalSolidList"/>
    <dgm:cxn modelId="{3DF8D00B-6D0C-4E12-9939-5367D9BED12F}" type="presParOf" srcId="{26FAF481-B4AD-4421-A8EC-75EC43A5BE7F}" destId="{74EF3506-DA0F-476B-A206-0F5A2AE5780E}" srcOrd="1" destOrd="0" presId="urn:microsoft.com/office/officeart/2018/2/layout/IconVerticalSolidList"/>
    <dgm:cxn modelId="{693FEFA8-4F89-485F-A3D3-109D7D541E4E}" type="presParOf" srcId="{26FAF481-B4AD-4421-A8EC-75EC43A5BE7F}" destId="{96B40A14-EB5E-4E0D-8A3E-1AB773AC3510}" srcOrd="2" destOrd="0" presId="urn:microsoft.com/office/officeart/2018/2/layout/IconVerticalSolidList"/>
    <dgm:cxn modelId="{5F02FA9B-6915-42FB-B9E6-2B33643B6FC9}" type="presParOf" srcId="{26FAF481-B4AD-4421-A8EC-75EC43A5BE7F}" destId="{EA79B535-E9E3-4142-9318-5C527C592407}" srcOrd="3" destOrd="0" presId="urn:microsoft.com/office/officeart/2018/2/layout/IconVerticalSolidList"/>
    <dgm:cxn modelId="{A2C43DF7-097A-498B-B0F0-25C8A764EF23}" type="presParOf" srcId="{8B6D736E-5492-4F2A-A1C6-49515D80AD73}" destId="{326EFB21-9BEA-43A1-B290-0F59DB5031D9}" srcOrd="5" destOrd="0" presId="urn:microsoft.com/office/officeart/2018/2/layout/IconVerticalSolidList"/>
    <dgm:cxn modelId="{6EF8C773-87F9-4949-8C76-1866A5651715}" type="presParOf" srcId="{8B6D736E-5492-4F2A-A1C6-49515D80AD73}" destId="{96FB5F13-2FBF-41E7-B59D-EB411E205028}" srcOrd="6" destOrd="0" presId="urn:microsoft.com/office/officeart/2018/2/layout/IconVerticalSolidList"/>
    <dgm:cxn modelId="{AE241C31-4F25-49DB-A5D6-DF459EE53623}" type="presParOf" srcId="{96FB5F13-2FBF-41E7-B59D-EB411E205028}" destId="{2EDC99DF-45B7-4528-A954-203421F9C374}" srcOrd="0" destOrd="0" presId="urn:microsoft.com/office/officeart/2018/2/layout/IconVerticalSolidList"/>
    <dgm:cxn modelId="{933E6525-E478-4A9F-90C4-781CB0854BC9}" type="presParOf" srcId="{96FB5F13-2FBF-41E7-B59D-EB411E205028}" destId="{AA7754B7-039C-4CBF-A26C-FB31261D4E6F}" srcOrd="1" destOrd="0" presId="urn:microsoft.com/office/officeart/2018/2/layout/IconVerticalSolidList"/>
    <dgm:cxn modelId="{2EEABA29-E3F4-42F8-AC91-09793AEAE0F8}" type="presParOf" srcId="{96FB5F13-2FBF-41E7-B59D-EB411E205028}" destId="{CE380BB0-7488-4CC4-AA72-15855D19542B}" srcOrd="2" destOrd="0" presId="urn:microsoft.com/office/officeart/2018/2/layout/IconVerticalSolidList"/>
    <dgm:cxn modelId="{1647E709-9002-4158-AB80-F294C32DF194}" type="presParOf" srcId="{96FB5F13-2FBF-41E7-B59D-EB411E205028}" destId="{67735F59-B646-4B4B-A414-582D6CD21C68}" srcOrd="3" destOrd="0" presId="urn:microsoft.com/office/officeart/2018/2/layout/IconVerticalSolidList"/>
    <dgm:cxn modelId="{8E6AFD1E-FC5F-4A6F-B67D-447E7CE638AC}" type="presParOf" srcId="{8B6D736E-5492-4F2A-A1C6-49515D80AD73}" destId="{E8594D11-5701-4D6A-B28A-B64A727E1DB1}" srcOrd="7" destOrd="0" presId="urn:microsoft.com/office/officeart/2018/2/layout/IconVerticalSolidList"/>
    <dgm:cxn modelId="{BD324599-9AF4-4D0B-A128-F8D7B227FFDA}" type="presParOf" srcId="{8B6D736E-5492-4F2A-A1C6-49515D80AD73}" destId="{6DA13FFA-4D1C-4670-BC22-6072DEB00897}" srcOrd="8" destOrd="0" presId="urn:microsoft.com/office/officeart/2018/2/layout/IconVerticalSolidList"/>
    <dgm:cxn modelId="{FAE7149F-1564-429E-A5CE-2075B09F8EA2}" type="presParOf" srcId="{6DA13FFA-4D1C-4670-BC22-6072DEB00897}" destId="{EF690ED4-6F33-4790-8771-816ED6EC024B}" srcOrd="0" destOrd="0" presId="urn:microsoft.com/office/officeart/2018/2/layout/IconVerticalSolidList"/>
    <dgm:cxn modelId="{C771403D-57DD-4A64-9068-0EAD3B290C53}" type="presParOf" srcId="{6DA13FFA-4D1C-4670-BC22-6072DEB00897}" destId="{FC7B85EC-73D0-4D22-95F6-89D1D6900A20}" srcOrd="1" destOrd="0" presId="urn:microsoft.com/office/officeart/2018/2/layout/IconVerticalSolidList"/>
    <dgm:cxn modelId="{CC4A8806-2F58-43AB-8123-AC202F2A5B51}" type="presParOf" srcId="{6DA13FFA-4D1C-4670-BC22-6072DEB00897}" destId="{8C446A6E-AE8D-4B37-8600-8A3240A64F96}" srcOrd="2" destOrd="0" presId="urn:microsoft.com/office/officeart/2018/2/layout/IconVerticalSolidList"/>
    <dgm:cxn modelId="{90101C7C-65F6-43CC-B8D4-3669CBFCD139}" type="presParOf" srcId="{6DA13FFA-4D1C-4670-BC22-6072DEB00897}" destId="{0AFFDA5A-3EEA-421F-96AB-FBB1706364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1629B31-6843-45E4-BA76-5B0145AC45D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D5B4683-78BC-43D2-87F7-6C64F3911783}">
      <dgm:prSet/>
      <dgm:spPr/>
      <dgm:t>
        <a:bodyPr/>
        <a:lstStyle/>
        <a:p>
          <a:r>
            <a:rPr lang="en-US" dirty="0"/>
            <a:t>Go trough your current English textbooks (1-4), have a think about the grammar structure, the ‘story’ or fun texts, follow a similar design you have done today, and design a </a:t>
          </a:r>
          <a:r>
            <a:rPr lang="en-US" dirty="0" err="1"/>
            <a:t>dictogloss</a:t>
          </a:r>
          <a:r>
            <a:rPr lang="en-US" dirty="0"/>
            <a:t> lesson. </a:t>
          </a:r>
        </a:p>
      </dgm:t>
    </dgm:pt>
    <dgm:pt modelId="{65EA458E-253B-42C4-A05D-EB5BAFF35D64}" type="parTrans" cxnId="{B523D288-2630-4220-86F4-BF70C5755B8F}">
      <dgm:prSet/>
      <dgm:spPr/>
      <dgm:t>
        <a:bodyPr/>
        <a:lstStyle/>
        <a:p>
          <a:endParaRPr lang="en-US"/>
        </a:p>
      </dgm:t>
    </dgm:pt>
    <dgm:pt modelId="{0B06CDCB-31D7-44E4-AA36-9CDF1001BF94}" type="sibTrans" cxnId="{B523D288-2630-4220-86F4-BF70C5755B8F}">
      <dgm:prSet/>
      <dgm:spPr/>
      <dgm:t>
        <a:bodyPr/>
        <a:lstStyle/>
        <a:p>
          <a:endParaRPr lang="en-US"/>
        </a:p>
      </dgm:t>
    </dgm:pt>
    <dgm:pt modelId="{656B2C3A-D047-4635-9673-3459ACC27256}">
      <dgm:prSet/>
      <dgm:spPr/>
      <dgm:t>
        <a:bodyPr/>
        <a:lstStyle/>
        <a:p>
          <a:endParaRPr lang="en-US" dirty="0"/>
        </a:p>
        <a:p>
          <a:r>
            <a:rPr lang="en-US" dirty="0"/>
            <a:t>Need to consider your students’ level of English and the amount of support you need to give them.   </a:t>
          </a:r>
        </a:p>
      </dgm:t>
    </dgm:pt>
    <dgm:pt modelId="{F09C628F-CEDD-4A10-94E5-46BF5E210AB1}" type="parTrans" cxnId="{14033D81-FDC8-425E-BF52-8F4986268012}">
      <dgm:prSet/>
      <dgm:spPr/>
      <dgm:t>
        <a:bodyPr/>
        <a:lstStyle/>
        <a:p>
          <a:endParaRPr lang="en-US"/>
        </a:p>
      </dgm:t>
    </dgm:pt>
    <dgm:pt modelId="{81589597-7212-43B2-96A9-7FFB9FA597EF}" type="sibTrans" cxnId="{14033D81-FDC8-425E-BF52-8F4986268012}">
      <dgm:prSet/>
      <dgm:spPr/>
      <dgm:t>
        <a:bodyPr/>
        <a:lstStyle/>
        <a:p>
          <a:endParaRPr lang="en-US"/>
        </a:p>
      </dgm:t>
    </dgm:pt>
    <dgm:pt modelId="{CE15E1D8-103C-614D-802F-0A81E62F0ABC}" type="pres">
      <dgm:prSet presAssocID="{E1629B31-6843-45E4-BA76-5B0145AC45DB}" presName="vert0" presStyleCnt="0">
        <dgm:presLayoutVars>
          <dgm:dir/>
          <dgm:animOne val="branch"/>
          <dgm:animLvl val="lvl"/>
        </dgm:presLayoutVars>
      </dgm:prSet>
      <dgm:spPr/>
    </dgm:pt>
    <dgm:pt modelId="{2499069B-0A52-9440-914E-1A0DF1D71822}" type="pres">
      <dgm:prSet presAssocID="{6D5B4683-78BC-43D2-87F7-6C64F3911783}" presName="thickLine" presStyleLbl="alignNode1" presStyleIdx="0" presStyleCnt="2"/>
      <dgm:spPr/>
    </dgm:pt>
    <dgm:pt modelId="{0A48ED0C-8CB9-4B4E-89A7-50E14165460A}" type="pres">
      <dgm:prSet presAssocID="{6D5B4683-78BC-43D2-87F7-6C64F3911783}" presName="horz1" presStyleCnt="0"/>
      <dgm:spPr/>
    </dgm:pt>
    <dgm:pt modelId="{A31A0E08-056E-1942-A3AD-E4F2A03BC27E}" type="pres">
      <dgm:prSet presAssocID="{6D5B4683-78BC-43D2-87F7-6C64F3911783}" presName="tx1" presStyleLbl="revTx" presStyleIdx="0" presStyleCnt="2"/>
      <dgm:spPr/>
    </dgm:pt>
    <dgm:pt modelId="{F60864C3-EA86-D040-8ACE-E2A160B727A7}" type="pres">
      <dgm:prSet presAssocID="{6D5B4683-78BC-43D2-87F7-6C64F3911783}" presName="vert1" presStyleCnt="0"/>
      <dgm:spPr/>
    </dgm:pt>
    <dgm:pt modelId="{187DC000-F2E1-444F-85CE-7D3340AFC3DC}" type="pres">
      <dgm:prSet presAssocID="{656B2C3A-D047-4635-9673-3459ACC27256}" presName="thickLine" presStyleLbl="alignNode1" presStyleIdx="1" presStyleCnt="2"/>
      <dgm:spPr/>
    </dgm:pt>
    <dgm:pt modelId="{15EE0184-527E-9840-94DA-4ADABD994ECA}" type="pres">
      <dgm:prSet presAssocID="{656B2C3A-D047-4635-9673-3459ACC27256}" presName="horz1" presStyleCnt="0"/>
      <dgm:spPr/>
    </dgm:pt>
    <dgm:pt modelId="{11437397-09C1-CB49-8206-B320F747A800}" type="pres">
      <dgm:prSet presAssocID="{656B2C3A-D047-4635-9673-3459ACC27256}" presName="tx1" presStyleLbl="revTx" presStyleIdx="1" presStyleCnt="2"/>
      <dgm:spPr/>
    </dgm:pt>
    <dgm:pt modelId="{EEA982CF-4ED8-BE43-9734-1EE924B08204}" type="pres">
      <dgm:prSet presAssocID="{656B2C3A-D047-4635-9673-3459ACC27256}" presName="vert1" presStyleCnt="0"/>
      <dgm:spPr/>
    </dgm:pt>
  </dgm:ptLst>
  <dgm:cxnLst>
    <dgm:cxn modelId="{53CCF408-CC6D-B441-82A9-8303F3092712}" type="presOf" srcId="{E1629B31-6843-45E4-BA76-5B0145AC45DB}" destId="{CE15E1D8-103C-614D-802F-0A81E62F0ABC}" srcOrd="0" destOrd="0" presId="urn:microsoft.com/office/officeart/2008/layout/LinedList"/>
    <dgm:cxn modelId="{63AF0571-B4A4-F246-B186-B3623459D1AB}" type="presOf" srcId="{656B2C3A-D047-4635-9673-3459ACC27256}" destId="{11437397-09C1-CB49-8206-B320F747A800}" srcOrd="0" destOrd="0" presId="urn:microsoft.com/office/officeart/2008/layout/LinedList"/>
    <dgm:cxn modelId="{14033D81-FDC8-425E-BF52-8F4986268012}" srcId="{E1629B31-6843-45E4-BA76-5B0145AC45DB}" destId="{656B2C3A-D047-4635-9673-3459ACC27256}" srcOrd="1" destOrd="0" parTransId="{F09C628F-CEDD-4A10-94E5-46BF5E210AB1}" sibTransId="{81589597-7212-43B2-96A9-7FFB9FA597EF}"/>
    <dgm:cxn modelId="{B523D288-2630-4220-86F4-BF70C5755B8F}" srcId="{E1629B31-6843-45E4-BA76-5B0145AC45DB}" destId="{6D5B4683-78BC-43D2-87F7-6C64F3911783}" srcOrd="0" destOrd="0" parTransId="{65EA458E-253B-42C4-A05D-EB5BAFF35D64}" sibTransId="{0B06CDCB-31D7-44E4-AA36-9CDF1001BF94}"/>
    <dgm:cxn modelId="{6BC1DEB2-541A-C846-9828-20C99E103A5F}" type="presOf" srcId="{6D5B4683-78BC-43D2-87F7-6C64F3911783}" destId="{A31A0E08-056E-1942-A3AD-E4F2A03BC27E}" srcOrd="0" destOrd="0" presId="urn:microsoft.com/office/officeart/2008/layout/LinedList"/>
    <dgm:cxn modelId="{D2676EDB-689F-EB4A-B832-7C2954B95B0A}" type="presParOf" srcId="{CE15E1D8-103C-614D-802F-0A81E62F0ABC}" destId="{2499069B-0A52-9440-914E-1A0DF1D71822}" srcOrd="0" destOrd="0" presId="urn:microsoft.com/office/officeart/2008/layout/LinedList"/>
    <dgm:cxn modelId="{6EECECDD-2A72-3041-859C-21F0CE2F5196}" type="presParOf" srcId="{CE15E1D8-103C-614D-802F-0A81E62F0ABC}" destId="{0A48ED0C-8CB9-4B4E-89A7-50E14165460A}" srcOrd="1" destOrd="0" presId="urn:microsoft.com/office/officeart/2008/layout/LinedList"/>
    <dgm:cxn modelId="{08A47D3A-CC77-3C4A-A532-3208D7C10ED4}" type="presParOf" srcId="{0A48ED0C-8CB9-4B4E-89A7-50E14165460A}" destId="{A31A0E08-056E-1942-A3AD-E4F2A03BC27E}" srcOrd="0" destOrd="0" presId="urn:microsoft.com/office/officeart/2008/layout/LinedList"/>
    <dgm:cxn modelId="{EB8C724B-3988-0947-999B-04D5C396DE15}" type="presParOf" srcId="{0A48ED0C-8CB9-4B4E-89A7-50E14165460A}" destId="{F60864C3-EA86-D040-8ACE-E2A160B727A7}" srcOrd="1" destOrd="0" presId="urn:microsoft.com/office/officeart/2008/layout/LinedList"/>
    <dgm:cxn modelId="{94D0B5E7-CA5B-A342-B786-FDCAA70FFAEF}" type="presParOf" srcId="{CE15E1D8-103C-614D-802F-0A81E62F0ABC}" destId="{187DC000-F2E1-444F-85CE-7D3340AFC3DC}" srcOrd="2" destOrd="0" presId="urn:microsoft.com/office/officeart/2008/layout/LinedList"/>
    <dgm:cxn modelId="{C04894E8-2391-7847-9AFA-2FD7EE522A1F}" type="presParOf" srcId="{CE15E1D8-103C-614D-802F-0A81E62F0ABC}" destId="{15EE0184-527E-9840-94DA-4ADABD994ECA}" srcOrd="3" destOrd="0" presId="urn:microsoft.com/office/officeart/2008/layout/LinedList"/>
    <dgm:cxn modelId="{C5AF21F2-0B1E-9145-8346-96766483D790}" type="presParOf" srcId="{15EE0184-527E-9840-94DA-4ADABD994ECA}" destId="{11437397-09C1-CB49-8206-B320F747A800}" srcOrd="0" destOrd="0" presId="urn:microsoft.com/office/officeart/2008/layout/LinedList"/>
    <dgm:cxn modelId="{AD4C8D35-0AAB-B741-BE11-3B51CBF866C7}" type="presParOf" srcId="{15EE0184-527E-9840-94DA-4ADABD994ECA}" destId="{EEA982CF-4ED8-BE43-9734-1EE924B082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412C9-91BE-B244-859D-4C7045A16E06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Who</a:t>
          </a:r>
          <a:r>
            <a:rPr lang="en-US" sz="3300" kern="1200"/>
            <a:t> </a:t>
          </a:r>
          <a:r>
            <a:rPr lang="en-GB" sz="3300" kern="1200"/>
            <a:t>am I? </a:t>
          </a:r>
          <a:endParaRPr lang="en-US" sz="3300" kern="1200"/>
        </a:p>
      </dsp:txBody>
      <dsp:txXfrm>
        <a:off x="0" y="39687"/>
        <a:ext cx="3286125" cy="1971675"/>
      </dsp:txXfrm>
    </dsp:sp>
    <dsp:sp modelId="{C474C50B-355E-8244-915D-03CA9E63A108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Purposes of the training </a:t>
          </a:r>
          <a:endParaRPr lang="en-US" sz="3300" kern="1200" dirty="0"/>
        </a:p>
      </dsp:txBody>
      <dsp:txXfrm>
        <a:off x="3614737" y="39687"/>
        <a:ext cx="3286125" cy="1971675"/>
      </dsp:txXfrm>
    </dsp:sp>
    <dsp:sp modelId="{996AC1A0-25C2-8B48-B720-34896C56729D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Approaches  used for training </a:t>
          </a:r>
          <a:endParaRPr lang="en-US" sz="3300" kern="1200"/>
        </a:p>
      </dsp:txBody>
      <dsp:txXfrm>
        <a:off x="7229475" y="39687"/>
        <a:ext cx="3286125" cy="1971675"/>
      </dsp:txXfrm>
    </dsp:sp>
    <dsp:sp modelId="{26CBA3E4-A931-654A-BED1-A5DD8641992D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My expectations of you </a:t>
          </a:r>
          <a:endParaRPr lang="en-US" sz="3300" kern="1200"/>
        </a:p>
      </dsp:txBody>
      <dsp:txXfrm>
        <a:off x="1807368" y="2339975"/>
        <a:ext cx="3286125" cy="1971675"/>
      </dsp:txXfrm>
    </dsp:sp>
    <dsp:sp modelId="{EFC15D14-DE16-3542-B07E-4C0F75827C85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Your expectations of the training workshop </a:t>
          </a:r>
          <a:endParaRPr lang="en-US" sz="3300" kern="1200"/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10D0B-7557-4B98-9987-CB841C7A7B6D}">
      <dsp:nvSpPr>
        <dsp:cNvPr id="0" name=""/>
        <dsp:cNvSpPr/>
      </dsp:nvSpPr>
      <dsp:spPr>
        <a:xfrm>
          <a:off x="0" y="707092"/>
          <a:ext cx="5393361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47AE2-C3CA-435D-8203-E89A3EB6B738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FDCA2-FBDB-498C-972E-0354C7A1207A}">
      <dsp:nvSpPr>
        <dsp:cNvPr id="0" name=""/>
        <dsp:cNvSpPr/>
      </dsp:nvSpPr>
      <dsp:spPr>
        <a:xfrm>
          <a:off x="1507738" y="707092"/>
          <a:ext cx="3885622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 as a ’student’ and ’teacher’ </a:t>
          </a:r>
        </a:p>
      </dsp:txBody>
      <dsp:txXfrm>
        <a:off x="1507738" y="707092"/>
        <a:ext cx="3885622" cy="1305401"/>
      </dsp:txXfrm>
    </dsp:sp>
    <dsp:sp modelId="{E74ABAAA-56C3-425D-AF60-5146CC2BB267}">
      <dsp:nvSpPr>
        <dsp:cNvPr id="0" name=""/>
        <dsp:cNvSpPr/>
      </dsp:nvSpPr>
      <dsp:spPr>
        <a:xfrm>
          <a:off x="0" y="2338844"/>
          <a:ext cx="5393361" cy="13054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ADDD2-F944-473B-9C82-4277108C0C91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42B29-B86F-47A9-AD67-AAFADBF26B78}">
      <dsp:nvSpPr>
        <dsp:cNvPr id="0" name=""/>
        <dsp:cNvSpPr/>
      </dsp:nvSpPr>
      <dsp:spPr>
        <a:xfrm>
          <a:off x="1507738" y="2338844"/>
          <a:ext cx="3885622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 as a ‘teacher’ and ‘teacher trainer’</a:t>
          </a:r>
        </a:p>
      </dsp:txBody>
      <dsp:txXfrm>
        <a:off x="1507738" y="2338844"/>
        <a:ext cx="3885622" cy="13054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0B601-5A52-B04B-BAB8-65F0144999A9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1. Be here and now </a:t>
          </a:r>
        </a:p>
      </dsp:txBody>
      <dsp:txXfrm>
        <a:off x="0" y="39687"/>
        <a:ext cx="3286125" cy="1971675"/>
      </dsp:txXfrm>
    </dsp:sp>
    <dsp:sp modelId="{34662424-AAC7-DE49-B744-25CCEF7DFAC9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2. Actively engaged in </a:t>
          </a:r>
          <a:r>
            <a:rPr lang="en-US" sz="2700" b="1" kern="1200" dirty="0"/>
            <a:t>all</a:t>
          </a:r>
          <a:r>
            <a:rPr lang="en-US" sz="2700" kern="1200" dirty="0"/>
            <a:t> activities</a:t>
          </a:r>
        </a:p>
      </dsp:txBody>
      <dsp:txXfrm>
        <a:off x="3614737" y="39687"/>
        <a:ext cx="3286125" cy="1971675"/>
      </dsp:txXfrm>
    </dsp:sp>
    <dsp:sp modelId="{51A7719A-7832-3A42-8213-F4CA4527D647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3. Ask questions (no questions are silly questions.)</a:t>
          </a:r>
        </a:p>
      </dsp:txBody>
      <dsp:txXfrm>
        <a:off x="7229475" y="39687"/>
        <a:ext cx="3286125" cy="1971675"/>
      </dsp:txXfrm>
    </dsp:sp>
    <dsp:sp modelId="{BD5FB080-74E3-6046-BB2E-763C10AF5C4B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4. Understand, apply and create </a:t>
          </a:r>
        </a:p>
      </dsp:txBody>
      <dsp:txXfrm>
        <a:off x="0" y="2339975"/>
        <a:ext cx="3286125" cy="1971675"/>
      </dsp:txXfrm>
    </dsp:sp>
    <dsp:sp modelId="{467AFC66-B4E8-BC40-B0E6-C731177FDFBA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5. Have some fun if you can </a:t>
          </a:r>
        </a:p>
      </dsp:txBody>
      <dsp:txXfrm>
        <a:off x="3614737" y="2339975"/>
        <a:ext cx="3286125" cy="1971675"/>
      </dsp:txXfrm>
    </dsp:sp>
    <dsp:sp modelId="{E52FD1F8-9D63-3048-BED7-0A71080E0342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What about your expectations of the workshop? Let me know in the chat box. </a:t>
          </a:r>
        </a:p>
      </dsp:txBody>
      <dsp:txXfrm>
        <a:off x="7229475" y="2339975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2D2F3-745E-4703-8A49-D957BE1F406A}">
      <dsp:nvSpPr>
        <dsp:cNvPr id="0" name=""/>
        <dsp:cNvSpPr/>
      </dsp:nvSpPr>
      <dsp:spPr>
        <a:xfrm>
          <a:off x="0" y="1407"/>
          <a:ext cx="5393361" cy="5997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63995-46BF-470F-8F24-CD600A48C6C6}">
      <dsp:nvSpPr>
        <dsp:cNvPr id="0" name=""/>
        <dsp:cNvSpPr/>
      </dsp:nvSpPr>
      <dsp:spPr>
        <a:xfrm>
          <a:off x="181438" y="136361"/>
          <a:ext cx="329887" cy="3298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0343-3067-4B1D-B3AB-89B97C4F1822}">
      <dsp:nvSpPr>
        <dsp:cNvPr id="0" name=""/>
        <dsp:cNvSpPr/>
      </dsp:nvSpPr>
      <dsp:spPr>
        <a:xfrm>
          <a:off x="692764" y="1407"/>
          <a:ext cx="4700596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Before we get started, you will need </a:t>
          </a:r>
        </a:p>
      </dsp:txBody>
      <dsp:txXfrm>
        <a:off x="692764" y="1407"/>
        <a:ext cx="4700596" cy="599796"/>
      </dsp:txXfrm>
    </dsp:sp>
    <dsp:sp modelId="{AD74A739-0D17-4488-8598-BDB2E2361C18}">
      <dsp:nvSpPr>
        <dsp:cNvPr id="0" name=""/>
        <dsp:cNvSpPr/>
      </dsp:nvSpPr>
      <dsp:spPr>
        <a:xfrm>
          <a:off x="0" y="751152"/>
          <a:ext cx="5393361" cy="5997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EA36E-5828-4D68-B996-05EDB094952F}">
      <dsp:nvSpPr>
        <dsp:cNvPr id="0" name=""/>
        <dsp:cNvSpPr/>
      </dsp:nvSpPr>
      <dsp:spPr>
        <a:xfrm>
          <a:off x="181438" y="886107"/>
          <a:ext cx="329887" cy="3298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39E66-939D-4695-9AB3-97C456384D27}">
      <dsp:nvSpPr>
        <dsp:cNvPr id="0" name=""/>
        <dsp:cNvSpPr/>
      </dsp:nvSpPr>
      <dsp:spPr>
        <a:xfrm>
          <a:off x="692764" y="751152"/>
          <a:ext cx="4700596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Some sheets of paper  (几张草稿纸)</a:t>
          </a:r>
        </a:p>
      </dsp:txBody>
      <dsp:txXfrm>
        <a:off x="692764" y="751152"/>
        <a:ext cx="4700596" cy="599796"/>
      </dsp:txXfrm>
    </dsp:sp>
    <dsp:sp modelId="{DAAB99D9-FB29-47AC-B0F4-2615BFE98807}">
      <dsp:nvSpPr>
        <dsp:cNvPr id="0" name=""/>
        <dsp:cNvSpPr/>
      </dsp:nvSpPr>
      <dsp:spPr>
        <a:xfrm>
          <a:off x="0" y="1500898"/>
          <a:ext cx="5393361" cy="5997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385EC-4E8E-4E29-914C-CAD9DDAE1C53}">
      <dsp:nvSpPr>
        <dsp:cNvPr id="0" name=""/>
        <dsp:cNvSpPr/>
      </dsp:nvSpPr>
      <dsp:spPr>
        <a:xfrm>
          <a:off x="181438" y="1635852"/>
          <a:ext cx="329887" cy="3298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0EEB7-3536-4C75-85CD-BD4FC1D2F181}">
      <dsp:nvSpPr>
        <dsp:cNvPr id="0" name=""/>
        <dsp:cNvSpPr/>
      </dsp:nvSpPr>
      <dsp:spPr>
        <a:xfrm>
          <a:off x="692764" y="1500898"/>
          <a:ext cx="4700596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Earphones </a:t>
          </a:r>
          <a:r>
            <a:rPr lang="zh-CN" sz="1900" kern="1200" dirty="0"/>
            <a:t>（耳机）</a:t>
          </a:r>
          <a:endParaRPr lang="en-US" sz="1900" kern="1200" dirty="0"/>
        </a:p>
      </dsp:txBody>
      <dsp:txXfrm>
        <a:off x="692764" y="1500898"/>
        <a:ext cx="4700596" cy="599796"/>
      </dsp:txXfrm>
    </dsp:sp>
    <dsp:sp modelId="{3B94B039-949C-454A-A21F-80D684440A9D}">
      <dsp:nvSpPr>
        <dsp:cNvPr id="0" name=""/>
        <dsp:cNvSpPr/>
      </dsp:nvSpPr>
      <dsp:spPr>
        <a:xfrm>
          <a:off x="0" y="2250643"/>
          <a:ext cx="5393361" cy="5997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8FB1D-E66B-44CC-B929-C648ACE8183B}">
      <dsp:nvSpPr>
        <dsp:cNvPr id="0" name=""/>
        <dsp:cNvSpPr/>
      </dsp:nvSpPr>
      <dsp:spPr>
        <a:xfrm>
          <a:off x="181438" y="2385597"/>
          <a:ext cx="329887" cy="3298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8B887-C612-46ED-8FE5-06EAA03C3177}">
      <dsp:nvSpPr>
        <dsp:cNvPr id="0" name=""/>
        <dsp:cNvSpPr/>
      </dsp:nvSpPr>
      <dsp:spPr>
        <a:xfrm>
          <a:off x="692764" y="2250643"/>
          <a:ext cx="4700596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pen (笔)</a:t>
          </a:r>
          <a:r>
            <a:rPr lang="zh-CN" sz="1900" kern="1200"/>
            <a:t> </a:t>
          </a:r>
          <a:endParaRPr lang="en-US" sz="1900" kern="1200"/>
        </a:p>
      </dsp:txBody>
      <dsp:txXfrm>
        <a:off x="692764" y="2250643"/>
        <a:ext cx="4700596" cy="599796"/>
      </dsp:txXfrm>
    </dsp:sp>
    <dsp:sp modelId="{4726E701-60FA-481E-BD26-33E043187D5D}">
      <dsp:nvSpPr>
        <dsp:cNvPr id="0" name=""/>
        <dsp:cNvSpPr/>
      </dsp:nvSpPr>
      <dsp:spPr>
        <a:xfrm>
          <a:off x="0" y="3000388"/>
          <a:ext cx="5393361" cy="5997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250C1-EC84-4D52-AE57-70E5FB78CFD9}">
      <dsp:nvSpPr>
        <dsp:cNvPr id="0" name=""/>
        <dsp:cNvSpPr/>
      </dsp:nvSpPr>
      <dsp:spPr>
        <a:xfrm>
          <a:off x="181438" y="3135342"/>
          <a:ext cx="329887" cy="3298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EE63B-1E02-40BF-BFFB-7AAB5C8FC5C2}">
      <dsp:nvSpPr>
        <dsp:cNvPr id="0" name=""/>
        <dsp:cNvSpPr/>
      </dsp:nvSpPr>
      <dsp:spPr>
        <a:xfrm>
          <a:off x="692764" y="3000388"/>
          <a:ext cx="4700596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</a:t>
          </a:r>
          <a:r>
            <a:rPr lang="zh-CN" sz="1900" kern="1200" dirty="0"/>
            <a:t> </a:t>
          </a:r>
          <a:r>
            <a:rPr lang="en-US" sz="1900" kern="1200" dirty="0"/>
            <a:t>notebook</a:t>
          </a:r>
          <a:r>
            <a:rPr lang="zh-CN" sz="1900" kern="1200" dirty="0"/>
            <a:t> （笔记本）</a:t>
          </a:r>
          <a:endParaRPr lang="en-US" sz="1900" kern="1200" dirty="0"/>
        </a:p>
      </dsp:txBody>
      <dsp:txXfrm>
        <a:off x="692764" y="3000388"/>
        <a:ext cx="4700596" cy="599796"/>
      </dsp:txXfrm>
    </dsp:sp>
    <dsp:sp modelId="{6EAEE63E-9FDE-6F4A-A8B4-5A7B05E781F6}">
      <dsp:nvSpPr>
        <dsp:cNvPr id="0" name=""/>
        <dsp:cNvSpPr/>
      </dsp:nvSpPr>
      <dsp:spPr>
        <a:xfrm>
          <a:off x="0" y="3750134"/>
          <a:ext cx="5393361" cy="5997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E73F0-5378-9C4F-8B4F-F8DB489BF286}">
      <dsp:nvSpPr>
        <dsp:cNvPr id="0" name=""/>
        <dsp:cNvSpPr/>
      </dsp:nvSpPr>
      <dsp:spPr>
        <a:xfrm>
          <a:off x="181438" y="3885088"/>
          <a:ext cx="329887" cy="32988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B02AE-3908-6948-BCB0-096AE1A00D61}">
      <dsp:nvSpPr>
        <dsp:cNvPr id="0" name=""/>
        <dsp:cNvSpPr/>
      </dsp:nvSpPr>
      <dsp:spPr>
        <a:xfrm>
          <a:off x="692764" y="3750134"/>
          <a:ext cx="4700596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 cuppa </a:t>
          </a:r>
        </a:p>
      </dsp:txBody>
      <dsp:txXfrm>
        <a:off x="692764" y="3750134"/>
        <a:ext cx="4700596" cy="5997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C363F-04E1-1848-B710-116ED7B16CE7}">
      <dsp:nvSpPr>
        <dsp:cNvPr id="0" name=""/>
        <dsp:cNvSpPr/>
      </dsp:nvSpPr>
      <dsp:spPr>
        <a:xfrm>
          <a:off x="20288" y="1930"/>
          <a:ext cx="2484736" cy="8442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Foci: </a:t>
          </a:r>
        </a:p>
      </dsp:txBody>
      <dsp:txXfrm>
        <a:off x="61501" y="43143"/>
        <a:ext cx="2402310" cy="761827"/>
      </dsp:txXfrm>
    </dsp:sp>
    <dsp:sp modelId="{CD755D99-FA01-2A4A-A88B-9CDF9A048CF6}">
      <dsp:nvSpPr>
        <dsp:cNvPr id="0" name=""/>
        <dsp:cNvSpPr/>
      </dsp:nvSpPr>
      <dsp:spPr>
        <a:xfrm>
          <a:off x="3367" y="888397"/>
          <a:ext cx="6895312" cy="8442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Attentively listening and reconstructing the discourse heard/dictated </a:t>
          </a:r>
        </a:p>
      </dsp:txBody>
      <dsp:txXfrm>
        <a:off x="44580" y="929610"/>
        <a:ext cx="6812886" cy="761827"/>
      </dsp:txXfrm>
    </dsp:sp>
    <dsp:sp modelId="{28F47084-3FCC-4648-B6C7-66B06EABA187}">
      <dsp:nvSpPr>
        <dsp:cNvPr id="0" name=""/>
        <dsp:cNvSpPr/>
      </dsp:nvSpPr>
      <dsp:spPr>
        <a:xfrm>
          <a:off x="3367" y="1774864"/>
          <a:ext cx="6895312" cy="8442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Differentiation in using </a:t>
          </a:r>
          <a:r>
            <a:rPr lang="en-US" sz="2400" kern="1200" dirty="0" err="1"/>
            <a:t>dictogloss</a:t>
          </a:r>
          <a:r>
            <a:rPr lang="en-US" sz="2400" kern="1200" dirty="0"/>
            <a:t> with pre or intermediate learners </a:t>
          </a:r>
        </a:p>
      </dsp:txBody>
      <dsp:txXfrm>
        <a:off x="44580" y="1816077"/>
        <a:ext cx="6812886" cy="761827"/>
      </dsp:txXfrm>
    </dsp:sp>
    <dsp:sp modelId="{51EEAAD9-0395-254D-847C-6309D66441E4}">
      <dsp:nvSpPr>
        <dsp:cNvPr id="0" name=""/>
        <dsp:cNvSpPr/>
      </dsp:nvSpPr>
      <dsp:spPr>
        <a:xfrm>
          <a:off x="3367" y="2608015"/>
          <a:ext cx="6895312" cy="8442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Extended tasks </a:t>
          </a:r>
        </a:p>
      </dsp:txBody>
      <dsp:txXfrm>
        <a:off x="44580" y="2649228"/>
        <a:ext cx="6812886" cy="761827"/>
      </dsp:txXfrm>
    </dsp:sp>
    <dsp:sp modelId="{B9975D91-845C-AE4E-BD96-8CAE581451A5}">
      <dsp:nvSpPr>
        <dsp:cNvPr id="0" name=""/>
        <dsp:cNvSpPr/>
      </dsp:nvSpPr>
      <dsp:spPr>
        <a:xfrm>
          <a:off x="6734" y="3302009"/>
          <a:ext cx="6895312" cy="8442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Your analysis, reflection and takeaway </a:t>
          </a:r>
        </a:p>
      </dsp:txBody>
      <dsp:txXfrm>
        <a:off x="47947" y="3343222"/>
        <a:ext cx="6812886" cy="7618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C8426-0AF8-2E45-8805-FB1F1A822A80}">
      <dsp:nvSpPr>
        <dsp:cNvPr id="0" name=""/>
        <dsp:cNvSpPr/>
      </dsp:nvSpPr>
      <dsp:spPr>
        <a:xfrm>
          <a:off x="0" y="22103"/>
          <a:ext cx="6401576" cy="1342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They integrate the four language skills of listening, reading, speaking, and writing.</a:t>
          </a:r>
          <a:endParaRPr lang="en-US" sz="2400" kern="1200" dirty="0"/>
        </a:p>
      </dsp:txBody>
      <dsp:txXfrm>
        <a:off x="65539" y="87642"/>
        <a:ext cx="6270498" cy="1211496"/>
      </dsp:txXfrm>
    </dsp:sp>
    <dsp:sp modelId="{AA606B47-2CE5-704A-AD36-7759980572A3}">
      <dsp:nvSpPr>
        <dsp:cNvPr id="0" name=""/>
        <dsp:cNvSpPr/>
      </dsp:nvSpPr>
      <dsp:spPr>
        <a:xfrm>
          <a:off x="0" y="1433798"/>
          <a:ext cx="6401576" cy="1342574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They also give students opportunities to talk about both content and the language itself. </a:t>
          </a:r>
          <a:endParaRPr lang="en-US" sz="2400" kern="1200"/>
        </a:p>
      </dsp:txBody>
      <dsp:txXfrm>
        <a:off x="65539" y="1499337"/>
        <a:ext cx="6270498" cy="1211496"/>
      </dsp:txXfrm>
    </dsp:sp>
    <dsp:sp modelId="{B779E1DD-583D-514D-95FA-B5CE892E12A6}">
      <dsp:nvSpPr>
        <dsp:cNvPr id="0" name=""/>
        <dsp:cNvSpPr/>
      </dsp:nvSpPr>
      <dsp:spPr>
        <a:xfrm>
          <a:off x="0" y="2845493"/>
          <a:ext cx="6401576" cy="1342574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Dictogloss activities are a useful way of presenting new factual information to students and encourage them to listen for key points. </a:t>
          </a:r>
          <a:endParaRPr lang="en-US" sz="2400" kern="1200"/>
        </a:p>
      </dsp:txBody>
      <dsp:txXfrm>
        <a:off x="65539" y="2911032"/>
        <a:ext cx="6270498" cy="1211496"/>
      </dsp:txXfrm>
    </dsp:sp>
    <dsp:sp modelId="{00B4F9FF-3C54-4C47-9A5C-544AB2A476B4}">
      <dsp:nvSpPr>
        <dsp:cNvPr id="0" name=""/>
        <dsp:cNvSpPr/>
      </dsp:nvSpPr>
      <dsp:spPr>
        <a:xfrm>
          <a:off x="0" y="4257188"/>
          <a:ext cx="6401576" cy="134257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They give support to less confident students, as they are encouraged to participate in their groups as part of the structure of the activity.</a:t>
          </a:r>
          <a:endParaRPr lang="en-US" sz="2400" kern="1200"/>
        </a:p>
      </dsp:txBody>
      <dsp:txXfrm>
        <a:off x="65539" y="4322727"/>
        <a:ext cx="6270498" cy="12114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5F096-D498-4870-AF89-0A06F011827E}">
      <dsp:nvSpPr>
        <dsp:cNvPr id="0" name=""/>
        <dsp:cNvSpPr/>
      </dsp:nvSpPr>
      <dsp:spPr>
        <a:xfrm>
          <a:off x="0" y="606954"/>
          <a:ext cx="7061391" cy="22907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EF7B0-5B36-4E63-B01D-F515D8860707}">
      <dsp:nvSpPr>
        <dsp:cNvPr id="0" name=""/>
        <dsp:cNvSpPr/>
      </dsp:nvSpPr>
      <dsp:spPr>
        <a:xfrm>
          <a:off x="692955" y="1122375"/>
          <a:ext cx="1259919" cy="12599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BD670-DAE3-4A42-9228-139338D2B95E}">
      <dsp:nvSpPr>
        <dsp:cNvPr id="0" name=""/>
        <dsp:cNvSpPr/>
      </dsp:nvSpPr>
      <dsp:spPr>
        <a:xfrm>
          <a:off x="2645830" y="196770"/>
          <a:ext cx="4415560" cy="3111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439" tIns="242439" rIns="242439" bIns="24243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For more advanced learners, in each group, come up with 5-6 questions that you’d like to ask the prince. One acts as the prince, and the rest take turns to ask him a question. </a:t>
          </a:r>
        </a:p>
      </dsp:txBody>
      <dsp:txXfrm>
        <a:off x="2645830" y="196770"/>
        <a:ext cx="4415560" cy="3111130"/>
      </dsp:txXfrm>
    </dsp:sp>
    <dsp:sp modelId="{28F5E2EB-3BB3-4EB9-9348-628F0AE1C715}">
      <dsp:nvSpPr>
        <dsp:cNvPr id="0" name=""/>
        <dsp:cNvSpPr/>
      </dsp:nvSpPr>
      <dsp:spPr>
        <a:xfrm>
          <a:off x="0" y="3777800"/>
          <a:ext cx="7061391" cy="22907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7DA9E-FD7A-47D1-AB04-4B1B1826AA3B}">
      <dsp:nvSpPr>
        <dsp:cNvPr id="0" name=""/>
        <dsp:cNvSpPr/>
      </dsp:nvSpPr>
      <dsp:spPr>
        <a:xfrm>
          <a:off x="692955" y="4293221"/>
          <a:ext cx="1259919" cy="12599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20D24-062B-4BF4-A100-CCDF231A4DB0}">
      <dsp:nvSpPr>
        <dsp:cNvPr id="0" name=""/>
        <dsp:cNvSpPr/>
      </dsp:nvSpPr>
      <dsp:spPr>
        <a:xfrm>
          <a:off x="2645830" y="3777800"/>
          <a:ext cx="4415560" cy="2290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439" tIns="242439" rIns="242439" bIns="24243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For lower-level students, teachers can give a list of questions, then give prompts and key structures to encourage them to answer the question. </a:t>
          </a:r>
        </a:p>
      </dsp:txBody>
      <dsp:txXfrm>
        <a:off x="2645830" y="3777800"/>
        <a:ext cx="4415560" cy="22907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56F68-4DB9-4D50-9C0C-DED2800F9A4C}">
      <dsp:nvSpPr>
        <dsp:cNvPr id="0" name=""/>
        <dsp:cNvSpPr/>
      </dsp:nvSpPr>
      <dsp:spPr>
        <a:xfrm>
          <a:off x="0" y="4520"/>
          <a:ext cx="6709325" cy="9628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2C6A5-ED2C-4559-BABA-6A07622232B5}">
      <dsp:nvSpPr>
        <dsp:cNvPr id="0" name=""/>
        <dsp:cNvSpPr/>
      </dsp:nvSpPr>
      <dsp:spPr>
        <a:xfrm>
          <a:off x="291275" y="221172"/>
          <a:ext cx="529592" cy="5295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7DE0F-42AF-451E-8E8C-21E85BA393CD}">
      <dsp:nvSpPr>
        <dsp:cNvPr id="0" name=""/>
        <dsp:cNvSpPr/>
      </dsp:nvSpPr>
      <dsp:spPr>
        <a:xfrm>
          <a:off x="1112144" y="4520"/>
          <a:ext cx="5597180" cy="96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6" tIns="101906" rIns="101906" bIns="1019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1. What did I do in the session (from the beginning to the end)?</a:t>
          </a:r>
        </a:p>
      </dsp:txBody>
      <dsp:txXfrm>
        <a:off x="1112144" y="4520"/>
        <a:ext cx="5597180" cy="962895"/>
      </dsp:txXfrm>
    </dsp:sp>
    <dsp:sp modelId="{84B0AA25-1BF5-4206-9804-EEE8ECABDADA}">
      <dsp:nvSpPr>
        <dsp:cNvPr id="0" name=""/>
        <dsp:cNvSpPr/>
      </dsp:nvSpPr>
      <dsp:spPr>
        <a:xfrm>
          <a:off x="0" y="1208139"/>
          <a:ext cx="6709325" cy="9628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BB06E-66FB-42F6-B00E-1573AB81FC53}">
      <dsp:nvSpPr>
        <dsp:cNvPr id="0" name=""/>
        <dsp:cNvSpPr/>
      </dsp:nvSpPr>
      <dsp:spPr>
        <a:xfrm>
          <a:off x="291275" y="1424791"/>
          <a:ext cx="529592" cy="5295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E53D4-69E6-45D1-BDDF-922FAEE150C6}">
      <dsp:nvSpPr>
        <dsp:cNvPr id="0" name=""/>
        <dsp:cNvSpPr/>
      </dsp:nvSpPr>
      <dsp:spPr>
        <a:xfrm>
          <a:off x="1112144" y="1208139"/>
          <a:ext cx="5597180" cy="96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6" tIns="101906" rIns="101906" bIns="1019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2. Which part did you enjoy the most? Why?</a:t>
          </a:r>
        </a:p>
      </dsp:txBody>
      <dsp:txXfrm>
        <a:off x="1112144" y="1208139"/>
        <a:ext cx="5597180" cy="962895"/>
      </dsp:txXfrm>
    </dsp:sp>
    <dsp:sp modelId="{364DE08B-C38F-4AA3-98D5-2F01EFB886BA}">
      <dsp:nvSpPr>
        <dsp:cNvPr id="0" name=""/>
        <dsp:cNvSpPr/>
      </dsp:nvSpPr>
      <dsp:spPr>
        <a:xfrm>
          <a:off x="0" y="2411758"/>
          <a:ext cx="6709325" cy="9628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F3506-DA0F-476B-A206-0F5A2AE5780E}">
      <dsp:nvSpPr>
        <dsp:cNvPr id="0" name=""/>
        <dsp:cNvSpPr/>
      </dsp:nvSpPr>
      <dsp:spPr>
        <a:xfrm>
          <a:off x="291275" y="2628410"/>
          <a:ext cx="529592" cy="5295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9B535-E9E3-4142-9318-5C527C592407}">
      <dsp:nvSpPr>
        <dsp:cNvPr id="0" name=""/>
        <dsp:cNvSpPr/>
      </dsp:nvSpPr>
      <dsp:spPr>
        <a:xfrm>
          <a:off x="1112144" y="2411758"/>
          <a:ext cx="5597180" cy="96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6" tIns="101906" rIns="101906" bIns="1019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3. Which part did you enjoy the least? Why? How would you do it differently? </a:t>
          </a:r>
        </a:p>
      </dsp:txBody>
      <dsp:txXfrm>
        <a:off x="1112144" y="2411758"/>
        <a:ext cx="5597180" cy="962895"/>
      </dsp:txXfrm>
    </dsp:sp>
    <dsp:sp modelId="{2EDC99DF-45B7-4528-A954-203421F9C374}">
      <dsp:nvSpPr>
        <dsp:cNvPr id="0" name=""/>
        <dsp:cNvSpPr/>
      </dsp:nvSpPr>
      <dsp:spPr>
        <a:xfrm>
          <a:off x="0" y="3615377"/>
          <a:ext cx="6709325" cy="9628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754B7-039C-4CBF-A26C-FB31261D4E6F}">
      <dsp:nvSpPr>
        <dsp:cNvPr id="0" name=""/>
        <dsp:cNvSpPr/>
      </dsp:nvSpPr>
      <dsp:spPr>
        <a:xfrm>
          <a:off x="291275" y="3832029"/>
          <a:ext cx="529592" cy="5295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35F59-B646-4B4B-A414-582D6CD21C68}">
      <dsp:nvSpPr>
        <dsp:cNvPr id="0" name=""/>
        <dsp:cNvSpPr/>
      </dsp:nvSpPr>
      <dsp:spPr>
        <a:xfrm>
          <a:off x="1112144" y="3615377"/>
          <a:ext cx="5597180" cy="96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6" tIns="101906" rIns="101906" bIns="1019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4. What are your gains?  </a:t>
          </a:r>
        </a:p>
      </dsp:txBody>
      <dsp:txXfrm>
        <a:off x="1112144" y="3615377"/>
        <a:ext cx="5597180" cy="962895"/>
      </dsp:txXfrm>
    </dsp:sp>
    <dsp:sp modelId="{EF690ED4-6F33-4790-8771-816ED6EC024B}">
      <dsp:nvSpPr>
        <dsp:cNvPr id="0" name=""/>
        <dsp:cNvSpPr/>
      </dsp:nvSpPr>
      <dsp:spPr>
        <a:xfrm>
          <a:off x="0" y="4818997"/>
          <a:ext cx="6709325" cy="96289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B85EC-73D0-4D22-95F6-89D1D6900A20}">
      <dsp:nvSpPr>
        <dsp:cNvPr id="0" name=""/>
        <dsp:cNvSpPr/>
      </dsp:nvSpPr>
      <dsp:spPr>
        <a:xfrm>
          <a:off x="291275" y="5035648"/>
          <a:ext cx="529592" cy="5295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FDA5A-3EEA-421F-96AB-FBB1706364B6}">
      <dsp:nvSpPr>
        <dsp:cNvPr id="0" name=""/>
        <dsp:cNvSpPr/>
      </dsp:nvSpPr>
      <dsp:spPr>
        <a:xfrm>
          <a:off x="1112144" y="4818997"/>
          <a:ext cx="5597180" cy="96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906" tIns="101906" rIns="101906" bIns="1019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5.  Can you use </a:t>
          </a:r>
          <a:r>
            <a:rPr lang="en-US" sz="1900" kern="1200" dirty="0" err="1"/>
            <a:t>dictogloss</a:t>
          </a:r>
          <a:r>
            <a:rPr lang="en-US" sz="1900" kern="1200" dirty="0"/>
            <a:t> in your own class? If so, what piece of reading, in which unit will you use? </a:t>
          </a:r>
        </a:p>
      </dsp:txBody>
      <dsp:txXfrm>
        <a:off x="1112144" y="4818997"/>
        <a:ext cx="5597180" cy="9628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9069B-0A52-9440-914E-1A0DF1D71822}">
      <dsp:nvSpPr>
        <dsp:cNvPr id="0" name=""/>
        <dsp:cNvSpPr/>
      </dsp:nvSpPr>
      <dsp:spPr>
        <a:xfrm>
          <a:off x="0" y="0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A0E08-056E-1942-A3AD-E4F2A03BC27E}">
      <dsp:nvSpPr>
        <dsp:cNvPr id="0" name=""/>
        <dsp:cNvSpPr/>
      </dsp:nvSpPr>
      <dsp:spPr>
        <a:xfrm>
          <a:off x="0" y="0"/>
          <a:ext cx="6263640" cy="275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Go trough your current English textbooks (1-4), have a think about the grammar structure, the ‘story’ or fun texts, follow a similar design you have done today, and design a </a:t>
          </a:r>
          <a:r>
            <a:rPr lang="en-US" sz="3000" kern="1200" dirty="0" err="1"/>
            <a:t>dictogloss</a:t>
          </a:r>
          <a:r>
            <a:rPr lang="en-US" sz="3000" kern="1200" dirty="0"/>
            <a:t> lesson. </a:t>
          </a:r>
        </a:p>
      </dsp:txBody>
      <dsp:txXfrm>
        <a:off x="0" y="0"/>
        <a:ext cx="6263640" cy="2752343"/>
      </dsp:txXfrm>
    </dsp:sp>
    <dsp:sp modelId="{187DC000-F2E1-444F-85CE-7D3340AFC3DC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37397-09C1-CB49-8206-B320F747A800}">
      <dsp:nvSpPr>
        <dsp:cNvPr id="0" name=""/>
        <dsp:cNvSpPr/>
      </dsp:nvSpPr>
      <dsp:spPr>
        <a:xfrm>
          <a:off x="0" y="2752343"/>
          <a:ext cx="6263640" cy="275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Need to consider your students’ level of English and the amount of support you need to give them.   </a:t>
          </a:r>
        </a:p>
      </dsp:txBody>
      <dsp:txXfrm>
        <a:off x="0" y="2752343"/>
        <a:ext cx="6263640" cy="2752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84C2D-B9F7-2244-BC56-093219B516C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D9B5C-A7ED-314C-803B-7C6C230A5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7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F0122-BADB-DE42-88CA-FD4F97AE85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0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525E-002F-321D-E3B3-DEF07DAFC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8870D-729B-C824-CC31-15648B8F4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FF9A8-53F9-7DD4-A96D-ACAFB7BED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C8A5C-593A-6C8A-7C60-181D0BE0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D25E-D72C-4DF6-2456-9E3913FA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4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93514-40EC-8351-A63A-803CE3C9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0B2EE-BA76-1781-F181-CF4D5CB8B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7C794-505F-273F-A07F-432CDCDFD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635ED-1C65-EF46-6230-D5FD8D00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194F3-0FC4-A29A-E567-F6FBDB2D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8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EBE4F-8B24-47C4-994E-07F2DA5515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2E33D-969B-685F-E844-56882D1B6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AB9D9-6157-06E5-EC2B-8865EB88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0B776-2D28-D01B-BDD3-00516224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20054-1EEF-8D62-6D38-DB12E6EB1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3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E0AD-8BA7-6695-E746-94CA4A209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AD769-35A3-557A-7C7F-598ACB070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C7091-B903-A840-A643-FB5EF71C0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B27A7-27A4-9736-ABA1-4683497A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E49F0-2D40-40C6-B0AB-D28122F6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3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AFFED-594A-ABC9-4297-4787D804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DD50D-160D-3B37-C6D2-875DA181B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D60B4-BCFB-D564-E8D3-08065B49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DFC01-9313-3501-A2B6-D22A03D7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960A9-CCF6-D9D1-ED39-1C645E15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1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1219-C552-1CEF-A35E-9802D6C5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81A9E-65E3-E22B-42F1-F87E3ABEE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3B846-C90C-DF11-C38D-FEAA2D481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277A1-03EC-FB80-89A0-28C039E7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597FF-8ACD-6673-21DF-862020C4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D961E-CB95-03E7-70BB-54FF486A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3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AD69-D556-5202-3D0E-F71FF881A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7537B-7C68-EF36-36D5-2DAD9F95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D79A6-785E-5BA3-0FE9-F5BBD96BA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45C8A-8419-9BE4-CAAE-E2F9356A8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D100BA-A6E9-4FE8-E6EA-C88BAF1FA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060EB-6996-E95C-0D05-95A92A34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007EB-729F-6F18-FF14-35406B941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952E9E-B2D1-3E86-04EA-39A4786E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106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F6FA-9231-8A73-3FF7-D68820C8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26258-B3D6-6F78-06E7-3EBF4C5AE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DFBEC-20AD-5CA3-EE3E-F4BF2D4A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1CDB3-5839-66E2-765D-60EC09FC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19351-7B52-38EA-C899-838B9481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DCE69-EA78-B8C0-2E4A-70FFFDA6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D3857-D166-38F9-254E-AC7F609A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3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811F-DBE1-8E10-69B0-D62C214A3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96642-4BC9-9F5C-A2D5-1580A0CE2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9D39C-23D2-C4DF-AD05-9B525E1CC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B6684-2FA3-6681-9E47-4FF63A75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3EBB2-2F01-F507-273F-4788FB176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4ADDD-AECA-6D97-8721-C5D9E38C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0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01DD4-6075-F9E0-5EAB-893183B6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0B24B9-66AA-F0E9-239F-500BF6B77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5BAEA-A30C-8081-888F-590086732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CAF3E-2144-6940-9BCF-BE2D2452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2C7D-B76C-E370-F831-A691678F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C8426-E24A-00EE-60CF-D60D53E0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6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D5F70-1CE2-529A-60E9-43305943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AFC58-77F6-4672-C3FF-030775AF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4B349-C98B-EC25-F063-490A646B8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FBFD-AA92-7574-3023-E6D086055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23F3B-F08A-5808-C61B-147F92769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CB53B7-4380-C6D7-5076-F4F11B2B00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91" y="-878638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8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alresources.bell-foundation.org.uk/information/great-idea-dictoglos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CB861-3FF2-1C4A-9C45-8B0C91EA3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319" y="2353641"/>
            <a:ext cx="7137071" cy="2327206"/>
          </a:xfrm>
          <a:noFill/>
        </p:spPr>
        <p:txBody>
          <a:bodyPr anchor="ctr">
            <a:normAutofit fontScale="90000"/>
          </a:bodyPr>
          <a:lstStyle/>
          <a:p>
            <a:br>
              <a:rPr lang="en-US" sz="3200" b="1" dirty="0">
                <a:solidFill>
                  <a:srgbClr val="080808"/>
                </a:solidFill>
              </a:rPr>
            </a:br>
            <a:r>
              <a:rPr lang="en-US" sz="4400" b="1" cap="none" dirty="0">
                <a:solidFill>
                  <a:srgbClr val="080808"/>
                </a:solidFill>
              </a:rPr>
              <a:t>Motivating</a:t>
            </a:r>
            <a:r>
              <a:rPr lang="zh-CN" altLang="en-US" sz="4400" b="1" cap="none" dirty="0">
                <a:solidFill>
                  <a:srgbClr val="080808"/>
                </a:solidFill>
              </a:rPr>
              <a:t> </a:t>
            </a:r>
            <a:r>
              <a:rPr lang="en-US" altLang="zh-CN" sz="4400" b="1" cap="none" dirty="0">
                <a:solidFill>
                  <a:srgbClr val="080808"/>
                </a:solidFill>
              </a:rPr>
              <a:t>teaching</a:t>
            </a:r>
            <a:br>
              <a:rPr lang="en-US" altLang="zh-CN" sz="4400" b="1" cap="none" dirty="0">
                <a:solidFill>
                  <a:srgbClr val="080808"/>
                </a:solidFill>
              </a:rPr>
            </a:br>
            <a:r>
              <a:rPr lang="en-US" altLang="zh-CN" sz="4400" b="1" cap="none" dirty="0">
                <a:solidFill>
                  <a:srgbClr val="080808"/>
                </a:solidFill>
              </a:rPr>
              <a:t>for</a:t>
            </a:r>
            <a:r>
              <a:rPr lang="zh-CN" altLang="en-US" sz="4400" b="1" cap="none" dirty="0">
                <a:solidFill>
                  <a:srgbClr val="080808"/>
                </a:solidFill>
              </a:rPr>
              <a:t> </a:t>
            </a:r>
            <a:r>
              <a:rPr lang="en-US" altLang="zh-CN" sz="4400" b="1" cap="none" dirty="0">
                <a:solidFill>
                  <a:srgbClr val="080808"/>
                </a:solidFill>
              </a:rPr>
              <a:t>English teachers at GAESC</a:t>
            </a:r>
            <a:r>
              <a:rPr lang="zh-CN" altLang="en-US" sz="4400" b="1" cap="none" dirty="0">
                <a:solidFill>
                  <a:srgbClr val="080808"/>
                </a:solidFill>
              </a:rPr>
              <a:t> </a:t>
            </a:r>
            <a:br>
              <a:rPr lang="en-GB" altLang="zh-CN" sz="3200" b="1" cap="none" dirty="0">
                <a:solidFill>
                  <a:srgbClr val="080808"/>
                </a:solidFill>
              </a:rPr>
            </a:br>
            <a:br>
              <a:rPr lang="en-US" altLang="zh-CN" sz="1400" b="1" dirty="0">
                <a:solidFill>
                  <a:srgbClr val="080808"/>
                </a:solidFill>
              </a:rPr>
            </a:br>
            <a:r>
              <a:rPr lang="zh-CN" altLang="en-US" sz="2700" b="1" dirty="0">
                <a:solidFill>
                  <a:srgbClr val="080808"/>
                </a:solidFill>
              </a:rPr>
              <a:t> </a:t>
            </a:r>
            <a:br>
              <a:rPr lang="en-US" sz="2700" dirty="0">
                <a:solidFill>
                  <a:srgbClr val="080808"/>
                </a:solidFill>
              </a:rPr>
            </a:br>
            <a:r>
              <a:rPr lang="zh-CN" altLang="en-US" sz="2700" b="1" dirty="0">
                <a:solidFill>
                  <a:srgbClr val="080808"/>
                </a:solidFill>
              </a:rPr>
              <a:t>贵阳市英语学科带头人工作站“激励教学”</a:t>
            </a:r>
            <a:br>
              <a:rPr lang="en-GB" altLang="zh-CN" sz="2700" b="1" dirty="0">
                <a:solidFill>
                  <a:srgbClr val="080808"/>
                </a:solidFill>
              </a:rPr>
            </a:br>
            <a:r>
              <a:rPr lang="en-GB" altLang="zh-CN" sz="2700" b="1" dirty="0">
                <a:solidFill>
                  <a:srgbClr val="080808"/>
                </a:solidFill>
              </a:rPr>
              <a:t>2022</a:t>
            </a:r>
            <a:r>
              <a:rPr lang="zh-CN" altLang="en-GB" sz="2700" b="1" dirty="0">
                <a:solidFill>
                  <a:srgbClr val="080808"/>
                </a:solidFill>
              </a:rPr>
              <a:t>年</a:t>
            </a:r>
            <a:r>
              <a:rPr lang="zh-CN" altLang="en-US" sz="2700" b="1" dirty="0">
                <a:solidFill>
                  <a:srgbClr val="080808"/>
                </a:solidFill>
              </a:rPr>
              <a:t>教师培训工作坊</a:t>
            </a:r>
            <a:br>
              <a:rPr lang="en-GB" altLang="zh-CN" sz="2700" b="1" dirty="0">
                <a:solidFill>
                  <a:srgbClr val="080808"/>
                </a:solidFill>
              </a:rPr>
            </a:br>
            <a:br>
              <a:rPr lang="en-GB" altLang="zh-CN" sz="2700" b="1" dirty="0">
                <a:solidFill>
                  <a:srgbClr val="080808"/>
                </a:solidFill>
              </a:rPr>
            </a:br>
            <a:r>
              <a:rPr lang="en-US" altLang="zh-CN" sz="2700" b="1" dirty="0">
                <a:solidFill>
                  <a:srgbClr val="080808"/>
                </a:solidFill>
              </a:rPr>
              <a:t>08/09/2022</a:t>
            </a:r>
            <a:r>
              <a:rPr lang="en-US" sz="2700" dirty="0">
                <a:solidFill>
                  <a:srgbClr val="080808"/>
                </a:solidFill>
              </a:rPr>
              <a:t> </a:t>
            </a:r>
            <a:br>
              <a:rPr lang="en-US" sz="1400" dirty="0">
                <a:solidFill>
                  <a:srgbClr val="080808"/>
                </a:solidFill>
              </a:rPr>
            </a:br>
            <a:br>
              <a:rPr lang="en-US" sz="1400" dirty="0">
                <a:solidFill>
                  <a:srgbClr val="080808"/>
                </a:solidFill>
              </a:rPr>
            </a:br>
            <a:br>
              <a:rPr lang="en-US" sz="1400" dirty="0">
                <a:solidFill>
                  <a:srgbClr val="080808"/>
                </a:solidFill>
              </a:rPr>
            </a:br>
            <a:endParaRPr lang="en-US" sz="1400" b="1" dirty="0">
              <a:solidFill>
                <a:srgbClr val="080808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94231B-14EE-DAD7-F10B-EB7B4E3A4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9DAA6-DA7E-EE46-A8BA-622A04A4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89602"/>
            <a:ext cx="4970877" cy="1135737"/>
          </a:xfrm>
        </p:spPr>
        <p:txBody>
          <a:bodyPr>
            <a:normAutofit fontScale="90000"/>
          </a:bodyPr>
          <a:lstStyle/>
          <a:p>
            <a:r>
              <a:rPr lang="en-US" sz="3000" b="1" dirty="0" err="1"/>
              <a:t>Dictogloss</a:t>
            </a:r>
            <a:r>
              <a:rPr lang="en-US" sz="3000" b="1" dirty="0"/>
              <a:t>: The story of </a:t>
            </a:r>
            <a:r>
              <a:rPr lang="en-US" sz="3000" b="1" dirty="0" err="1"/>
              <a:t>Bedgelert</a:t>
            </a:r>
            <a:r>
              <a:rPr lang="en-US" sz="3000" b="1" dirty="0"/>
              <a:t> 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42" name="Content Placeholder 25">
            <a:extLst>
              <a:ext uri="{FF2B5EF4-FFF2-40B4-BE49-F238E27FC236}">
                <a16:creationId xmlns:a16="http://schemas.microsoft.com/office/drawing/2014/main" id="{34E3E5DF-9E16-5EEF-7D07-EA4A2DA39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Prince Llewelyn &amp; his dog </a:t>
            </a:r>
          </a:p>
          <a:p>
            <a:pPr marL="0" indent="0">
              <a:buNone/>
            </a:pPr>
            <a:endParaRPr lang="en-GB" b="1" dirty="0"/>
          </a:p>
          <a:p>
            <a:pPr marL="342900" indent="-342900">
              <a:buAutoNum type="arabicPeriod"/>
            </a:pPr>
            <a:r>
              <a:rPr lang="en-US" dirty="0"/>
              <a:t>Listen to the story. You may wish to jot down some key words </a:t>
            </a:r>
          </a:p>
          <a:p>
            <a:pPr marL="342900" indent="-342900">
              <a:buAutoNum type="arabicPeriod"/>
            </a:pPr>
            <a:r>
              <a:rPr lang="en-US" dirty="0"/>
              <a:t>Listen to the story again. </a:t>
            </a:r>
          </a:p>
          <a:p>
            <a:pPr marL="342900" indent="-342900">
              <a:buAutoNum type="arabicPeriod"/>
            </a:pPr>
            <a:r>
              <a:rPr lang="en-US" dirty="0"/>
              <a:t>Reconstruct the story using your own words </a:t>
            </a:r>
          </a:p>
        </p:txBody>
      </p:sp>
      <p:pic>
        <p:nvPicPr>
          <p:cNvPr id="9" name="Content Placeholder 8" descr="A picture containing mammal, outdoor, dog, standing&#10;&#10;Description automatically generated">
            <a:extLst>
              <a:ext uri="{FF2B5EF4-FFF2-40B4-BE49-F238E27FC236}">
                <a16:creationId xmlns:a16="http://schemas.microsoft.com/office/drawing/2014/main" id="{A5B7AFF7-5D12-7F4B-A7B7-1241C66A3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00306"/>
            <a:ext cx="2709334" cy="178138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5BFD92-FB79-B94A-9B8E-765DF646D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r="17728" b="-1"/>
          <a:stretch/>
        </p:blipFill>
        <p:spPr>
          <a:xfrm>
            <a:off x="6095999" y="3826900"/>
            <a:ext cx="2709334" cy="2080200"/>
          </a:xfrm>
          <a:prstGeom prst="rect">
            <a:avLst/>
          </a:prstGeom>
        </p:spPr>
      </p:pic>
      <p:pic>
        <p:nvPicPr>
          <p:cNvPr id="13" name="Picture 12" descr="A picture containing text, posing, staring&#10;&#10;Description automatically generated">
            <a:extLst>
              <a:ext uri="{FF2B5EF4-FFF2-40B4-BE49-F238E27FC236}">
                <a16:creationId xmlns:a16="http://schemas.microsoft.com/office/drawing/2014/main" id="{441A311E-A533-314B-B960-6FADC1F42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452" y="2839751"/>
            <a:ext cx="2281548" cy="33800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721E302-AB44-342B-6C25-1ECDC413F92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862483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77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A19A2-B5A5-D448-9881-0E7E5BB1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306" y="1286934"/>
            <a:ext cx="2951205" cy="5571066"/>
          </a:xfrm>
        </p:spPr>
        <p:txBody>
          <a:bodyPr>
            <a:normAutofit fontScale="90000"/>
          </a:bodyPr>
          <a:lstStyle/>
          <a:p>
            <a:r>
              <a:rPr lang="en-US" altLang="en-US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Now write</a:t>
            </a:r>
            <a:r>
              <a:rPr lang="en-US" altLang="zh-CN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/construct</a:t>
            </a:r>
            <a:r>
              <a:rPr lang="en-US" altLang="en-US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the story. It DOESN’T have to be exactly the same words BUT the meaning must be the same and it must be GOOD English! </a:t>
            </a:r>
            <a:br>
              <a:rPr lang="en-US" altLang="en-US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US" altLang="en-US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altLang="en-US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1-2-4 in a group</a:t>
            </a:r>
            <a:br>
              <a:rPr lang="en-US" altLang="en-US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US" altLang="en-US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altLang="en-US" sz="27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Move around, read and revise</a:t>
            </a:r>
            <a:br>
              <a:rPr lang="en-US" altLang="en-US" sz="2800" b="1" cap="none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3202B5A-EBA3-5B4F-8730-2D6C5DEBCA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284220"/>
              </p:ext>
            </p:extLst>
          </p:nvPr>
        </p:nvGraphicFramePr>
        <p:xfrm>
          <a:off x="4763911" y="1645938"/>
          <a:ext cx="6735443" cy="349192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35443">
                  <a:extLst>
                    <a:ext uri="{9D8B030D-6E8A-4147-A177-3AD203B41FA5}">
                      <a16:colId xmlns:a16="http://schemas.microsoft.com/office/drawing/2014/main" val="1377887814"/>
                    </a:ext>
                  </a:extLst>
                </a:gridCol>
              </a:tblGrid>
              <a:tr h="3491927"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Use the following vocabulary when you write the story, and use past tenses </a:t>
                      </a:r>
                    </a:p>
                    <a:p>
                      <a:endParaRPr lang="en-GB" sz="2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his faithful/loyal/trustworthy dog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 guard/protect/look after the baby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He broke down/collapsed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The furniture was smashed </a:t>
                      </a:r>
                    </a:p>
                  </a:txBody>
                  <a:tcPr marL="323868" marR="242901" marT="161934" marB="1619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393290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37F009D9-C250-7ED5-5AB0-F84EE83CA2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9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D92F7-8073-1C25-E266-01030931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story of Bedgelert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4D8AF568-5AF8-570E-A206-AB19D020E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58" y="285974"/>
            <a:ext cx="7221705" cy="62860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FC4DDB-CE42-744A-071C-7CC7CD1928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2790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6376D-50BC-E04E-9B62-01922C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31" y="1626148"/>
            <a:ext cx="5393361" cy="1325563"/>
          </a:xfrm>
        </p:spPr>
        <p:txBody>
          <a:bodyPr>
            <a:normAutofit/>
          </a:bodyPr>
          <a:lstStyle/>
          <a:p>
            <a:r>
              <a:rPr lang="en-US" b="1" dirty="0"/>
              <a:t>What is </a:t>
            </a:r>
            <a:r>
              <a:rPr lang="en-US" b="1" dirty="0" err="1"/>
              <a:t>Dictogloss</a:t>
            </a:r>
            <a:r>
              <a:rPr lang="en-US" b="1" dirty="0"/>
              <a:t>?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892E-C3FE-534F-AD30-284BF310D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37810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Pause here, and write your own understanding or definition of </a:t>
            </a:r>
            <a:r>
              <a:rPr lang="en-US" dirty="0" err="1"/>
              <a:t>dictogloss</a:t>
            </a:r>
            <a:r>
              <a:rPr lang="en-US" dirty="0"/>
              <a:t>? You may wish to also include its procedures.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Pause">
            <a:extLst>
              <a:ext uri="{FF2B5EF4-FFF2-40B4-BE49-F238E27FC236}">
                <a16:creationId xmlns:a16="http://schemas.microsoft.com/office/drawing/2014/main" id="{30862AA3-00AB-CFB7-B8FB-3D5EB9424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F41815A-E90C-E978-AA2E-D504FA9973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5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6376D-50BC-E04E-9B62-01922C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is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Dictogloss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 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892E-C3FE-534F-AD30-284BF310D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62" y="682753"/>
            <a:ext cx="6265333" cy="5594450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r>
              <a:rPr lang="en-GB" sz="35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Dictogloss</a:t>
            </a:r>
            <a:r>
              <a:rPr lang="en-GB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is a language teaching technique used to teach grammatical structures, in which students form small groups and summarise a target-language text.</a:t>
            </a:r>
            <a:r>
              <a:rPr lang="en-GB" sz="35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GB" sz="35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GB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First, the teacher prepares a text that contains examples of the grammatical form to be studied.</a:t>
            </a:r>
            <a:r>
              <a:rPr lang="en-GB" sz="35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GB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teacher reads the text to the students at normal speed while they take notes.</a:t>
            </a:r>
            <a:r>
              <a:rPr lang="en-GB" sz="35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marL="0" indent="0">
              <a:buNone/>
            </a:pPr>
            <a:endParaRPr lang="en-GB" sz="3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GB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Students then work in small groups to prepare a summary of their work using the correct grammatical structures, and finally each group presents their work to the rest of the class. </a:t>
            </a:r>
            <a:r>
              <a:rPr lang="en-GB" sz="35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Dictogloss</a:t>
            </a:r>
            <a:r>
              <a:rPr lang="en-GB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activities encourage learners to focus on the form of their language while also being based in communication, and are used in task-based language teaching.</a:t>
            </a:r>
            <a:r>
              <a:rPr lang="en-GB" sz="35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GB" sz="32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                                                 </a:t>
            </a:r>
          </a:p>
          <a:p>
            <a:pPr marL="0" indent="0" algn="r">
              <a:buNone/>
            </a:pPr>
            <a:r>
              <a:rPr lang="en-GB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wiki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44ABB-4AE6-D714-2A72-06367DE02B50}"/>
              </a:ext>
            </a:extLst>
          </p:cNvPr>
          <p:cNvSpPr txBox="1"/>
          <p:nvPr/>
        </p:nvSpPr>
        <p:spPr>
          <a:xfrm>
            <a:off x="283762" y="6277203"/>
            <a:ext cx="753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https://ealresources.bell-foundation.org.uk/information/great-idea-dictogloss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GB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43C54E-E3B0-10CC-9E84-025C9717F9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8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30647-A734-3D2E-5CE8-22039208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What’s good about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743D4-2A4D-0032-6271-5E403D99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1431042"/>
            <a:ext cx="3927826" cy="39959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Reflect on you being a student in the activity and write down the pros of using this activity in a language class?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8FF236-A0A6-EC30-21A8-D220F681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2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8876-DF02-860B-E0A3-6827139D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b="1" dirty="0"/>
              <a:t>Benefits of using </a:t>
            </a:r>
            <a:r>
              <a:rPr lang="en-US" b="1" dirty="0" err="1"/>
              <a:t>dictogloss</a:t>
            </a:r>
            <a:r>
              <a:rPr lang="en-US" b="1" dirty="0"/>
              <a:t> activities </a:t>
            </a:r>
            <a:br>
              <a:rPr lang="en-US" sz="6000" dirty="0"/>
            </a:b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8F7CF9-6BB4-4749-C9F3-7FC788AF82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524880"/>
              </p:ext>
            </p:extLst>
          </p:nvPr>
        </p:nvGraphicFramePr>
        <p:xfrm>
          <a:off x="5265683" y="788276"/>
          <a:ext cx="6401576" cy="5621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4049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ooks, pens, and a wall clock">
            <a:extLst>
              <a:ext uri="{FF2B5EF4-FFF2-40B4-BE49-F238E27FC236}">
                <a16:creationId xmlns:a16="http://schemas.microsoft.com/office/drawing/2014/main" id="{D9735A51-8339-4F20-838F-195616146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424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C14E8-55DE-C3B5-FF66-7A8A34FE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Time</a:t>
            </a:r>
            <a:r>
              <a:rPr lang="en-US" altLang="zh-CN" sz="6600"/>
              <a:t> for a break  (10 mins)</a:t>
            </a:r>
            <a:endParaRPr lang="en-US" sz="660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1D75D2E-63C3-1C8A-CF12-EA268E0D68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86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D9D7E7-DF77-490E-BCAC-DB04B380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A6A2C-F9E6-5443-8AEE-935FE265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265780"/>
            <a:ext cx="5645765" cy="5255903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can we use </a:t>
            </a:r>
            <a:r>
              <a:rPr lang="en-US" sz="2800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dictogloss</a:t>
            </a:r>
            <a: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with lower-level students for raising grammar-awareness or teaching grammar in context?</a:t>
            </a:r>
            <a:b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Pause here and write down a few ideas. </a:t>
            </a:r>
            <a:b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Differentiation (</a:t>
            </a:r>
            <a:r>
              <a:rPr lang="en-US" sz="2800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差异性教学</a:t>
            </a:r>
            <a:r>
              <a:rPr lang="en-US" sz="2800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8A6DC93-4348-48FB-A1F6-6E8F5C960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111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2304549-EB3C-463F-AB16-A65AD59BC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4764" y="0"/>
            <a:ext cx="6067239" cy="6858000"/>
          </a:xfrm>
          <a:custGeom>
            <a:avLst/>
            <a:gdLst>
              <a:gd name="connsiteX0" fmla="*/ 1619628 w 6067239"/>
              <a:gd name="connsiteY0" fmla="*/ 0 h 6858000"/>
              <a:gd name="connsiteX1" fmla="*/ 6067239 w 6067239"/>
              <a:gd name="connsiteY1" fmla="*/ 0 h 6858000"/>
              <a:gd name="connsiteX2" fmla="*/ 6067239 w 6067239"/>
              <a:gd name="connsiteY2" fmla="*/ 6858000 h 6858000"/>
              <a:gd name="connsiteX3" fmla="*/ 1619627 w 6067239"/>
              <a:gd name="connsiteY3" fmla="*/ 6858000 h 6858000"/>
              <a:gd name="connsiteX4" fmla="*/ 1615622 w 6067239"/>
              <a:gd name="connsiteY4" fmla="*/ 6854853 h 6858000"/>
              <a:gd name="connsiteX5" fmla="*/ 0 w 6067239"/>
              <a:gd name="connsiteY5" fmla="*/ 3429000 h 6858000"/>
              <a:gd name="connsiteX6" fmla="*/ 1615622 w 6067239"/>
              <a:gd name="connsiteY6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67239" h="6858000">
                <a:moveTo>
                  <a:pt x="1619628" y="0"/>
                </a:moveTo>
                <a:lnTo>
                  <a:pt x="6067239" y="0"/>
                </a:lnTo>
                <a:lnTo>
                  <a:pt x="6067239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D78501-5C12-643B-CE19-17248E3A2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39631" y="1486364"/>
            <a:ext cx="4035319" cy="40353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14B881-3A52-7300-F7C0-F2CD4AE258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03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34D69-1AA2-4365-1374-44F72D7EA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7327"/>
            <a:ext cx="10058400" cy="1135211"/>
          </a:xfrm>
        </p:spPr>
        <p:txBody>
          <a:bodyPr>
            <a:normAutofit/>
          </a:bodyPr>
          <a:lstStyle/>
          <a:p>
            <a:r>
              <a:rPr lang="en-US" sz="3600" b="1" dirty="0"/>
              <a:t>Look at the two activities          (Differentiation)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6D8BF2-7498-061D-501C-F58F747DEF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006941"/>
              </p:ext>
            </p:extLst>
          </p:nvPr>
        </p:nvGraphicFramePr>
        <p:xfrm>
          <a:off x="4614041" y="1187118"/>
          <a:ext cx="6592193" cy="545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7154">
                  <a:extLst>
                    <a:ext uri="{9D8B030D-6E8A-4147-A177-3AD203B41FA5}">
                      <a16:colId xmlns:a16="http://schemas.microsoft.com/office/drawing/2014/main" val="707507152"/>
                    </a:ext>
                  </a:extLst>
                </a:gridCol>
                <a:gridCol w="2197154">
                  <a:extLst>
                    <a:ext uri="{9D8B030D-6E8A-4147-A177-3AD203B41FA5}">
                      <a16:colId xmlns:a16="http://schemas.microsoft.com/office/drawing/2014/main" val="2021350887"/>
                    </a:ext>
                  </a:extLst>
                </a:gridCol>
                <a:gridCol w="2197885">
                  <a:extLst>
                    <a:ext uri="{9D8B030D-6E8A-4147-A177-3AD203B41FA5}">
                      <a16:colId xmlns:a16="http://schemas.microsoft.com/office/drawing/2014/main" val="2956354042"/>
                    </a:ext>
                  </a:extLst>
                </a:gridCol>
              </a:tblGrid>
              <a:tr h="271895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In the story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NOT in the story 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5249996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was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9799188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 dirty="0">
                          <a:effectLst/>
                        </a:rPr>
                        <a:t>admired</a:t>
                      </a:r>
                      <a:endParaRPr lang="en-GB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1933088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named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4712579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loved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2386896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 dirty="0">
                          <a:effectLst/>
                        </a:rPr>
                        <a:t>went hunting</a:t>
                      </a:r>
                      <a:endParaRPr lang="en-GB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308225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lived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9352547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slept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4284466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walked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7552542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left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4842428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returned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0658110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got home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156861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 dirty="0">
                          <a:effectLst/>
                        </a:rPr>
                        <a:t>listened</a:t>
                      </a:r>
                      <a:endParaRPr lang="en-GB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5594655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looked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09589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saw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4919841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realised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8096714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>
                          <a:effectLst/>
                        </a:rPr>
                        <a:t>cried</a:t>
                      </a:r>
                      <a:endParaRPr lang="en-GB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2918418"/>
                  </a:ext>
                </a:extLst>
              </a:tr>
              <a:tr h="275234">
                <a:tc>
                  <a:txBody>
                    <a:bodyPr/>
                    <a:lstStyle/>
                    <a:p>
                      <a:pPr marL="228600"/>
                      <a:r>
                        <a:rPr lang="en-US" sz="2000" dirty="0">
                          <a:effectLst/>
                        </a:rPr>
                        <a:t>built</a:t>
                      </a:r>
                      <a:endParaRPr lang="en-GB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244205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D464B0A-2D07-1B42-DCF0-C553BC4F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96" y="1321885"/>
            <a:ext cx="2014156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Which of these past tense verbs do you hear in the story? Tick them off the list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4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(from Jo </a:t>
            </a: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Gakonga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Use those words to write 4-5 short sentences that </a:t>
            </a:r>
            <a:r>
              <a:rPr lang="en-US" altLang="en-US" sz="2200" dirty="0" err="1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summarise</a:t>
            </a:r>
            <a:r>
              <a:rPr lang="en-US" altLang="en-US" sz="2200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the story</a:t>
            </a:r>
            <a:endParaRPr lang="en-US" altLang="en-US" sz="2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2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F9BCC-A190-88B7-CC73-8DD05295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30" y="503720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/>
              <a:t>Bits and bobs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87C05C9F-2D43-7D71-8101-3A081BEEC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4658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EB6F3D2C-055A-A057-5161-EA1B2E2421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" y="-856321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88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Robot Outline">
            <a:extLst>
              <a:ext uri="{FF2B5EF4-FFF2-40B4-BE49-F238E27FC236}">
                <a16:creationId xmlns:a16="http://schemas.microsoft.com/office/drawing/2014/main" id="{AE18755E-9275-DE7F-C310-C5DC234B4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053" y="953955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D9904-4B1E-1292-C1FB-67CD8136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US" b="1" dirty="0"/>
              <a:t>Extended tasks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0413F-F76A-F8E3-1EE1-A0ABAC468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4" y="1616529"/>
            <a:ext cx="5943600" cy="491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It’s human nature to love listening to/reading stories. Stories make us laugh, cry, think or even act, so they are great resources for some follow-up activities.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Pause here, have a think about what follow-up tasks you can design to encourage students to do more in your class.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DB9B41-4602-4DB3-6456-432D705C98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A4FC-AEE1-5A48-8A94-E657D297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cap="none"/>
              <a:t>Extended task 1: interview the prince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DCD2BF-85C6-E3BF-E285-BB34FCA72F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496346"/>
              </p:ext>
            </p:extLst>
          </p:nvPr>
        </p:nvGraphicFramePr>
        <p:xfrm>
          <a:off x="4605867" y="304799"/>
          <a:ext cx="7061391" cy="626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1984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1E96-A9BA-9021-F4A0-1BBE5CA5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670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cap="none" dirty="0"/>
              <a:t>  </a:t>
            </a:r>
            <a:r>
              <a:rPr lang="en-US" sz="3600" b="1" cap="none" dirty="0"/>
              <a:t>Extended task 2: write a eulogy/news report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FFE20-90C5-B40E-6F28-214D3FDDB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62269"/>
            <a:ext cx="10058400" cy="1307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For upper-intermediate students, we can encourage them to write a eulogy (give a model, or outline of what makes a good eulogy) or write a news report (again, make sure you provide a model and give a clear structure to guide them to write a news report.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E29139-77AD-E7A2-3D79-48D1AE571F86}"/>
              </a:ext>
            </a:extLst>
          </p:cNvPr>
          <p:cNvSpPr txBox="1">
            <a:spLocks/>
          </p:cNvSpPr>
          <p:nvPr/>
        </p:nvSpPr>
        <p:spPr>
          <a:xfrm>
            <a:off x="1162872" y="3310726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none" dirty="0"/>
              <a:t>Extended task 3: recall the story or design a cloze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C428A1-FB5A-E3B7-CB6C-5E3DBA26DB31}"/>
              </a:ext>
            </a:extLst>
          </p:cNvPr>
          <p:cNvSpPr txBox="1">
            <a:spLocks/>
          </p:cNvSpPr>
          <p:nvPr/>
        </p:nvSpPr>
        <p:spPr>
          <a:xfrm>
            <a:off x="1162872" y="5065776"/>
            <a:ext cx="10058400" cy="13075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For pre- or intermediate students, we can encourage them (in pairs) to decide the 10-15 key words that they believe can best retell the story. </a:t>
            </a:r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Or give them the story and ask them to design a cloze activity (it can be a blank in every 3 or 5 words, it can be a cloze with words given to fill in etc.) </a:t>
            </a:r>
          </a:p>
        </p:txBody>
      </p:sp>
    </p:spTree>
    <p:extLst>
      <p:ext uri="{BB962C8B-B14F-4D97-AF65-F5344CB8AC3E}">
        <p14:creationId xmlns:p14="http://schemas.microsoft.com/office/powerpoint/2010/main" val="761679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B609E-4C7E-65C9-DCE3-30A5CA4D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Reflection </a:t>
            </a:r>
            <a:r>
              <a:rPr lang="en-US" altLang="zh-CN" sz="6000" dirty="0">
                <a:solidFill>
                  <a:schemeClr val="bg1"/>
                </a:solidFill>
              </a:rPr>
              <a:t>&amp;</a:t>
            </a:r>
            <a:br>
              <a:rPr lang="en-US" altLang="zh-CN" sz="6000" dirty="0">
                <a:solidFill>
                  <a:schemeClr val="bg1"/>
                </a:solidFill>
              </a:rPr>
            </a:br>
            <a:r>
              <a:rPr lang="en-US" altLang="zh-CN" sz="6000" dirty="0">
                <a:solidFill>
                  <a:schemeClr val="bg1"/>
                </a:solidFill>
              </a:rPr>
              <a:t>A</a:t>
            </a:r>
            <a:r>
              <a:rPr lang="en-US" sz="6000" dirty="0">
                <a:solidFill>
                  <a:schemeClr val="bg1"/>
                </a:solidFill>
              </a:rPr>
              <a:t>nalysis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ABF86D-49BD-DB9B-0CA5-8466FE2D22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450217"/>
              </p:ext>
            </p:extLst>
          </p:nvPr>
        </p:nvGraphicFramePr>
        <p:xfrm>
          <a:off x="5093208" y="338667"/>
          <a:ext cx="6709325" cy="578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66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9CDC7-1213-A923-FA4E-D5949C03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Post-session task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F49C40-7975-BF40-3230-9BD32B2A67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519891"/>
              </p:ext>
            </p:extLst>
          </p:nvPr>
        </p:nvGraphicFramePr>
        <p:xfrm>
          <a:off x="5393997" y="1283110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7D48AC7E-1D3A-B29D-68E6-A08305616A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1" y="-889933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57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5F3D861D-80D9-DB64-A22E-C706DFBAC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" r="5272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4D8376-6E48-4B62-8469-E3BC5ED6A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1" y="0"/>
            <a:ext cx="755640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98A1-C927-FC89-9187-FA4F6D03A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880534"/>
            <a:ext cx="6586489" cy="3785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Questions?  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Thanks for watching  and see you in session 2. 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Looking forward to hearing your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dictogloss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ideas 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</a:t>
            </a:r>
            <a:r>
              <a:rPr lang="zh-CN" alt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will be sharing mine with you too! 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4421DFE-C753-0281-7B34-84DCBAD57D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64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30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E5A9B-58F5-BA61-E013-D7E37034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/>
              <a:t>Acknowledgment </a:t>
            </a:r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7DE2F-1875-9784-0509-7F25AC194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Jo </a:t>
            </a:r>
            <a:r>
              <a:rPr lang="en-US" altLang="en-US" dirty="0" err="1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Gakonga</a:t>
            </a:r>
            <a:r>
              <a:rPr lang="en-US" altLang="en-US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 TESOL lecturer at Warwick University </a:t>
            </a:r>
            <a:endParaRPr lang="en-US" dirty="0"/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6" descr="Fingerprint">
            <a:extLst>
              <a:ext uri="{FF2B5EF4-FFF2-40B4-BE49-F238E27FC236}">
                <a16:creationId xmlns:a16="http://schemas.microsoft.com/office/drawing/2014/main" id="{E0FD52E3-92F7-35E8-03ED-8182B9E5F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797938-4071-0FDB-9DBA-F586681EB3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61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74B47-1480-A65C-BB96-B411950C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Who am I </a:t>
            </a:r>
            <a:r>
              <a:rPr lang="en-GB" dirty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66097-6FFB-A80C-0EAD-44B9DFF74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6332658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 26</a:t>
            </a:r>
            <a:r>
              <a:rPr lang="en-US" sz="2600" baseline="30000" dirty="0"/>
              <a:t>th</a:t>
            </a:r>
            <a:r>
              <a:rPr lang="en-US" sz="2600" dirty="0"/>
              <a:t> March                    </a:t>
            </a:r>
            <a:r>
              <a:rPr lang="en-US" sz="2600" dirty="0" err="1"/>
              <a:t>Maths</a:t>
            </a:r>
            <a:r>
              <a:rPr lang="en-US" sz="2600" dirty="0"/>
              <a:t> teacher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                                 Helen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                                                                        </a:t>
            </a:r>
            <a:r>
              <a:rPr lang="en-US" sz="2600" dirty="0" err="1"/>
              <a:t>Youyou</a:t>
            </a:r>
            <a:r>
              <a:rPr lang="en-US" sz="2600" dirty="0"/>
              <a:t>                                    ice cream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1D131E1-80A4-BD14-E327-52FFDC3FC1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11505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0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F2CDE-FD9E-53DE-5BA8-D6659ED67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Purposes of the training 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56D206-6712-E1A4-3109-D18CA7A24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202" y="115888"/>
            <a:ext cx="7186527" cy="64034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By the end of the workshop, teachers will </a:t>
            </a:r>
          </a:p>
          <a:p>
            <a:pPr>
              <a:buFont typeface="Wingdings" pitchFamily="2" charset="2"/>
              <a:buChar char="v"/>
            </a:pPr>
            <a:r>
              <a:rPr lang="en-US" sz="2200" dirty="0"/>
              <a:t>Have a clear understanding of what makes a lesson motivating, and know how to plan lessons so that they are </a:t>
            </a:r>
            <a:r>
              <a:rPr lang="en-US" sz="2200" dirty="0" err="1"/>
              <a:t>intrisincally</a:t>
            </a:r>
            <a:r>
              <a:rPr lang="en-US" sz="2200" dirty="0"/>
              <a:t> motivating for students. </a:t>
            </a:r>
          </a:p>
          <a:p>
            <a:pPr marL="0" indent="0">
              <a:buNone/>
            </a:pPr>
            <a:r>
              <a:rPr lang="en-US" altLang="zh-CN" sz="2200" dirty="0"/>
              <a:t>  </a:t>
            </a:r>
            <a:r>
              <a:rPr lang="zh-CN" altLang="en-US" sz="2200" dirty="0"/>
              <a:t>清楚地了解如何让课堂变得激励，并知道如何规划课程，以便他们为学生提供内在动力</a:t>
            </a:r>
            <a:endParaRPr lang="en-GB" altLang="zh-CN" sz="2200" dirty="0"/>
          </a:p>
          <a:p>
            <a:pPr marL="0" indent="0">
              <a:buNone/>
            </a:pPr>
            <a:endParaRPr lang="en-US" sz="2200" dirty="0"/>
          </a:p>
          <a:p>
            <a:pPr>
              <a:buFont typeface="Wingdings" pitchFamily="2" charset="2"/>
              <a:buChar char="v"/>
            </a:pPr>
            <a:r>
              <a:rPr lang="en-US" sz="2200" dirty="0"/>
              <a:t>Be </a:t>
            </a:r>
            <a:r>
              <a:rPr lang="en-GB" sz="2200" dirty="0"/>
              <a:t>familiar with principles of effective lesson design for listening, speaking, reading and writing activities that develop students’ all-round language skills</a:t>
            </a:r>
          </a:p>
          <a:p>
            <a:pPr marL="0" indent="0">
              <a:buNone/>
            </a:pPr>
            <a:r>
              <a:rPr lang="en-US" altLang="en-US" sz="2200" dirty="0">
                <a:latin typeface="Arial Unicode MS" panose="020B0604020202020204" pitchFamily="34" charset="-128"/>
                <a:ea typeface="Courier New" panose="02070309020205020404" pitchFamily="49" charset="0"/>
                <a:cs typeface="SimSun" panose="02010600030101010101" pitchFamily="2" charset="-122"/>
              </a:rPr>
              <a:t>  </a:t>
            </a:r>
            <a:r>
              <a:rPr lang="en-US" altLang="en-US" sz="2200" dirty="0" err="1">
                <a:latin typeface="Arial Unicode MS" panose="020B0604020202020204" pitchFamily="34" charset="-128"/>
                <a:ea typeface="Courier New" panose="02070309020205020404" pitchFamily="49" charset="0"/>
                <a:cs typeface="SimSun" panose="02010600030101010101" pitchFamily="2" charset="-122"/>
              </a:rPr>
              <a:t>熟悉有效的听、说、读与写课程设计原则，以培养学生的全方面的语言技能</a:t>
            </a:r>
            <a:r>
              <a:rPr lang="en-US" altLang="en-US" sz="2200" dirty="0"/>
              <a:t> </a:t>
            </a:r>
          </a:p>
          <a:p>
            <a:pPr marL="0" indent="0">
              <a:buNone/>
            </a:pPr>
            <a:endParaRPr lang="en-GB" sz="2200" dirty="0"/>
          </a:p>
          <a:p>
            <a:pPr lvl="0">
              <a:buFont typeface="Wingdings" pitchFamily="2" charset="2"/>
              <a:buChar char="v"/>
            </a:pPr>
            <a:r>
              <a:rPr lang="en-GB" sz="2200" dirty="0"/>
              <a:t>know a variety of methods and techniques with which you can motivate students to take ownership of learning</a:t>
            </a:r>
          </a:p>
          <a:p>
            <a:pPr marL="0" indent="0">
              <a:buNone/>
            </a:pPr>
            <a:r>
              <a:rPr lang="en-US" altLang="zh-CN" sz="2200" dirty="0"/>
              <a:t>  </a:t>
            </a:r>
            <a:r>
              <a:rPr lang="zh-CN" altLang="en-US" sz="2200" dirty="0"/>
              <a:t>了解各种教学方法和技巧，以便学生真正成为学习的主体</a:t>
            </a:r>
            <a:r>
              <a:rPr lang="en-GB" sz="2200" dirty="0"/>
              <a:t> </a:t>
            </a:r>
            <a:endParaRPr lang="en-US" sz="2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0E988B-CB79-01DE-EDD0-A826E29D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755977"/>
            <a:ext cx="4787082" cy="23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4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D4B1E-18AE-1B83-2D66-0845AD33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A two-hat approach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729A5-8AD0-B67A-B47A-0571A14179C6}"/>
              </a:ext>
            </a:extLst>
          </p:cNvPr>
          <p:cNvSpPr txBox="1"/>
          <p:nvPr/>
        </p:nvSpPr>
        <p:spPr>
          <a:xfrm>
            <a:off x="1029238" y="4984770"/>
            <a:ext cx="86227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Teach &amp;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Reflect, </a:t>
            </a:r>
            <a:r>
              <a:rPr lang="en-US" sz="3200" dirty="0" err="1"/>
              <a:t>analyse</a:t>
            </a:r>
            <a:r>
              <a:rPr lang="en-US" sz="3200" dirty="0"/>
              <a:t> and apply in your own class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39F38-B5A9-D156-8659-A2F4E76EB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4" r="9646" b="-1"/>
          <a:stretch/>
        </p:blipFill>
        <p:spPr>
          <a:xfrm>
            <a:off x="7006402" y="678671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3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F554C9-348D-41FE-D9BA-51F1664A2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100156"/>
              </p:ext>
            </p:extLst>
          </p:nvPr>
        </p:nvGraphicFramePr>
        <p:xfrm>
          <a:off x="912707" y="1027906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1FB87F23-15CE-E88E-DB11-CA140AAC7C3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3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253AC-162C-C94C-8AB9-F8F615AE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en-US" sz="3600" b="1" dirty="0"/>
              <a:t>Teacher Cognition</a:t>
            </a:r>
            <a:br>
              <a:rPr lang="en-US" sz="3600" b="1" dirty="0"/>
            </a:b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2400" dirty="0" err="1"/>
              <a:t>教师认知的重要性</a:t>
            </a:r>
            <a:br>
              <a:rPr lang="en-US" sz="3600" b="1" dirty="0"/>
            </a:br>
            <a:br>
              <a:rPr lang="en-US" sz="3600" dirty="0"/>
            </a:br>
            <a:r>
              <a:rPr lang="en-US" sz="3600" dirty="0"/>
              <a:t>Does it matter?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FA61F-DD19-D640-9DC5-5860B976A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166" y="799570"/>
            <a:ext cx="6478513" cy="451636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What teachers think, know, and believe and the relationships of these mental constructs  is closely related to what teachers do in the language teaching classroom.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Borg, 2003, p81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Key words: beliefs, with/out enjoyment, comfort zone, desire to change</a:t>
            </a:r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2A42C2-B0A4-305D-5C8A-931131B18A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8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B6DF6-C831-DD3C-6CF3-283E669F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60" y="649369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/>
              <a:t>My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expectations and yours</a:t>
            </a:r>
            <a:endParaRPr lang="en-US" sz="36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05FF9A6D-6FFE-DE8F-D50D-B97EF17DF9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9293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E87454F8-B24C-C6CF-FF1F-B5F8B04364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948924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9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26F50-DB90-E761-3CE6-016F3851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03" y="771866"/>
            <a:ext cx="4636331" cy="106807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Session</a:t>
            </a:r>
            <a:r>
              <a:rPr lang="zh-CN" altLang="en-US" b="1" dirty="0"/>
              <a:t> </a:t>
            </a:r>
            <a:r>
              <a:rPr lang="en-US" altLang="zh-CN" b="1" dirty="0"/>
              <a:t>1</a:t>
            </a:r>
            <a:r>
              <a:rPr lang="zh-CN" altLang="en-US" b="1" dirty="0"/>
              <a:t>  </a:t>
            </a:r>
            <a:r>
              <a:rPr lang="en-US" altLang="zh-CN" b="1" dirty="0" err="1"/>
              <a:t>Dictogloss</a:t>
            </a:r>
            <a:br>
              <a:rPr lang="en-US" altLang="zh-CN" b="1" dirty="0"/>
            </a:br>
            <a:r>
              <a:rPr lang="zh-CN" altLang="en-US" b="1" dirty="0"/>
              <a:t>（听写重构）</a:t>
            </a:r>
            <a:endParaRPr lang="en-US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EE876DF-A6EB-014D-A970-2734AEFB7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2" r="24957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4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6" name="Content Placeholder 4">
            <a:extLst>
              <a:ext uri="{FF2B5EF4-FFF2-40B4-BE49-F238E27FC236}">
                <a16:creationId xmlns:a16="http://schemas.microsoft.com/office/drawing/2014/main" id="{EB70F46B-8FBE-89B9-E41B-83380EAF16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5575224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9003E6B2-5CE5-F55D-002A-61EC644D9DF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92" y="-886618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6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4C98781-BDF9-93C3-D7B8-868A3E38C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2" y="10"/>
            <a:ext cx="1219200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5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26F50-DB90-E761-3CE6-016F3851F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42" y="661466"/>
            <a:ext cx="6902048" cy="1135737"/>
          </a:xfrm>
        </p:spPr>
        <p:txBody>
          <a:bodyPr>
            <a:normAutofit/>
          </a:bodyPr>
          <a:lstStyle/>
          <a:p>
            <a:r>
              <a:rPr lang="en-US" sz="3600" dirty="0"/>
              <a:t>Session</a:t>
            </a:r>
            <a:r>
              <a:rPr lang="zh-CN" altLang="en-US" sz="3600" dirty="0"/>
              <a:t> </a:t>
            </a:r>
            <a:r>
              <a:rPr lang="en-US" altLang="zh-CN" sz="3600" dirty="0"/>
              <a:t>1</a:t>
            </a:r>
            <a:r>
              <a:rPr lang="zh-CN" altLang="en-US" sz="3600" dirty="0"/>
              <a:t>  </a:t>
            </a:r>
            <a:r>
              <a:rPr lang="en-US" altLang="zh-CN" sz="3600" dirty="0" err="1"/>
              <a:t>Dictogloss</a:t>
            </a:r>
            <a:r>
              <a:rPr lang="zh-CN" altLang="en-US" sz="3600" dirty="0"/>
              <a:t> （听写重构）</a:t>
            </a:r>
            <a:endParaRPr lang="en-US" sz="3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9F9FFBB-EDFE-448E-4522-F958AFE4C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8587531"/>
              </p:ext>
            </p:extLst>
          </p:nvPr>
        </p:nvGraphicFramePr>
        <p:xfrm>
          <a:off x="4646485" y="1782981"/>
          <a:ext cx="690204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5B3304FB-4AEB-B650-A442-7B8B890C530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7" y="-969478"/>
            <a:ext cx="5229138" cy="2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17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</TotalTime>
  <Words>1440</Words>
  <Application>Microsoft Office PowerPoint</Application>
  <PresentationFormat>宽屏</PresentationFormat>
  <Paragraphs>187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2" baseType="lpstr">
      <vt:lpstr>Arial Unicode MS</vt:lpstr>
      <vt:lpstr>Arial</vt:lpstr>
      <vt:lpstr>Calibri</vt:lpstr>
      <vt:lpstr>Calibri Light</vt:lpstr>
      <vt:lpstr>Wingdings</vt:lpstr>
      <vt:lpstr>Office Theme</vt:lpstr>
      <vt:lpstr> Motivating teaching for English teachers at GAESC     贵阳市英语学科带头人工作站“激励教学” 2022年教师培训工作坊  08/09/2022    </vt:lpstr>
      <vt:lpstr>Bits and bobs </vt:lpstr>
      <vt:lpstr>Who am I ?</vt:lpstr>
      <vt:lpstr>Purposes of the training </vt:lpstr>
      <vt:lpstr>A two-hat approach </vt:lpstr>
      <vt:lpstr>Teacher Cognition   教师认知的重要性  Does it matter? </vt:lpstr>
      <vt:lpstr>My expectations and yours</vt:lpstr>
      <vt:lpstr>Session 1  Dictogloss （听写重构）</vt:lpstr>
      <vt:lpstr>Session 1  Dictogloss （听写重构）</vt:lpstr>
      <vt:lpstr>Dictogloss: The story of Bedgelert  </vt:lpstr>
      <vt:lpstr>Now write/construct the story. It DOESN’T have to be exactly the same words BUT the meaning must be the same and it must be GOOD English!   1-2-4 in a group  Move around, read and revise </vt:lpstr>
      <vt:lpstr>The story of Bedgelert</vt:lpstr>
      <vt:lpstr>What is Dictogloss?  </vt:lpstr>
      <vt:lpstr>What is Dictogloss?   </vt:lpstr>
      <vt:lpstr>What’s good about it? </vt:lpstr>
      <vt:lpstr>Benefits of using dictogloss activities  </vt:lpstr>
      <vt:lpstr>Time for a break  (10 mins)</vt:lpstr>
      <vt:lpstr> How can we use dictogloss with lower-level students for raising grammar-awareness or teaching grammar in context?  Pause here and write down a few ideas.   Differentiation (差异性教学) </vt:lpstr>
      <vt:lpstr>Look at the two activities          (Differentiation)</vt:lpstr>
      <vt:lpstr>Extended tasks </vt:lpstr>
      <vt:lpstr>Extended task 1: interview the prince </vt:lpstr>
      <vt:lpstr>  Extended task 2: write a eulogy/news report  </vt:lpstr>
      <vt:lpstr>Reflection &amp; Analysis </vt:lpstr>
      <vt:lpstr>Post-session task </vt:lpstr>
      <vt:lpstr>PowerPoint 演示文稿</vt:lpstr>
      <vt:lpstr>Acknowledgment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Helen’s BEwF   L2  19th March 22</dc:title>
  <dc:creator>Hou, Helen</dc:creator>
  <cp:lastModifiedBy>1416659021@qq.com</cp:lastModifiedBy>
  <cp:revision>16</cp:revision>
  <dcterms:created xsi:type="dcterms:W3CDTF">2022-03-18T13:00:12Z</dcterms:created>
  <dcterms:modified xsi:type="dcterms:W3CDTF">2023-01-30T07:17:26Z</dcterms:modified>
</cp:coreProperties>
</file>