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28"/>
  </p:notesMasterIdLst>
  <p:sldIdLst>
    <p:sldId id="2229" r:id="rId2"/>
    <p:sldId id="2251" r:id="rId3"/>
    <p:sldId id="2226" r:id="rId4"/>
    <p:sldId id="2227" r:id="rId5"/>
    <p:sldId id="2230" r:id="rId6"/>
    <p:sldId id="2231" r:id="rId7"/>
    <p:sldId id="2232" r:id="rId8"/>
    <p:sldId id="2233" r:id="rId9"/>
    <p:sldId id="2235" r:id="rId10"/>
    <p:sldId id="2236" r:id="rId11"/>
    <p:sldId id="2234" r:id="rId12"/>
    <p:sldId id="2237" r:id="rId13"/>
    <p:sldId id="2238" r:id="rId14"/>
    <p:sldId id="2239" r:id="rId15"/>
    <p:sldId id="2240" r:id="rId16"/>
    <p:sldId id="2242" r:id="rId17"/>
    <p:sldId id="2244" r:id="rId18"/>
    <p:sldId id="2245" r:id="rId19"/>
    <p:sldId id="2246" r:id="rId20"/>
    <p:sldId id="2247" r:id="rId21"/>
    <p:sldId id="2248" r:id="rId22"/>
    <p:sldId id="2253" r:id="rId23"/>
    <p:sldId id="2228" r:id="rId24"/>
    <p:sldId id="2252" r:id="rId25"/>
    <p:sldId id="2249" r:id="rId26"/>
    <p:sldId id="225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75000"/>
  </p:normalViewPr>
  <p:slideViewPr>
    <p:cSldViewPr snapToGrid="0">
      <p:cViewPr varScale="1">
        <p:scale>
          <a:sx n="75" d="100"/>
          <a:sy n="75" d="100"/>
        </p:scale>
        <p:origin x="52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ata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BB865E-C8B8-4A2B-B5B5-178ACFA54628}"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F923985A-8016-492C-BBB1-CAF3B13BAE93}">
      <dgm:prSet/>
      <dgm:spPr/>
      <dgm:t>
        <a:bodyPr/>
        <a:lstStyle/>
        <a:p>
          <a:r>
            <a:rPr lang="en-US" dirty="0"/>
            <a:t>Warm-up </a:t>
          </a:r>
        </a:p>
      </dgm:t>
    </dgm:pt>
    <dgm:pt modelId="{3BDD10A9-BB19-4FA0-BA00-9172764F69C2}" type="parTrans" cxnId="{1D63874A-2B02-4AA8-9927-AC6975FA2E44}">
      <dgm:prSet/>
      <dgm:spPr/>
      <dgm:t>
        <a:bodyPr/>
        <a:lstStyle/>
        <a:p>
          <a:endParaRPr lang="en-US"/>
        </a:p>
      </dgm:t>
    </dgm:pt>
    <dgm:pt modelId="{8FB00927-BB32-40AC-A22F-D4407DA455D1}" type="sibTrans" cxnId="{1D63874A-2B02-4AA8-9927-AC6975FA2E44}">
      <dgm:prSet/>
      <dgm:spPr/>
      <dgm:t>
        <a:bodyPr/>
        <a:lstStyle/>
        <a:p>
          <a:endParaRPr lang="en-US"/>
        </a:p>
      </dgm:t>
    </dgm:pt>
    <dgm:pt modelId="{D32E4138-FBDB-41CD-81F3-800C42C3F55A}">
      <dgm:prSet/>
      <dgm:spPr/>
      <dgm:t>
        <a:bodyPr/>
        <a:lstStyle/>
        <a:p>
          <a:r>
            <a:rPr lang="en-US" dirty="0"/>
            <a:t>Why pictures? </a:t>
          </a:r>
        </a:p>
      </dgm:t>
    </dgm:pt>
    <dgm:pt modelId="{7E2822A9-5630-4FBB-B20D-5703999C6A95}" type="parTrans" cxnId="{52F0E709-C707-428A-92DF-536017E8DE7C}">
      <dgm:prSet/>
      <dgm:spPr/>
      <dgm:t>
        <a:bodyPr/>
        <a:lstStyle/>
        <a:p>
          <a:endParaRPr lang="en-US"/>
        </a:p>
      </dgm:t>
    </dgm:pt>
    <dgm:pt modelId="{F03AEBED-897D-4481-9A38-3237FC4FEE2B}" type="sibTrans" cxnId="{52F0E709-C707-428A-92DF-536017E8DE7C}">
      <dgm:prSet/>
      <dgm:spPr/>
      <dgm:t>
        <a:bodyPr/>
        <a:lstStyle/>
        <a:p>
          <a:endParaRPr lang="en-US"/>
        </a:p>
      </dgm:t>
    </dgm:pt>
    <dgm:pt modelId="{327E4604-C8CF-4648-BA36-19447EAC25C6}">
      <dgm:prSet/>
      <dgm:spPr/>
      <dgm:t>
        <a:bodyPr/>
        <a:lstStyle/>
        <a:p>
          <a:r>
            <a:rPr lang="en-US" dirty="0"/>
            <a:t>Examples:      The story of Beddgelert &amp;  The black hole  </a:t>
          </a:r>
        </a:p>
      </dgm:t>
    </dgm:pt>
    <dgm:pt modelId="{B59769EC-7C05-4EE5-871A-46D5A5A4AD89}" type="parTrans" cxnId="{807CF2F6-77B1-4B8E-A697-35D3C91A8CFE}">
      <dgm:prSet/>
      <dgm:spPr/>
      <dgm:t>
        <a:bodyPr/>
        <a:lstStyle/>
        <a:p>
          <a:endParaRPr lang="en-US"/>
        </a:p>
      </dgm:t>
    </dgm:pt>
    <dgm:pt modelId="{ED7201D8-FACC-486E-9378-E9437B27B42A}" type="sibTrans" cxnId="{807CF2F6-77B1-4B8E-A697-35D3C91A8CFE}">
      <dgm:prSet/>
      <dgm:spPr/>
      <dgm:t>
        <a:bodyPr/>
        <a:lstStyle/>
        <a:p>
          <a:endParaRPr lang="en-US"/>
        </a:p>
      </dgm:t>
    </dgm:pt>
    <dgm:pt modelId="{F09E089C-A0AF-49A8-B090-45DCC07DA819}">
      <dgm:prSet/>
      <dgm:spPr/>
      <dgm:t>
        <a:bodyPr/>
        <a:lstStyle/>
        <a:p>
          <a:r>
            <a:rPr lang="en-US" dirty="0"/>
            <a:t> Where to find pics?  </a:t>
          </a:r>
        </a:p>
      </dgm:t>
    </dgm:pt>
    <dgm:pt modelId="{1D992676-6B36-4679-8596-80E314D98E56}" type="parTrans" cxnId="{220F5E2E-A4D4-4CCC-AF08-E77727707964}">
      <dgm:prSet/>
      <dgm:spPr/>
      <dgm:t>
        <a:bodyPr/>
        <a:lstStyle/>
        <a:p>
          <a:endParaRPr lang="en-US"/>
        </a:p>
      </dgm:t>
    </dgm:pt>
    <dgm:pt modelId="{90020B8A-0EF1-41A7-817D-F92C4F198A0B}" type="sibTrans" cxnId="{220F5E2E-A4D4-4CCC-AF08-E77727707964}">
      <dgm:prSet/>
      <dgm:spPr/>
      <dgm:t>
        <a:bodyPr/>
        <a:lstStyle/>
        <a:p>
          <a:endParaRPr lang="en-US"/>
        </a:p>
      </dgm:t>
    </dgm:pt>
    <dgm:pt modelId="{261A2B39-084A-436C-BF6E-8225AA61A7E4}">
      <dgm:prSet/>
      <dgm:spPr/>
      <dgm:t>
        <a:bodyPr/>
        <a:lstStyle/>
        <a:p>
          <a:r>
            <a:rPr lang="en-US" dirty="0"/>
            <a:t>Reflection, analysis and your takeaway </a:t>
          </a:r>
        </a:p>
      </dgm:t>
    </dgm:pt>
    <dgm:pt modelId="{6F6DAF6A-D8A1-4215-AEA7-B0D236D63B68}" type="parTrans" cxnId="{BDB74AFC-769F-4713-8F54-39ED98D71DA6}">
      <dgm:prSet/>
      <dgm:spPr/>
      <dgm:t>
        <a:bodyPr/>
        <a:lstStyle/>
        <a:p>
          <a:endParaRPr lang="en-US"/>
        </a:p>
      </dgm:t>
    </dgm:pt>
    <dgm:pt modelId="{A5D800DF-5116-445E-9601-4E8184E63A95}" type="sibTrans" cxnId="{BDB74AFC-769F-4713-8F54-39ED98D71DA6}">
      <dgm:prSet/>
      <dgm:spPr/>
      <dgm:t>
        <a:bodyPr/>
        <a:lstStyle/>
        <a:p>
          <a:endParaRPr lang="en-US"/>
        </a:p>
      </dgm:t>
    </dgm:pt>
    <dgm:pt modelId="{5A874D30-0EF0-D746-8CB8-D36994DC203B}" type="pres">
      <dgm:prSet presAssocID="{BABB865E-C8B8-4A2B-B5B5-178ACFA54628}" presName="outerComposite" presStyleCnt="0">
        <dgm:presLayoutVars>
          <dgm:chMax val="5"/>
          <dgm:dir/>
          <dgm:resizeHandles val="exact"/>
        </dgm:presLayoutVars>
      </dgm:prSet>
      <dgm:spPr/>
    </dgm:pt>
    <dgm:pt modelId="{F5057A50-EF6A-B742-9FD1-4C5883CAF8C3}" type="pres">
      <dgm:prSet presAssocID="{BABB865E-C8B8-4A2B-B5B5-178ACFA54628}" presName="dummyMaxCanvas" presStyleCnt="0">
        <dgm:presLayoutVars/>
      </dgm:prSet>
      <dgm:spPr/>
    </dgm:pt>
    <dgm:pt modelId="{00CD58CA-E682-BD41-B5C8-A005636948FA}" type="pres">
      <dgm:prSet presAssocID="{BABB865E-C8B8-4A2B-B5B5-178ACFA54628}" presName="FiveNodes_1" presStyleLbl="node1" presStyleIdx="0" presStyleCnt="5">
        <dgm:presLayoutVars>
          <dgm:bulletEnabled val="1"/>
        </dgm:presLayoutVars>
      </dgm:prSet>
      <dgm:spPr/>
    </dgm:pt>
    <dgm:pt modelId="{CF1A8F84-D65D-514B-8089-FFE31937D184}" type="pres">
      <dgm:prSet presAssocID="{BABB865E-C8B8-4A2B-B5B5-178ACFA54628}" presName="FiveNodes_2" presStyleLbl="node1" presStyleIdx="1" presStyleCnt="5">
        <dgm:presLayoutVars>
          <dgm:bulletEnabled val="1"/>
        </dgm:presLayoutVars>
      </dgm:prSet>
      <dgm:spPr/>
    </dgm:pt>
    <dgm:pt modelId="{06E29778-9677-C042-A5FD-AEEE93CD774D}" type="pres">
      <dgm:prSet presAssocID="{BABB865E-C8B8-4A2B-B5B5-178ACFA54628}" presName="FiveNodes_3" presStyleLbl="node1" presStyleIdx="2" presStyleCnt="5">
        <dgm:presLayoutVars>
          <dgm:bulletEnabled val="1"/>
        </dgm:presLayoutVars>
      </dgm:prSet>
      <dgm:spPr/>
    </dgm:pt>
    <dgm:pt modelId="{6AA706D6-AA86-2943-A484-D2024116EDDF}" type="pres">
      <dgm:prSet presAssocID="{BABB865E-C8B8-4A2B-B5B5-178ACFA54628}" presName="FiveNodes_4" presStyleLbl="node1" presStyleIdx="3" presStyleCnt="5">
        <dgm:presLayoutVars>
          <dgm:bulletEnabled val="1"/>
        </dgm:presLayoutVars>
      </dgm:prSet>
      <dgm:spPr/>
    </dgm:pt>
    <dgm:pt modelId="{387D186D-BD7E-EC49-A3E1-8E4D9483ECC6}" type="pres">
      <dgm:prSet presAssocID="{BABB865E-C8B8-4A2B-B5B5-178ACFA54628}" presName="FiveNodes_5" presStyleLbl="node1" presStyleIdx="4" presStyleCnt="5">
        <dgm:presLayoutVars>
          <dgm:bulletEnabled val="1"/>
        </dgm:presLayoutVars>
      </dgm:prSet>
      <dgm:spPr/>
    </dgm:pt>
    <dgm:pt modelId="{8D612E52-67F6-9247-ADC1-A56E262E363B}" type="pres">
      <dgm:prSet presAssocID="{BABB865E-C8B8-4A2B-B5B5-178ACFA54628}" presName="FiveConn_1-2" presStyleLbl="fgAccFollowNode1" presStyleIdx="0" presStyleCnt="4">
        <dgm:presLayoutVars>
          <dgm:bulletEnabled val="1"/>
        </dgm:presLayoutVars>
      </dgm:prSet>
      <dgm:spPr/>
    </dgm:pt>
    <dgm:pt modelId="{51147AD4-3B9A-8545-9F51-58AA3C290475}" type="pres">
      <dgm:prSet presAssocID="{BABB865E-C8B8-4A2B-B5B5-178ACFA54628}" presName="FiveConn_2-3" presStyleLbl="fgAccFollowNode1" presStyleIdx="1" presStyleCnt="4">
        <dgm:presLayoutVars>
          <dgm:bulletEnabled val="1"/>
        </dgm:presLayoutVars>
      </dgm:prSet>
      <dgm:spPr/>
    </dgm:pt>
    <dgm:pt modelId="{42CA657C-FC10-C84E-BE47-4CF61B0B0F1F}" type="pres">
      <dgm:prSet presAssocID="{BABB865E-C8B8-4A2B-B5B5-178ACFA54628}" presName="FiveConn_3-4" presStyleLbl="fgAccFollowNode1" presStyleIdx="2" presStyleCnt="4">
        <dgm:presLayoutVars>
          <dgm:bulletEnabled val="1"/>
        </dgm:presLayoutVars>
      </dgm:prSet>
      <dgm:spPr/>
    </dgm:pt>
    <dgm:pt modelId="{D3EB7802-FCE4-F745-A9F3-F44D0F0D20B0}" type="pres">
      <dgm:prSet presAssocID="{BABB865E-C8B8-4A2B-B5B5-178ACFA54628}" presName="FiveConn_4-5" presStyleLbl="fgAccFollowNode1" presStyleIdx="3" presStyleCnt="4">
        <dgm:presLayoutVars>
          <dgm:bulletEnabled val="1"/>
        </dgm:presLayoutVars>
      </dgm:prSet>
      <dgm:spPr/>
    </dgm:pt>
    <dgm:pt modelId="{00313CEB-E0C7-F04B-ABC9-7BF8E1682607}" type="pres">
      <dgm:prSet presAssocID="{BABB865E-C8B8-4A2B-B5B5-178ACFA54628}" presName="FiveNodes_1_text" presStyleLbl="node1" presStyleIdx="4" presStyleCnt="5">
        <dgm:presLayoutVars>
          <dgm:bulletEnabled val="1"/>
        </dgm:presLayoutVars>
      </dgm:prSet>
      <dgm:spPr/>
    </dgm:pt>
    <dgm:pt modelId="{53B6E0A5-085A-7444-BAE3-BD4ABDBDDB19}" type="pres">
      <dgm:prSet presAssocID="{BABB865E-C8B8-4A2B-B5B5-178ACFA54628}" presName="FiveNodes_2_text" presStyleLbl="node1" presStyleIdx="4" presStyleCnt="5">
        <dgm:presLayoutVars>
          <dgm:bulletEnabled val="1"/>
        </dgm:presLayoutVars>
      </dgm:prSet>
      <dgm:spPr/>
    </dgm:pt>
    <dgm:pt modelId="{104A56C7-26C3-0649-A4A7-A7DCA787AE26}" type="pres">
      <dgm:prSet presAssocID="{BABB865E-C8B8-4A2B-B5B5-178ACFA54628}" presName="FiveNodes_3_text" presStyleLbl="node1" presStyleIdx="4" presStyleCnt="5">
        <dgm:presLayoutVars>
          <dgm:bulletEnabled val="1"/>
        </dgm:presLayoutVars>
      </dgm:prSet>
      <dgm:spPr/>
    </dgm:pt>
    <dgm:pt modelId="{BFC344FE-CAA9-114F-A287-5CD29311B009}" type="pres">
      <dgm:prSet presAssocID="{BABB865E-C8B8-4A2B-B5B5-178ACFA54628}" presName="FiveNodes_4_text" presStyleLbl="node1" presStyleIdx="4" presStyleCnt="5">
        <dgm:presLayoutVars>
          <dgm:bulletEnabled val="1"/>
        </dgm:presLayoutVars>
      </dgm:prSet>
      <dgm:spPr/>
    </dgm:pt>
    <dgm:pt modelId="{00DA5C38-7FD9-C341-8E3F-F209CA95842A}" type="pres">
      <dgm:prSet presAssocID="{BABB865E-C8B8-4A2B-B5B5-178ACFA54628}" presName="FiveNodes_5_text" presStyleLbl="node1" presStyleIdx="4" presStyleCnt="5">
        <dgm:presLayoutVars>
          <dgm:bulletEnabled val="1"/>
        </dgm:presLayoutVars>
      </dgm:prSet>
      <dgm:spPr/>
    </dgm:pt>
  </dgm:ptLst>
  <dgm:cxnLst>
    <dgm:cxn modelId="{08D5FB01-8EA8-F74F-9CB7-7BAB86A3608A}" type="presOf" srcId="{F09E089C-A0AF-49A8-B090-45DCC07DA819}" destId="{6AA706D6-AA86-2943-A484-D2024116EDDF}" srcOrd="0" destOrd="0" presId="urn:microsoft.com/office/officeart/2005/8/layout/vProcess5"/>
    <dgm:cxn modelId="{52F0E709-C707-428A-92DF-536017E8DE7C}" srcId="{BABB865E-C8B8-4A2B-B5B5-178ACFA54628}" destId="{D32E4138-FBDB-41CD-81F3-800C42C3F55A}" srcOrd="1" destOrd="0" parTransId="{7E2822A9-5630-4FBB-B20D-5703999C6A95}" sibTransId="{F03AEBED-897D-4481-9A38-3237FC4FEE2B}"/>
    <dgm:cxn modelId="{C31E520B-A2ED-DE48-AD35-27408B82057C}" type="presOf" srcId="{D32E4138-FBDB-41CD-81F3-800C42C3F55A}" destId="{53B6E0A5-085A-7444-BAE3-BD4ABDBDDB19}" srcOrd="1" destOrd="0" presId="urn:microsoft.com/office/officeart/2005/8/layout/vProcess5"/>
    <dgm:cxn modelId="{D7187F23-6261-EB4C-A036-4C325B2D0E3D}" type="presOf" srcId="{F923985A-8016-492C-BBB1-CAF3B13BAE93}" destId="{00313CEB-E0C7-F04B-ABC9-7BF8E1682607}" srcOrd="1" destOrd="0" presId="urn:microsoft.com/office/officeart/2005/8/layout/vProcess5"/>
    <dgm:cxn modelId="{6C12A428-BB5A-0746-A178-55C68E30B27B}" type="presOf" srcId="{327E4604-C8CF-4648-BA36-19447EAC25C6}" destId="{104A56C7-26C3-0649-A4A7-A7DCA787AE26}" srcOrd="1" destOrd="0" presId="urn:microsoft.com/office/officeart/2005/8/layout/vProcess5"/>
    <dgm:cxn modelId="{220F5E2E-A4D4-4CCC-AF08-E77727707964}" srcId="{BABB865E-C8B8-4A2B-B5B5-178ACFA54628}" destId="{F09E089C-A0AF-49A8-B090-45DCC07DA819}" srcOrd="3" destOrd="0" parTransId="{1D992676-6B36-4679-8596-80E314D98E56}" sibTransId="{90020B8A-0EF1-41A7-817D-F92C4F198A0B}"/>
    <dgm:cxn modelId="{1D63874A-2B02-4AA8-9927-AC6975FA2E44}" srcId="{BABB865E-C8B8-4A2B-B5B5-178ACFA54628}" destId="{F923985A-8016-492C-BBB1-CAF3B13BAE93}" srcOrd="0" destOrd="0" parTransId="{3BDD10A9-BB19-4FA0-BA00-9172764F69C2}" sibTransId="{8FB00927-BB32-40AC-A22F-D4407DA455D1}"/>
    <dgm:cxn modelId="{3D4FE64D-A9F3-F643-A55E-B8BD86335724}" type="presOf" srcId="{8FB00927-BB32-40AC-A22F-D4407DA455D1}" destId="{8D612E52-67F6-9247-ADC1-A56E262E363B}" srcOrd="0" destOrd="0" presId="urn:microsoft.com/office/officeart/2005/8/layout/vProcess5"/>
    <dgm:cxn modelId="{EEDBC071-A606-2145-BBE2-3CA9A9B1E56E}" type="presOf" srcId="{90020B8A-0EF1-41A7-817D-F92C4F198A0B}" destId="{D3EB7802-FCE4-F745-A9F3-F44D0F0D20B0}" srcOrd="0" destOrd="0" presId="urn:microsoft.com/office/officeart/2005/8/layout/vProcess5"/>
    <dgm:cxn modelId="{AE849685-FC96-D84C-939B-FAAD5E7EE68C}" type="presOf" srcId="{261A2B39-084A-436C-BF6E-8225AA61A7E4}" destId="{00DA5C38-7FD9-C341-8E3F-F209CA95842A}" srcOrd="1" destOrd="0" presId="urn:microsoft.com/office/officeart/2005/8/layout/vProcess5"/>
    <dgm:cxn modelId="{7B947887-B445-0549-BDB3-6CD79C8E3C6F}" type="presOf" srcId="{ED7201D8-FACC-486E-9378-E9437B27B42A}" destId="{42CA657C-FC10-C84E-BE47-4CF61B0B0F1F}" srcOrd="0" destOrd="0" presId="urn:microsoft.com/office/officeart/2005/8/layout/vProcess5"/>
    <dgm:cxn modelId="{58ABE190-053A-034F-B573-A941ED7293AA}" type="presOf" srcId="{D32E4138-FBDB-41CD-81F3-800C42C3F55A}" destId="{CF1A8F84-D65D-514B-8089-FFE31937D184}" srcOrd="0" destOrd="0" presId="urn:microsoft.com/office/officeart/2005/8/layout/vProcess5"/>
    <dgm:cxn modelId="{19CB529F-45F2-8748-B2BB-D4142181A2BA}" type="presOf" srcId="{BABB865E-C8B8-4A2B-B5B5-178ACFA54628}" destId="{5A874D30-0EF0-D746-8CB8-D36994DC203B}" srcOrd="0" destOrd="0" presId="urn:microsoft.com/office/officeart/2005/8/layout/vProcess5"/>
    <dgm:cxn modelId="{5A98EBB5-173A-2049-8F34-8F0C8BB3FFCD}" type="presOf" srcId="{327E4604-C8CF-4648-BA36-19447EAC25C6}" destId="{06E29778-9677-C042-A5FD-AEEE93CD774D}" srcOrd="0" destOrd="0" presId="urn:microsoft.com/office/officeart/2005/8/layout/vProcess5"/>
    <dgm:cxn modelId="{7DA2ACC7-C4B5-3E49-8748-F7EDAB5EF026}" type="presOf" srcId="{F09E089C-A0AF-49A8-B090-45DCC07DA819}" destId="{BFC344FE-CAA9-114F-A287-5CD29311B009}" srcOrd="1" destOrd="0" presId="urn:microsoft.com/office/officeart/2005/8/layout/vProcess5"/>
    <dgm:cxn modelId="{6803F4C9-4432-FD4B-B247-97DBD540B716}" type="presOf" srcId="{261A2B39-084A-436C-BF6E-8225AA61A7E4}" destId="{387D186D-BD7E-EC49-A3E1-8E4D9483ECC6}" srcOrd="0" destOrd="0" presId="urn:microsoft.com/office/officeart/2005/8/layout/vProcess5"/>
    <dgm:cxn modelId="{48358BE0-7F0A-F74A-8F58-776735789B93}" type="presOf" srcId="{F03AEBED-897D-4481-9A38-3237FC4FEE2B}" destId="{51147AD4-3B9A-8545-9F51-58AA3C290475}" srcOrd="0" destOrd="0" presId="urn:microsoft.com/office/officeart/2005/8/layout/vProcess5"/>
    <dgm:cxn modelId="{807CF2F6-77B1-4B8E-A697-35D3C91A8CFE}" srcId="{BABB865E-C8B8-4A2B-B5B5-178ACFA54628}" destId="{327E4604-C8CF-4648-BA36-19447EAC25C6}" srcOrd="2" destOrd="0" parTransId="{B59769EC-7C05-4EE5-871A-46D5A5A4AD89}" sibTransId="{ED7201D8-FACC-486E-9378-E9437B27B42A}"/>
    <dgm:cxn modelId="{45391BF7-59D4-5A47-83FE-8134AB08D59F}" type="presOf" srcId="{F923985A-8016-492C-BBB1-CAF3B13BAE93}" destId="{00CD58CA-E682-BD41-B5C8-A005636948FA}" srcOrd="0" destOrd="0" presId="urn:microsoft.com/office/officeart/2005/8/layout/vProcess5"/>
    <dgm:cxn modelId="{BDB74AFC-769F-4713-8F54-39ED98D71DA6}" srcId="{BABB865E-C8B8-4A2B-B5B5-178ACFA54628}" destId="{261A2B39-084A-436C-BF6E-8225AA61A7E4}" srcOrd="4" destOrd="0" parTransId="{6F6DAF6A-D8A1-4215-AEA7-B0D236D63B68}" sibTransId="{A5D800DF-5116-445E-9601-4E8184E63A95}"/>
    <dgm:cxn modelId="{426709D9-42B1-EF43-9C72-EF7817F72392}" type="presParOf" srcId="{5A874D30-0EF0-D746-8CB8-D36994DC203B}" destId="{F5057A50-EF6A-B742-9FD1-4C5883CAF8C3}" srcOrd="0" destOrd="0" presId="urn:microsoft.com/office/officeart/2005/8/layout/vProcess5"/>
    <dgm:cxn modelId="{94B636E5-D34A-204E-9E6C-30695BCE7558}" type="presParOf" srcId="{5A874D30-0EF0-D746-8CB8-D36994DC203B}" destId="{00CD58CA-E682-BD41-B5C8-A005636948FA}" srcOrd="1" destOrd="0" presId="urn:microsoft.com/office/officeart/2005/8/layout/vProcess5"/>
    <dgm:cxn modelId="{85631AE8-51C2-6A40-881E-A24788DD1657}" type="presParOf" srcId="{5A874D30-0EF0-D746-8CB8-D36994DC203B}" destId="{CF1A8F84-D65D-514B-8089-FFE31937D184}" srcOrd="2" destOrd="0" presId="urn:microsoft.com/office/officeart/2005/8/layout/vProcess5"/>
    <dgm:cxn modelId="{5672D983-76FE-7F41-BA4C-787D56C879F4}" type="presParOf" srcId="{5A874D30-0EF0-D746-8CB8-D36994DC203B}" destId="{06E29778-9677-C042-A5FD-AEEE93CD774D}" srcOrd="3" destOrd="0" presId="urn:microsoft.com/office/officeart/2005/8/layout/vProcess5"/>
    <dgm:cxn modelId="{108C7CF2-A0D8-0F45-8BA0-5B196B7B241A}" type="presParOf" srcId="{5A874D30-0EF0-D746-8CB8-D36994DC203B}" destId="{6AA706D6-AA86-2943-A484-D2024116EDDF}" srcOrd="4" destOrd="0" presId="urn:microsoft.com/office/officeart/2005/8/layout/vProcess5"/>
    <dgm:cxn modelId="{F93FEE9C-0ED3-094B-BE45-B7C6BEEFD146}" type="presParOf" srcId="{5A874D30-0EF0-D746-8CB8-D36994DC203B}" destId="{387D186D-BD7E-EC49-A3E1-8E4D9483ECC6}" srcOrd="5" destOrd="0" presId="urn:microsoft.com/office/officeart/2005/8/layout/vProcess5"/>
    <dgm:cxn modelId="{A103F8D9-5865-A04A-952C-A35545D335E4}" type="presParOf" srcId="{5A874D30-0EF0-D746-8CB8-D36994DC203B}" destId="{8D612E52-67F6-9247-ADC1-A56E262E363B}" srcOrd="6" destOrd="0" presId="urn:microsoft.com/office/officeart/2005/8/layout/vProcess5"/>
    <dgm:cxn modelId="{F434A529-A423-0548-A4F4-1F211C1E13C7}" type="presParOf" srcId="{5A874D30-0EF0-D746-8CB8-D36994DC203B}" destId="{51147AD4-3B9A-8545-9F51-58AA3C290475}" srcOrd="7" destOrd="0" presId="urn:microsoft.com/office/officeart/2005/8/layout/vProcess5"/>
    <dgm:cxn modelId="{FF6202F7-35C6-F048-89A7-A53AD8F5A742}" type="presParOf" srcId="{5A874D30-0EF0-D746-8CB8-D36994DC203B}" destId="{42CA657C-FC10-C84E-BE47-4CF61B0B0F1F}" srcOrd="8" destOrd="0" presId="urn:microsoft.com/office/officeart/2005/8/layout/vProcess5"/>
    <dgm:cxn modelId="{7FF8F86B-107B-304C-815E-4AA69E57C9D9}" type="presParOf" srcId="{5A874D30-0EF0-D746-8CB8-D36994DC203B}" destId="{D3EB7802-FCE4-F745-A9F3-F44D0F0D20B0}" srcOrd="9" destOrd="0" presId="urn:microsoft.com/office/officeart/2005/8/layout/vProcess5"/>
    <dgm:cxn modelId="{61F6D472-5178-2844-AD9E-AE02E6954256}" type="presParOf" srcId="{5A874D30-0EF0-D746-8CB8-D36994DC203B}" destId="{00313CEB-E0C7-F04B-ABC9-7BF8E1682607}" srcOrd="10" destOrd="0" presId="urn:microsoft.com/office/officeart/2005/8/layout/vProcess5"/>
    <dgm:cxn modelId="{6D7909F2-BC1B-5240-98A1-7572B4A5BE26}" type="presParOf" srcId="{5A874D30-0EF0-D746-8CB8-D36994DC203B}" destId="{53B6E0A5-085A-7444-BAE3-BD4ABDBDDB19}" srcOrd="11" destOrd="0" presId="urn:microsoft.com/office/officeart/2005/8/layout/vProcess5"/>
    <dgm:cxn modelId="{57462474-9C2D-4B4E-9912-ADF2E71289B6}" type="presParOf" srcId="{5A874D30-0EF0-D746-8CB8-D36994DC203B}" destId="{104A56C7-26C3-0649-A4A7-A7DCA787AE26}" srcOrd="12" destOrd="0" presId="urn:microsoft.com/office/officeart/2005/8/layout/vProcess5"/>
    <dgm:cxn modelId="{3BD532C7-0DEF-A94C-8E2A-10797D2F2DD7}" type="presParOf" srcId="{5A874D30-0EF0-D746-8CB8-D36994DC203B}" destId="{BFC344FE-CAA9-114F-A287-5CD29311B009}" srcOrd="13" destOrd="0" presId="urn:microsoft.com/office/officeart/2005/8/layout/vProcess5"/>
    <dgm:cxn modelId="{B4D07EAA-778C-6940-A42E-23C54CC1AF38}" type="presParOf" srcId="{5A874D30-0EF0-D746-8CB8-D36994DC203B}" destId="{00DA5C38-7FD9-C341-8E3F-F209CA95842A}"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6AC458-1A14-424E-BF7A-ED598434B86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27E53C0-263B-40E3-AD3E-288A4586551A}">
      <dgm:prSet/>
      <dgm:spPr/>
      <dgm:t>
        <a:bodyPr/>
        <a:lstStyle/>
        <a:p>
          <a:r>
            <a:rPr lang="en-US"/>
            <a:t>Think about the warmer we just did; how did you feel about the use of pictures in an ELT class? </a:t>
          </a:r>
        </a:p>
      </dgm:t>
    </dgm:pt>
    <dgm:pt modelId="{F85C2728-47A1-4539-8927-7C57948DEFCE}" type="parTrans" cxnId="{F4BDFCB9-958C-4FF3-965D-1A6709FC6C62}">
      <dgm:prSet/>
      <dgm:spPr/>
      <dgm:t>
        <a:bodyPr/>
        <a:lstStyle/>
        <a:p>
          <a:endParaRPr lang="en-US"/>
        </a:p>
      </dgm:t>
    </dgm:pt>
    <dgm:pt modelId="{3308879B-32E3-44F4-ABDB-518301E126C6}" type="sibTrans" cxnId="{F4BDFCB9-958C-4FF3-965D-1A6709FC6C62}">
      <dgm:prSet/>
      <dgm:spPr/>
      <dgm:t>
        <a:bodyPr/>
        <a:lstStyle/>
        <a:p>
          <a:endParaRPr lang="en-US"/>
        </a:p>
      </dgm:t>
    </dgm:pt>
    <dgm:pt modelId="{CBAFDDA0-3D81-4BBA-A470-8E86A794B091}">
      <dgm:prSet/>
      <dgm:spPr/>
      <dgm:t>
        <a:bodyPr/>
        <a:lstStyle/>
        <a:p>
          <a:r>
            <a:rPr lang="en-US" dirty="0"/>
            <a:t>Why should we use pictures in our teaching?  </a:t>
          </a:r>
        </a:p>
      </dgm:t>
    </dgm:pt>
    <dgm:pt modelId="{DC9778AC-E27D-4AE3-9571-1A62D38FA0BE}" type="parTrans" cxnId="{9C99510D-2CFC-42E0-889C-34B0DEBFFE15}">
      <dgm:prSet/>
      <dgm:spPr/>
      <dgm:t>
        <a:bodyPr/>
        <a:lstStyle/>
        <a:p>
          <a:endParaRPr lang="en-US"/>
        </a:p>
      </dgm:t>
    </dgm:pt>
    <dgm:pt modelId="{79E8D027-594F-4530-B4DE-A6E320CFB947}" type="sibTrans" cxnId="{9C99510D-2CFC-42E0-889C-34B0DEBFFE15}">
      <dgm:prSet/>
      <dgm:spPr/>
      <dgm:t>
        <a:bodyPr/>
        <a:lstStyle/>
        <a:p>
          <a:endParaRPr lang="en-US"/>
        </a:p>
      </dgm:t>
    </dgm:pt>
    <dgm:pt modelId="{AD5EC4D9-CA7F-4F64-9056-4BB852B3784C}">
      <dgm:prSet/>
      <dgm:spPr/>
      <dgm:t>
        <a:bodyPr/>
        <a:lstStyle/>
        <a:p>
          <a:r>
            <a:rPr lang="en-US" dirty="0"/>
            <a:t>Any benefits? </a:t>
          </a:r>
        </a:p>
      </dgm:t>
    </dgm:pt>
    <dgm:pt modelId="{1E36267F-42EA-47E8-9490-8335096C1371}" type="parTrans" cxnId="{55477A63-29D1-4D47-80EA-FFAFDA2ACA87}">
      <dgm:prSet/>
      <dgm:spPr/>
      <dgm:t>
        <a:bodyPr/>
        <a:lstStyle/>
        <a:p>
          <a:endParaRPr lang="en-US"/>
        </a:p>
      </dgm:t>
    </dgm:pt>
    <dgm:pt modelId="{52331233-01DE-4113-9137-F301319784A3}" type="sibTrans" cxnId="{55477A63-29D1-4D47-80EA-FFAFDA2ACA87}">
      <dgm:prSet/>
      <dgm:spPr/>
      <dgm:t>
        <a:bodyPr/>
        <a:lstStyle/>
        <a:p>
          <a:endParaRPr lang="en-US"/>
        </a:p>
      </dgm:t>
    </dgm:pt>
    <dgm:pt modelId="{45A89558-EF67-477F-BDF2-0E84D968F25A}">
      <dgm:prSet/>
      <dgm:spPr/>
      <dgm:t>
        <a:bodyPr/>
        <a:lstStyle/>
        <a:p>
          <a:r>
            <a:rPr lang="en-US"/>
            <a:t>(Share your thoughts in the chat box )</a:t>
          </a:r>
        </a:p>
      </dgm:t>
    </dgm:pt>
    <dgm:pt modelId="{469C906C-FA48-420B-813C-27F5F096F477}" type="parTrans" cxnId="{0A1F7E4F-4E27-4937-87AA-2B279CC24E94}">
      <dgm:prSet/>
      <dgm:spPr/>
      <dgm:t>
        <a:bodyPr/>
        <a:lstStyle/>
        <a:p>
          <a:endParaRPr lang="en-US"/>
        </a:p>
      </dgm:t>
    </dgm:pt>
    <dgm:pt modelId="{3FE362EA-0B00-4E48-B009-7334E3273C9C}" type="sibTrans" cxnId="{0A1F7E4F-4E27-4937-87AA-2B279CC24E94}">
      <dgm:prSet/>
      <dgm:spPr/>
      <dgm:t>
        <a:bodyPr/>
        <a:lstStyle/>
        <a:p>
          <a:endParaRPr lang="en-US"/>
        </a:p>
      </dgm:t>
    </dgm:pt>
    <dgm:pt modelId="{B92B5DA0-403C-4EBC-A920-8C0E14F099A0}" type="pres">
      <dgm:prSet presAssocID="{F76AC458-1A14-424E-BF7A-ED598434B865}" presName="root" presStyleCnt="0">
        <dgm:presLayoutVars>
          <dgm:dir/>
          <dgm:resizeHandles val="exact"/>
        </dgm:presLayoutVars>
      </dgm:prSet>
      <dgm:spPr/>
    </dgm:pt>
    <dgm:pt modelId="{4D0FB182-0F86-4512-94F8-484528979984}" type="pres">
      <dgm:prSet presAssocID="{227E53C0-263B-40E3-AD3E-288A4586551A}" presName="compNode" presStyleCnt="0"/>
      <dgm:spPr/>
    </dgm:pt>
    <dgm:pt modelId="{B959EA67-019B-4767-AC3C-DC9F6E71EEBA}" type="pres">
      <dgm:prSet presAssocID="{227E53C0-263B-40E3-AD3E-288A4586551A}" presName="bgRect" presStyleLbl="bgShp" presStyleIdx="0" presStyleCnt="4"/>
      <dgm:spPr/>
    </dgm:pt>
    <dgm:pt modelId="{1FB5EAEE-2353-468E-9A84-238C10B483DD}" type="pres">
      <dgm:prSet presAssocID="{227E53C0-263B-40E3-AD3E-288A4586551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ermometer"/>
        </a:ext>
      </dgm:extLst>
    </dgm:pt>
    <dgm:pt modelId="{B65813FA-E96E-4AFA-B76C-B45AC1F2A42D}" type="pres">
      <dgm:prSet presAssocID="{227E53C0-263B-40E3-AD3E-288A4586551A}" presName="spaceRect" presStyleCnt="0"/>
      <dgm:spPr/>
    </dgm:pt>
    <dgm:pt modelId="{E552D887-8BE9-4454-A535-94BA58A08757}" type="pres">
      <dgm:prSet presAssocID="{227E53C0-263B-40E3-AD3E-288A4586551A}" presName="parTx" presStyleLbl="revTx" presStyleIdx="0" presStyleCnt="4">
        <dgm:presLayoutVars>
          <dgm:chMax val="0"/>
          <dgm:chPref val="0"/>
        </dgm:presLayoutVars>
      </dgm:prSet>
      <dgm:spPr/>
    </dgm:pt>
    <dgm:pt modelId="{6DEB4212-6603-40AC-9C9A-33D0EE2215BF}" type="pres">
      <dgm:prSet presAssocID="{3308879B-32E3-44F4-ABDB-518301E126C6}" presName="sibTrans" presStyleCnt="0"/>
      <dgm:spPr/>
    </dgm:pt>
    <dgm:pt modelId="{9F37E2CA-5B99-4FEE-BFB2-6E1E5A193BD7}" type="pres">
      <dgm:prSet presAssocID="{CBAFDDA0-3D81-4BBA-A470-8E86A794B091}" presName="compNode" presStyleCnt="0"/>
      <dgm:spPr/>
    </dgm:pt>
    <dgm:pt modelId="{8CEF5523-24F7-42D1-BF58-50B7EC0D6CAE}" type="pres">
      <dgm:prSet presAssocID="{CBAFDDA0-3D81-4BBA-A470-8E86A794B091}" presName="bgRect" presStyleLbl="bgShp" presStyleIdx="1" presStyleCnt="4"/>
      <dgm:spPr/>
    </dgm:pt>
    <dgm:pt modelId="{D80D102F-350B-4C12-A389-F07B246BDDE2}" type="pres">
      <dgm:prSet presAssocID="{CBAFDDA0-3D81-4BBA-A470-8E86A794B09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D5883E6C-7324-4EB9-A4B3-EBA4403B21D9}" type="pres">
      <dgm:prSet presAssocID="{CBAFDDA0-3D81-4BBA-A470-8E86A794B091}" presName="spaceRect" presStyleCnt="0"/>
      <dgm:spPr/>
    </dgm:pt>
    <dgm:pt modelId="{7AC8BA30-D818-4A0B-9C0D-3B69E09DCFB8}" type="pres">
      <dgm:prSet presAssocID="{CBAFDDA0-3D81-4BBA-A470-8E86A794B091}" presName="parTx" presStyleLbl="revTx" presStyleIdx="1" presStyleCnt="4">
        <dgm:presLayoutVars>
          <dgm:chMax val="0"/>
          <dgm:chPref val="0"/>
        </dgm:presLayoutVars>
      </dgm:prSet>
      <dgm:spPr/>
    </dgm:pt>
    <dgm:pt modelId="{5EA8292B-E895-451F-A7DD-94A848557770}" type="pres">
      <dgm:prSet presAssocID="{79E8D027-594F-4530-B4DE-A6E320CFB947}" presName="sibTrans" presStyleCnt="0"/>
      <dgm:spPr/>
    </dgm:pt>
    <dgm:pt modelId="{2C2B9F44-1B28-4C6C-9A44-72DDDD9E1075}" type="pres">
      <dgm:prSet presAssocID="{AD5EC4D9-CA7F-4F64-9056-4BB852B3784C}" presName="compNode" presStyleCnt="0"/>
      <dgm:spPr/>
    </dgm:pt>
    <dgm:pt modelId="{975E7CFC-DFEB-405C-ACC9-3EC25A2B2200}" type="pres">
      <dgm:prSet presAssocID="{AD5EC4D9-CA7F-4F64-9056-4BB852B3784C}" presName="bgRect" presStyleLbl="bgShp" presStyleIdx="2" presStyleCnt="4"/>
      <dgm:spPr/>
    </dgm:pt>
    <dgm:pt modelId="{C50B3306-0AF4-485D-AE5E-FD936B42B59D}" type="pres">
      <dgm:prSet presAssocID="{AD5EC4D9-CA7F-4F64-9056-4BB852B3784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DB374624-9B7C-4890-A082-962BBE0A7FF2}" type="pres">
      <dgm:prSet presAssocID="{AD5EC4D9-CA7F-4F64-9056-4BB852B3784C}" presName="spaceRect" presStyleCnt="0"/>
      <dgm:spPr/>
    </dgm:pt>
    <dgm:pt modelId="{8925FBF3-5461-4A40-868E-0253A48B0D8F}" type="pres">
      <dgm:prSet presAssocID="{AD5EC4D9-CA7F-4F64-9056-4BB852B3784C}" presName="parTx" presStyleLbl="revTx" presStyleIdx="2" presStyleCnt="4">
        <dgm:presLayoutVars>
          <dgm:chMax val="0"/>
          <dgm:chPref val="0"/>
        </dgm:presLayoutVars>
      </dgm:prSet>
      <dgm:spPr/>
    </dgm:pt>
    <dgm:pt modelId="{037E3EAD-9B6A-4587-987C-2FC550AF02F9}" type="pres">
      <dgm:prSet presAssocID="{52331233-01DE-4113-9137-F301319784A3}" presName="sibTrans" presStyleCnt="0"/>
      <dgm:spPr/>
    </dgm:pt>
    <dgm:pt modelId="{F626E4E5-DAFC-4F97-9A32-012A294F6606}" type="pres">
      <dgm:prSet presAssocID="{45A89558-EF67-477F-BDF2-0E84D968F25A}" presName="compNode" presStyleCnt="0"/>
      <dgm:spPr/>
    </dgm:pt>
    <dgm:pt modelId="{95C0C32C-99BD-42BA-BB7C-A5F387437781}" type="pres">
      <dgm:prSet presAssocID="{45A89558-EF67-477F-BDF2-0E84D968F25A}" presName="bgRect" presStyleLbl="bgShp" presStyleIdx="3" presStyleCnt="4"/>
      <dgm:spPr/>
    </dgm:pt>
    <dgm:pt modelId="{A28D54FA-66CF-4B91-AE7C-6C9E123ED0E0}" type="pres">
      <dgm:prSet presAssocID="{45A89558-EF67-477F-BDF2-0E84D968F25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05AC38A6-66BB-40D4-AAD7-2E917BD3AE95}" type="pres">
      <dgm:prSet presAssocID="{45A89558-EF67-477F-BDF2-0E84D968F25A}" presName="spaceRect" presStyleCnt="0"/>
      <dgm:spPr/>
    </dgm:pt>
    <dgm:pt modelId="{C668A903-8A7A-43AE-8A6D-4874556194D7}" type="pres">
      <dgm:prSet presAssocID="{45A89558-EF67-477F-BDF2-0E84D968F25A}" presName="parTx" presStyleLbl="revTx" presStyleIdx="3" presStyleCnt="4">
        <dgm:presLayoutVars>
          <dgm:chMax val="0"/>
          <dgm:chPref val="0"/>
        </dgm:presLayoutVars>
      </dgm:prSet>
      <dgm:spPr/>
    </dgm:pt>
  </dgm:ptLst>
  <dgm:cxnLst>
    <dgm:cxn modelId="{9C99510D-2CFC-42E0-889C-34B0DEBFFE15}" srcId="{F76AC458-1A14-424E-BF7A-ED598434B865}" destId="{CBAFDDA0-3D81-4BBA-A470-8E86A794B091}" srcOrd="1" destOrd="0" parTransId="{DC9778AC-E27D-4AE3-9571-1A62D38FA0BE}" sibTransId="{79E8D027-594F-4530-B4DE-A6E320CFB947}"/>
    <dgm:cxn modelId="{C95B6E5B-0B19-4187-9942-BF64A9475EFD}" type="presOf" srcId="{227E53C0-263B-40E3-AD3E-288A4586551A}" destId="{E552D887-8BE9-4454-A535-94BA58A08757}" srcOrd="0" destOrd="0" presId="urn:microsoft.com/office/officeart/2018/2/layout/IconVerticalSolidList"/>
    <dgm:cxn modelId="{9334865E-B20C-4C8D-B0FC-E29BA44639D8}" type="presOf" srcId="{CBAFDDA0-3D81-4BBA-A470-8E86A794B091}" destId="{7AC8BA30-D818-4A0B-9C0D-3B69E09DCFB8}" srcOrd="0" destOrd="0" presId="urn:microsoft.com/office/officeart/2018/2/layout/IconVerticalSolidList"/>
    <dgm:cxn modelId="{55477A63-29D1-4D47-80EA-FFAFDA2ACA87}" srcId="{F76AC458-1A14-424E-BF7A-ED598434B865}" destId="{AD5EC4D9-CA7F-4F64-9056-4BB852B3784C}" srcOrd="2" destOrd="0" parTransId="{1E36267F-42EA-47E8-9490-8335096C1371}" sibTransId="{52331233-01DE-4113-9137-F301319784A3}"/>
    <dgm:cxn modelId="{6BA7494C-564F-4B89-8FA0-EA3F935D397C}" type="presOf" srcId="{F76AC458-1A14-424E-BF7A-ED598434B865}" destId="{B92B5DA0-403C-4EBC-A920-8C0E14F099A0}" srcOrd="0" destOrd="0" presId="urn:microsoft.com/office/officeart/2018/2/layout/IconVerticalSolidList"/>
    <dgm:cxn modelId="{0A1F7E4F-4E27-4937-87AA-2B279CC24E94}" srcId="{F76AC458-1A14-424E-BF7A-ED598434B865}" destId="{45A89558-EF67-477F-BDF2-0E84D968F25A}" srcOrd="3" destOrd="0" parTransId="{469C906C-FA48-420B-813C-27F5F096F477}" sibTransId="{3FE362EA-0B00-4E48-B009-7334E3273C9C}"/>
    <dgm:cxn modelId="{F4BDFCB9-958C-4FF3-965D-1A6709FC6C62}" srcId="{F76AC458-1A14-424E-BF7A-ED598434B865}" destId="{227E53C0-263B-40E3-AD3E-288A4586551A}" srcOrd="0" destOrd="0" parTransId="{F85C2728-47A1-4539-8927-7C57948DEFCE}" sibTransId="{3308879B-32E3-44F4-ABDB-518301E126C6}"/>
    <dgm:cxn modelId="{F2F485DC-BDBE-413A-B650-2E1544AB038B}" type="presOf" srcId="{45A89558-EF67-477F-BDF2-0E84D968F25A}" destId="{C668A903-8A7A-43AE-8A6D-4874556194D7}" srcOrd="0" destOrd="0" presId="urn:microsoft.com/office/officeart/2018/2/layout/IconVerticalSolidList"/>
    <dgm:cxn modelId="{C5C016DE-C29D-4359-A496-0B33A8C48BD7}" type="presOf" srcId="{AD5EC4D9-CA7F-4F64-9056-4BB852B3784C}" destId="{8925FBF3-5461-4A40-868E-0253A48B0D8F}" srcOrd="0" destOrd="0" presId="urn:microsoft.com/office/officeart/2018/2/layout/IconVerticalSolidList"/>
    <dgm:cxn modelId="{F88E6EA4-7287-4706-8451-73352D59E29E}" type="presParOf" srcId="{B92B5DA0-403C-4EBC-A920-8C0E14F099A0}" destId="{4D0FB182-0F86-4512-94F8-484528979984}" srcOrd="0" destOrd="0" presId="urn:microsoft.com/office/officeart/2018/2/layout/IconVerticalSolidList"/>
    <dgm:cxn modelId="{165120DD-1035-4215-A35A-F5CA1C03110D}" type="presParOf" srcId="{4D0FB182-0F86-4512-94F8-484528979984}" destId="{B959EA67-019B-4767-AC3C-DC9F6E71EEBA}" srcOrd="0" destOrd="0" presId="urn:microsoft.com/office/officeart/2018/2/layout/IconVerticalSolidList"/>
    <dgm:cxn modelId="{EC51D645-7BDC-4635-A544-66496BD59C52}" type="presParOf" srcId="{4D0FB182-0F86-4512-94F8-484528979984}" destId="{1FB5EAEE-2353-468E-9A84-238C10B483DD}" srcOrd="1" destOrd="0" presId="urn:microsoft.com/office/officeart/2018/2/layout/IconVerticalSolidList"/>
    <dgm:cxn modelId="{4D5DA857-6051-4F0E-9F8D-465225E05C50}" type="presParOf" srcId="{4D0FB182-0F86-4512-94F8-484528979984}" destId="{B65813FA-E96E-4AFA-B76C-B45AC1F2A42D}" srcOrd="2" destOrd="0" presId="urn:microsoft.com/office/officeart/2018/2/layout/IconVerticalSolidList"/>
    <dgm:cxn modelId="{6C524CDE-A8C0-44FA-8BD5-6668481DBE5C}" type="presParOf" srcId="{4D0FB182-0F86-4512-94F8-484528979984}" destId="{E552D887-8BE9-4454-A535-94BA58A08757}" srcOrd="3" destOrd="0" presId="urn:microsoft.com/office/officeart/2018/2/layout/IconVerticalSolidList"/>
    <dgm:cxn modelId="{3069E6D6-4D1D-46D5-87CF-F3AB3A1DF0BB}" type="presParOf" srcId="{B92B5DA0-403C-4EBC-A920-8C0E14F099A0}" destId="{6DEB4212-6603-40AC-9C9A-33D0EE2215BF}" srcOrd="1" destOrd="0" presId="urn:microsoft.com/office/officeart/2018/2/layout/IconVerticalSolidList"/>
    <dgm:cxn modelId="{00752B49-F500-4259-B9D1-60A6DC13B1B1}" type="presParOf" srcId="{B92B5DA0-403C-4EBC-A920-8C0E14F099A0}" destId="{9F37E2CA-5B99-4FEE-BFB2-6E1E5A193BD7}" srcOrd="2" destOrd="0" presId="urn:microsoft.com/office/officeart/2018/2/layout/IconVerticalSolidList"/>
    <dgm:cxn modelId="{FE2657CF-C550-4258-900F-0BAFBC0C53B7}" type="presParOf" srcId="{9F37E2CA-5B99-4FEE-BFB2-6E1E5A193BD7}" destId="{8CEF5523-24F7-42D1-BF58-50B7EC0D6CAE}" srcOrd="0" destOrd="0" presId="urn:microsoft.com/office/officeart/2018/2/layout/IconVerticalSolidList"/>
    <dgm:cxn modelId="{789BF83E-88D2-4C97-8DEB-3DF53249CF50}" type="presParOf" srcId="{9F37E2CA-5B99-4FEE-BFB2-6E1E5A193BD7}" destId="{D80D102F-350B-4C12-A389-F07B246BDDE2}" srcOrd="1" destOrd="0" presId="urn:microsoft.com/office/officeart/2018/2/layout/IconVerticalSolidList"/>
    <dgm:cxn modelId="{93D288CC-563F-4057-8638-C544AE123004}" type="presParOf" srcId="{9F37E2CA-5B99-4FEE-BFB2-6E1E5A193BD7}" destId="{D5883E6C-7324-4EB9-A4B3-EBA4403B21D9}" srcOrd="2" destOrd="0" presId="urn:microsoft.com/office/officeart/2018/2/layout/IconVerticalSolidList"/>
    <dgm:cxn modelId="{F2D4B365-2B7D-4583-9F7D-5E2511B41948}" type="presParOf" srcId="{9F37E2CA-5B99-4FEE-BFB2-6E1E5A193BD7}" destId="{7AC8BA30-D818-4A0B-9C0D-3B69E09DCFB8}" srcOrd="3" destOrd="0" presId="urn:microsoft.com/office/officeart/2018/2/layout/IconVerticalSolidList"/>
    <dgm:cxn modelId="{5EE19075-DFAF-401C-BC1E-622DA30052C3}" type="presParOf" srcId="{B92B5DA0-403C-4EBC-A920-8C0E14F099A0}" destId="{5EA8292B-E895-451F-A7DD-94A848557770}" srcOrd="3" destOrd="0" presId="urn:microsoft.com/office/officeart/2018/2/layout/IconVerticalSolidList"/>
    <dgm:cxn modelId="{EE112820-C892-441A-A811-27C5D259468D}" type="presParOf" srcId="{B92B5DA0-403C-4EBC-A920-8C0E14F099A0}" destId="{2C2B9F44-1B28-4C6C-9A44-72DDDD9E1075}" srcOrd="4" destOrd="0" presId="urn:microsoft.com/office/officeart/2018/2/layout/IconVerticalSolidList"/>
    <dgm:cxn modelId="{DD2CDCBC-E4FC-40F0-A8A1-1CD605996856}" type="presParOf" srcId="{2C2B9F44-1B28-4C6C-9A44-72DDDD9E1075}" destId="{975E7CFC-DFEB-405C-ACC9-3EC25A2B2200}" srcOrd="0" destOrd="0" presId="urn:microsoft.com/office/officeart/2018/2/layout/IconVerticalSolidList"/>
    <dgm:cxn modelId="{A6FBEC69-87D2-4141-A083-B3AFD90656B5}" type="presParOf" srcId="{2C2B9F44-1B28-4C6C-9A44-72DDDD9E1075}" destId="{C50B3306-0AF4-485D-AE5E-FD936B42B59D}" srcOrd="1" destOrd="0" presId="urn:microsoft.com/office/officeart/2018/2/layout/IconVerticalSolidList"/>
    <dgm:cxn modelId="{2FEF5A67-B766-4888-990C-129D54524D92}" type="presParOf" srcId="{2C2B9F44-1B28-4C6C-9A44-72DDDD9E1075}" destId="{DB374624-9B7C-4890-A082-962BBE0A7FF2}" srcOrd="2" destOrd="0" presId="urn:microsoft.com/office/officeart/2018/2/layout/IconVerticalSolidList"/>
    <dgm:cxn modelId="{9034C372-3575-4786-B6AF-CE5AF0F6896B}" type="presParOf" srcId="{2C2B9F44-1B28-4C6C-9A44-72DDDD9E1075}" destId="{8925FBF3-5461-4A40-868E-0253A48B0D8F}" srcOrd="3" destOrd="0" presId="urn:microsoft.com/office/officeart/2018/2/layout/IconVerticalSolidList"/>
    <dgm:cxn modelId="{ED38C6F7-6080-4772-840D-6A2ADD507BF0}" type="presParOf" srcId="{B92B5DA0-403C-4EBC-A920-8C0E14F099A0}" destId="{037E3EAD-9B6A-4587-987C-2FC550AF02F9}" srcOrd="5" destOrd="0" presId="urn:microsoft.com/office/officeart/2018/2/layout/IconVerticalSolidList"/>
    <dgm:cxn modelId="{F39B0CD8-9C4A-4146-98F2-3175465AB909}" type="presParOf" srcId="{B92B5DA0-403C-4EBC-A920-8C0E14F099A0}" destId="{F626E4E5-DAFC-4F97-9A32-012A294F6606}" srcOrd="6" destOrd="0" presId="urn:microsoft.com/office/officeart/2018/2/layout/IconVerticalSolidList"/>
    <dgm:cxn modelId="{CE4D7393-90DE-400F-B7F1-EABCC659C038}" type="presParOf" srcId="{F626E4E5-DAFC-4F97-9A32-012A294F6606}" destId="{95C0C32C-99BD-42BA-BB7C-A5F387437781}" srcOrd="0" destOrd="0" presId="urn:microsoft.com/office/officeart/2018/2/layout/IconVerticalSolidList"/>
    <dgm:cxn modelId="{72CB8119-33F2-4388-91C3-5200B851C548}" type="presParOf" srcId="{F626E4E5-DAFC-4F97-9A32-012A294F6606}" destId="{A28D54FA-66CF-4B91-AE7C-6C9E123ED0E0}" srcOrd="1" destOrd="0" presId="urn:microsoft.com/office/officeart/2018/2/layout/IconVerticalSolidList"/>
    <dgm:cxn modelId="{56555CCE-CC57-4F0C-BE36-E358F8874A48}" type="presParOf" srcId="{F626E4E5-DAFC-4F97-9A32-012A294F6606}" destId="{05AC38A6-66BB-40D4-AAD7-2E917BD3AE95}" srcOrd="2" destOrd="0" presId="urn:microsoft.com/office/officeart/2018/2/layout/IconVerticalSolidList"/>
    <dgm:cxn modelId="{2E8D4E8D-0EA6-4AB0-BB6B-C3BD91382119}" type="presParOf" srcId="{F626E4E5-DAFC-4F97-9A32-012A294F6606}" destId="{C668A903-8A7A-43AE-8A6D-4874556194D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52AD03-2BD7-487A-AB0F-0BA7377CC1F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2225E3F-44A0-47B9-B075-C2AE0816E130}">
      <dgm:prSet custT="1"/>
      <dgm:spPr/>
      <dgm:t>
        <a:bodyPr/>
        <a:lstStyle/>
        <a:p>
          <a:pPr>
            <a:lnSpc>
              <a:spcPct val="100000"/>
            </a:lnSpc>
          </a:pPr>
          <a:r>
            <a:rPr lang="en-US" sz="2000" dirty="0"/>
            <a:t>Spark interest and imagination (draw out language and personal experiences )</a:t>
          </a:r>
        </a:p>
      </dgm:t>
    </dgm:pt>
    <dgm:pt modelId="{D72D6599-21E2-443C-A41C-B9AD6BD26979}" type="parTrans" cxnId="{250AF249-C988-4531-8C70-C242E700A889}">
      <dgm:prSet/>
      <dgm:spPr/>
      <dgm:t>
        <a:bodyPr/>
        <a:lstStyle/>
        <a:p>
          <a:endParaRPr lang="en-US"/>
        </a:p>
      </dgm:t>
    </dgm:pt>
    <dgm:pt modelId="{B1D65A3D-C70B-43AD-851E-6DCF123B99EE}" type="sibTrans" cxnId="{250AF249-C988-4531-8C70-C242E700A889}">
      <dgm:prSet/>
      <dgm:spPr/>
      <dgm:t>
        <a:bodyPr/>
        <a:lstStyle/>
        <a:p>
          <a:endParaRPr lang="en-US"/>
        </a:p>
      </dgm:t>
    </dgm:pt>
    <dgm:pt modelId="{F8C04713-2212-40A7-B6FC-A0C24E8EC60B}">
      <dgm:prSet custT="1"/>
      <dgm:spPr/>
      <dgm:t>
        <a:bodyPr/>
        <a:lstStyle/>
        <a:p>
          <a:pPr>
            <a:lnSpc>
              <a:spcPct val="100000"/>
            </a:lnSpc>
          </a:pPr>
          <a:r>
            <a:rPr lang="en-US" sz="2000" dirty="0"/>
            <a:t>Our learners are graphic learners (pictures, images, emojis, TikTok videos etc.) </a:t>
          </a:r>
        </a:p>
      </dgm:t>
    </dgm:pt>
    <dgm:pt modelId="{DB6024FA-3E17-446A-83D7-0A2E5AB37348}" type="parTrans" cxnId="{047939F6-BC31-4EC2-B47C-FF4FF750F610}">
      <dgm:prSet/>
      <dgm:spPr/>
      <dgm:t>
        <a:bodyPr/>
        <a:lstStyle/>
        <a:p>
          <a:endParaRPr lang="en-US"/>
        </a:p>
      </dgm:t>
    </dgm:pt>
    <dgm:pt modelId="{2497C5CC-7BA3-415A-B461-32396634CDD0}" type="sibTrans" cxnId="{047939F6-BC31-4EC2-B47C-FF4FF750F610}">
      <dgm:prSet/>
      <dgm:spPr/>
      <dgm:t>
        <a:bodyPr/>
        <a:lstStyle/>
        <a:p>
          <a:endParaRPr lang="en-US"/>
        </a:p>
      </dgm:t>
    </dgm:pt>
    <dgm:pt modelId="{D5B8A28E-7D2D-4CA3-BBA7-9D3E4D95256A}">
      <dgm:prSet custT="1"/>
      <dgm:spPr/>
      <dgm:t>
        <a:bodyPr/>
        <a:lstStyle/>
        <a:p>
          <a:pPr>
            <a:lnSpc>
              <a:spcPct val="100000"/>
            </a:lnSpc>
          </a:pPr>
          <a:r>
            <a:rPr lang="en-US" sz="2000" dirty="0"/>
            <a:t>Encourage students to predict, infer and deduce info from a variety of sources </a:t>
          </a:r>
        </a:p>
      </dgm:t>
    </dgm:pt>
    <dgm:pt modelId="{584C8E6B-B62C-4C4D-85B0-4FE487878FF2}" type="parTrans" cxnId="{4A0C112E-E8B4-444C-AECA-692C209BE2A2}">
      <dgm:prSet/>
      <dgm:spPr/>
      <dgm:t>
        <a:bodyPr/>
        <a:lstStyle/>
        <a:p>
          <a:endParaRPr lang="en-US"/>
        </a:p>
      </dgm:t>
    </dgm:pt>
    <dgm:pt modelId="{5C5A2469-D26E-46E0-BDCD-221BC55F8DF9}" type="sibTrans" cxnId="{4A0C112E-E8B4-444C-AECA-692C209BE2A2}">
      <dgm:prSet/>
      <dgm:spPr/>
      <dgm:t>
        <a:bodyPr/>
        <a:lstStyle/>
        <a:p>
          <a:endParaRPr lang="en-US"/>
        </a:p>
      </dgm:t>
    </dgm:pt>
    <dgm:pt modelId="{0BD09C2D-8B2C-4435-91FF-0BA89032183A}">
      <dgm:prSet custT="1"/>
      <dgm:spPr/>
      <dgm:t>
        <a:bodyPr/>
        <a:lstStyle/>
        <a:p>
          <a:pPr>
            <a:lnSpc>
              <a:spcPct val="100000"/>
            </a:lnSpc>
          </a:pPr>
          <a:r>
            <a:rPr lang="en-US" sz="2000" dirty="0"/>
            <a:t>Spice up our lesson </a:t>
          </a:r>
        </a:p>
      </dgm:t>
    </dgm:pt>
    <dgm:pt modelId="{C86F3677-4B88-42BD-9130-0F048817C9C8}" type="parTrans" cxnId="{F36A75AD-A0B2-4639-80F3-2CAE1EACB7F8}">
      <dgm:prSet/>
      <dgm:spPr/>
      <dgm:t>
        <a:bodyPr/>
        <a:lstStyle/>
        <a:p>
          <a:endParaRPr lang="en-US"/>
        </a:p>
      </dgm:t>
    </dgm:pt>
    <dgm:pt modelId="{61B5D5A9-FA27-41B5-91EB-1DE5FDC0C0DE}" type="sibTrans" cxnId="{F36A75AD-A0B2-4639-80F3-2CAE1EACB7F8}">
      <dgm:prSet/>
      <dgm:spPr/>
      <dgm:t>
        <a:bodyPr/>
        <a:lstStyle/>
        <a:p>
          <a:endParaRPr lang="en-US"/>
        </a:p>
      </dgm:t>
    </dgm:pt>
    <dgm:pt modelId="{80F8FB06-BC82-D843-81E7-FA17DD4662AD}">
      <dgm:prSet custT="1"/>
      <dgm:spPr/>
      <dgm:t>
        <a:bodyPr/>
        <a:lstStyle/>
        <a:p>
          <a:pPr>
            <a:lnSpc>
              <a:spcPct val="100000"/>
            </a:lnSpc>
          </a:pPr>
          <a:r>
            <a:rPr lang="en-GB" sz="2000" dirty="0"/>
            <a:t>make learning less abstract and more memorable   </a:t>
          </a:r>
        </a:p>
      </dgm:t>
    </dgm:pt>
    <dgm:pt modelId="{F868A9F0-CA25-4F40-804B-9705A4039E29}" type="parTrans" cxnId="{592431B8-D304-E149-BBC6-9216AAA83348}">
      <dgm:prSet/>
      <dgm:spPr/>
      <dgm:t>
        <a:bodyPr/>
        <a:lstStyle/>
        <a:p>
          <a:endParaRPr lang="en-GB"/>
        </a:p>
      </dgm:t>
    </dgm:pt>
    <dgm:pt modelId="{6096A92F-ADA4-CC45-AE90-A491846FB4FB}" type="sibTrans" cxnId="{592431B8-D304-E149-BBC6-9216AAA83348}">
      <dgm:prSet/>
      <dgm:spPr/>
      <dgm:t>
        <a:bodyPr/>
        <a:lstStyle/>
        <a:p>
          <a:endParaRPr lang="en-GB"/>
        </a:p>
      </dgm:t>
    </dgm:pt>
    <dgm:pt modelId="{090C8CE5-101C-4137-9567-8E7C73FE3FB5}" type="pres">
      <dgm:prSet presAssocID="{5052AD03-2BD7-487A-AB0F-0BA7377CC1F9}" presName="root" presStyleCnt="0">
        <dgm:presLayoutVars>
          <dgm:dir/>
          <dgm:resizeHandles val="exact"/>
        </dgm:presLayoutVars>
      </dgm:prSet>
      <dgm:spPr/>
    </dgm:pt>
    <dgm:pt modelId="{943D6EC8-2BB0-46FD-A653-5DFDA6C63AEE}" type="pres">
      <dgm:prSet presAssocID="{82225E3F-44A0-47B9-B075-C2AE0816E130}" presName="compNode" presStyleCnt="0"/>
      <dgm:spPr/>
    </dgm:pt>
    <dgm:pt modelId="{C9C70E5D-BF81-4792-A14A-DC24D53E9F98}" type="pres">
      <dgm:prSet presAssocID="{82225E3F-44A0-47B9-B075-C2AE0816E130}" presName="bgRect" presStyleLbl="bgShp" presStyleIdx="0" presStyleCnt="5"/>
      <dgm:spPr/>
    </dgm:pt>
    <dgm:pt modelId="{2E43DF68-BF19-4299-B9A5-501547A0A996}" type="pres">
      <dgm:prSet presAssocID="{82225E3F-44A0-47B9-B075-C2AE0816E13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t Air Balloon"/>
        </a:ext>
      </dgm:extLst>
    </dgm:pt>
    <dgm:pt modelId="{5A8B7E6C-C813-4F3C-8DB0-FE0E6B0D0BE1}" type="pres">
      <dgm:prSet presAssocID="{82225E3F-44A0-47B9-B075-C2AE0816E130}" presName="spaceRect" presStyleCnt="0"/>
      <dgm:spPr/>
    </dgm:pt>
    <dgm:pt modelId="{8264DE73-55CC-41D1-96B1-A6AD052634B1}" type="pres">
      <dgm:prSet presAssocID="{82225E3F-44A0-47B9-B075-C2AE0816E130}" presName="parTx" presStyleLbl="revTx" presStyleIdx="0" presStyleCnt="5">
        <dgm:presLayoutVars>
          <dgm:chMax val="0"/>
          <dgm:chPref val="0"/>
        </dgm:presLayoutVars>
      </dgm:prSet>
      <dgm:spPr/>
    </dgm:pt>
    <dgm:pt modelId="{BDEBAE9B-E7A3-4ADC-BFA0-7C74B475C4A0}" type="pres">
      <dgm:prSet presAssocID="{B1D65A3D-C70B-43AD-851E-6DCF123B99EE}" presName="sibTrans" presStyleCnt="0"/>
      <dgm:spPr/>
    </dgm:pt>
    <dgm:pt modelId="{560FD86A-E160-4C49-AD58-E8E60AD8486A}" type="pres">
      <dgm:prSet presAssocID="{F8C04713-2212-40A7-B6FC-A0C24E8EC60B}" presName="compNode" presStyleCnt="0"/>
      <dgm:spPr/>
    </dgm:pt>
    <dgm:pt modelId="{D0A9661C-768D-41F2-96E0-4AA1BA9D377A}" type="pres">
      <dgm:prSet presAssocID="{F8C04713-2212-40A7-B6FC-A0C24E8EC60B}" presName="bgRect" presStyleLbl="bgShp" presStyleIdx="1" presStyleCnt="5"/>
      <dgm:spPr/>
    </dgm:pt>
    <dgm:pt modelId="{994EE268-87CC-4414-8386-CD2E6FEE1613}" type="pres">
      <dgm:prSet presAssocID="{F8C04713-2212-40A7-B6FC-A0C24E8EC60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unny Face Outline"/>
        </a:ext>
      </dgm:extLst>
    </dgm:pt>
    <dgm:pt modelId="{F98DC36E-C955-46BF-9D1E-9838BB02C794}" type="pres">
      <dgm:prSet presAssocID="{F8C04713-2212-40A7-B6FC-A0C24E8EC60B}" presName="spaceRect" presStyleCnt="0"/>
      <dgm:spPr/>
    </dgm:pt>
    <dgm:pt modelId="{D08A22B2-797F-4623-A720-79F2C8F87951}" type="pres">
      <dgm:prSet presAssocID="{F8C04713-2212-40A7-B6FC-A0C24E8EC60B}" presName="parTx" presStyleLbl="revTx" presStyleIdx="1" presStyleCnt="5">
        <dgm:presLayoutVars>
          <dgm:chMax val="0"/>
          <dgm:chPref val="0"/>
        </dgm:presLayoutVars>
      </dgm:prSet>
      <dgm:spPr/>
    </dgm:pt>
    <dgm:pt modelId="{D89A5C19-B968-4547-80EC-F11D12E97240}" type="pres">
      <dgm:prSet presAssocID="{2497C5CC-7BA3-415A-B461-32396634CDD0}" presName="sibTrans" presStyleCnt="0"/>
      <dgm:spPr/>
    </dgm:pt>
    <dgm:pt modelId="{6718A9BD-C342-4F84-B851-8A6C730A7E45}" type="pres">
      <dgm:prSet presAssocID="{D5B8A28E-7D2D-4CA3-BBA7-9D3E4D95256A}" presName="compNode" presStyleCnt="0"/>
      <dgm:spPr/>
    </dgm:pt>
    <dgm:pt modelId="{C7702035-5644-440B-A9C7-A49E17100E70}" type="pres">
      <dgm:prSet presAssocID="{D5B8A28E-7D2D-4CA3-BBA7-9D3E4D95256A}" presName="bgRect" presStyleLbl="bgShp" presStyleIdx="2" presStyleCnt="5"/>
      <dgm:spPr/>
    </dgm:pt>
    <dgm:pt modelId="{0E207028-7827-4447-BB65-4A4F5A924C64}" type="pres">
      <dgm:prSet presAssocID="{D5B8A28E-7D2D-4CA3-BBA7-9D3E4D95256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38D7AB28-3A5A-43C9-84FA-DD20C52A1F47}" type="pres">
      <dgm:prSet presAssocID="{D5B8A28E-7D2D-4CA3-BBA7-9D3E4D95256A}" presName="spaceRect" presStyleCnt="0"/>
      <dgm:spPr/>
    </dgm:pt>
    <dgm:pt modelId="{1FE15FFA-BA63-45C7-84E4-C6700C91C587}" type="pres">
      <dgm:prSet presAssocID="{D5B8A28E-7D2D-4CA3-BBA7-9D3E4D95256A}" presName="parTx" presStyleLbl="revTx" presStyleIdx="2" presStyleCnt="5">
        <dgm:presLayoutVars>
          <dgm:chMax val="0"/>
          <dgm:chPref val="0"/>
        </dgm:presLayoutVars>
      </dgm:prSet>
      <dgm:spPr/>
    </dgm:pt>
    <dgm:pt modelId="{4C201AF4-1ED6-430E-B39E-E151AB353AF7}" type="pres">
      <dgm:prSet presAssocID="{5C5A2469-D26E-46E0-BDCD-221BC55F8DF9}" presName="sibTrans" presStyleCnt="0"/>
      <dgm:spPr/>
    </dgm:pt>
    <dgm:pt modelId="{0854C4ED-2442-4958-A8F6-CD39626F7066}" type="pres">
      <dgm:prSet presAssocID="{80F8FB06-BC82-D843-81E7-FA17DD4662AD}" presName="compNode" presStyleCnt="0"/>
      <dgm:spPr/>
    </dgm:pt>
    <dgm:pt modelId="{90929DF0-BE97-4C04-9E0A-93FA83681C6C}" type="pres">
      <dgm:prSet presAssocID="{80F8FB06-BC82-D843-81E7-FA17DD4662AD}" presName="bgRect" presStyleLbl="bgShp" presStyleIdx="3" presStyleCnt="5"/>
      <dgm:spPr/>
    </dgm:pt>
    <dgm:pt modelId="{8A874425-A0CD-4685-A723-46516F52A266}" type="pres">
      <dgm:prSet presAssocID="{80F8FB06-BC82-D843-81E7-FA17DD4662A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upcake"/>
        </a:ext>
      </dgm:extLst>
    </dgm:pt>
    <dgm:pt modelId="{C0CC9328-8979-4C8F-8905-52ADDE455594}" type="pres">
      <dgm:prSet presAssocID="{80F8FB06-BC82-D843-81E7-FA17DD4662AD}" presName="spaceRect" presStyleCnt="0"/>
      <dgm:spPr/>
    </dgm:pt>
    <dgm:pt modelId="{6DB3C269-FFD2-46B6-8172-B1C95F223C1E}" type="pres">
      <dgm:prSet presAssocID="{80F8FB06-BC82-D843-81E7-FA17DD4662AD}" presName="parTx" presStyleLbl="revTx" presStyleIdx="3" presStyleCnt="5">
        <dgm:presLayoutVars>
          <dgm:chMax val="0"/>
          <dgm:chPref val="0"/>
        </dgm:presLayoutVars>
      </dgm:prSet>
      <dgm:spPr/>
    </dgm:pt>
    <dgm:pt modelId="{B475A9EA-90E7-43CE-A29D-365A8485AE8E}" type="pres">
      <dgm:prSet presAssocID="{6096A92F-ADA4-CC45-AE90-A491846FB4FB}" presName="sibTrans" presStyleCnt="0"/>
      <dgm:spPr/>
    </dgm:pt>
    <dgm:pt modelId="{81CF6FE7-EDB0-4733-9C8A-2551349BC3B4}" type="pres">
      <dgm:prSet presAssocID="{0BD09C2D-8B2C-4435-91FF-0BA89032183A}" presName="compNode" presStyleCnt="0"/>
      <dgm:spPr/>
    </dgm:pt>
    <dgm:pt modelId="{0A7973CD-4CD3-4B83-B222-1AA65D90CD10}" type="pres">
      <dgm:prSet presAssocID="{0BD09C2D-8B2C-4435-91FF-0BA89032183A}" presName="bgRect" presStyleLbl="bgShp" presStyleIdx="4" presStyleCnt="5"/>
      <dgm:spPr/>
    </dgm:pt>
    <dgm:pt modelId="{6D051DAB-2895-44F1-93A6-7773E3CA0555}" type="pres">
      <dgm:prSet presAssocID="{0BD09C2D-8B2C-4435-91FF-0BA89032183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6F9ADA45-5880-446D-A786-E87706B84404}" type="pres">
      <dgm:prSet presAssocID="{0BD09C2D-8B2C-4435-91FF-0BA89032183A}" presName="spaceRect" presStyleCnt="0"/>
      <dgm:spPr/>
    </dgm:pt>
    <dgm:pt modelId="{470694C0-158D-4543-ADF1-1039D97521C1}" type="pres">
      <dgm:prSet presAssocID="{0BD09C2D-8B2C-4435-91FF-0BA89032183A}" presName="parTx" presStyleLbl="revTx" presStyleIdx="4" presStyleCnt="5">
        <dgm:presLayoutVars>
          <dgm:chMax val="0"/>
          <dgm:chPref val="0"/>
        </dgm:presLayoutVars>
      </dgm:prSet>
      <dgm:spPr/>
    </dgm:pt>
  </dgm:ptLst>
  <dgm:cxnLst>
    <dgm:cxn modelId="{B9EBB415-CE9A-9C4D-B80C-B7FA6E8122F3}" type="presOf" srcId="{D5B8A28E-7D2D-4CA3-BBA7-9D3E4D95256A}" destId="{1FE15FFA-BA63-45C7-84E4-C6700C91C587}" srcOrd="0" destOrd="0" presId="urn:microsoft.com/office/officeart/2018/2/layout/IconVerticalSolidList"/>
    <dgm:cxn modelId="{4A0C112E-E8B4-444C-AECA-692C209BE2A2}" srcId="{5052AD03-2BD7-487A-AB0F-0BA7377CC1F9}" destId="{D5B8A28E-7D2D-4CA3-BBA7-9D3E4D95256A}" srcOrd="2" destOrd="0" parTransId="{584C8E6B-B62C-4C4D-85B0-4FE487878FF2}" sibTransId="{5C5A2469-D26E-46E0-BDCD-221BC55F8DF9}"/>
    <dgm:cxn modelId="{A800712F-FEA5-F845-BC95-06ECE673801C}" type="presOf" srcId="{82225E3F-44A0-47B9-B075-C2AE0816E130}" destId="{8264DE73-55CC-41D1-96B1-A6AD052634B1}" srcOrd="0" destOrd="0" presId="urn:microsoft.com/office/officeart/2018/2/layout/IconVerticalSolidList"/>
    <dgm:cxn modelId="{474BB55C-B6D5-F64D-BA82-E730AEA0B130}" type="presOf" srcId="{80F8FB06-BC82-D843-81E7-FA17DD4662AD}" destId="{6DB3C269-FFD2-46B6-8172-B1C95F223C1E}" srcOrd="0" destOrd="0" presId="urn:microsoft.com/office/officeart/2018/2/layout/IconVerticalSolidList"/>
    <dgm:cxn modelId="{250AF249-C988-4531-8C70-C242E700A889}" srcId="{5052AD03-2BD7-487A-AB0F-0BA7377CC1F9}" destId="{82225E3F-44A0-47B9-B075-C2AE0816E130}" srcOrd="0" destOrd="0" parTransId="{D72D6599-21E2-443C-A41C-B9AD6BD26979}" sibTransId="{B1D65A3D-C70B-43AD-851E-6DCF123B99EE}"/>
    <dgm:cxn modelId="{43DDED54-8BAA-1647-AEF2-AECC272A29B1}" type="presOf" srcId="{5052AD03-2BD7-487A-AB0F-0BA7377CC1F9}" destId="{090C8CE5-101C-4137-9567-8E7C73FE3FB5}" srcOrd="0" destOrd="0" presId="urn:microsoft.com/office/officeart/2018/2/layout/IconVerticalSolidList"/>
    <dgm:cxn modelId="{E6F1D4A6-F42A-414E-938E-7D8142214850}" type="presOf" srcId="{0BD09C2D-8B2C-4435-91FF-0BA89032183A}" destId="{470694C0-158D-4543-ADF1-1039D97521C1}" srcOrd="0" destOrd="0" presId="urn:microsoft.com/office/officeart/2018/2/layout/IconVerticalSolidList"/>
    <dgm:cxn modelId="{F36A75AD-A0B2-4639-80F3-2CAE1EACB7F8}" srcId="{5052AD03-2BD7-487A-AB0F-0BA7377CC1F9}" destId="{0BD09C2D-8B2C-4435-91FF-0BA89032183A}" srcOrd="4" destOrd="0" parTransId="{C86F3677-4B88-42BD-9130-0F048817C9C8}" sibTransId="{61B5D5A9-FA27-41B5-91EB-1DE5FDC0C0DE}"/>
    <dgm:cxn modelId="{592431B8-D304-E149-BBC6-9216AAA83348}" srcId="{5052AD03-2BD7-487A-AB0F-0BA7377CC1F9}" destId="{80F8FB06-BC82-D843-81E7-FA17DD4662AD}" srcOrd="3" destOrd="0" parTransId="{F868A9F0-CA25-4F40-804B-9705A4039E29}" sibTransId="{6096A92F-ADA4-CC45-AE90-A491846FB4FB}"/>
    <dgm:cxn modelId="{047939F6-BC31-4EC2-B47C-FF4FF750F610}" srcId="{5052AD03-2BD7-487A-AB0F-0BA7377CC1F9}" destId="{F8C04713-2212-40A7-B6FC-A0C24E8EC60B}" srcOrd="1" destOrd="0" parTransId="{DB6024FA-3E17-446A-83D7-0A2E5AB37348}" sibTransId="{2497C5CC-7BA3-415A-B461-32396634CDD0}"/>
    <dgm:cxn modelId="{42BE59FE-79DE-2946-8597-5DCE1420F9DE}" type="presOf" srcId="{F8C04713-2212-40A7-B6FC-A0C24E8EC60B}" destId="{D08A22B2-797F-4623-A720-79F2C8F87951}" srcOrd="0" destOrd="0" presId="urn:microsoft.com/office/officeart/2018/2/layout/IconVerticalSolidList"/>
    <dgm:cxn modelId="{B73CE849-A9A5-7749-8DC3-984997A2D0E2}" type="presParOf" srcId="{090C8CE5-101C-4137-9567-8E7C73FE3FB5}" destId="{943D6EC8-2BB0-46FD-A653-5DFDA6C63AEE}" srcOrd="0" destOrd="0" presId="urn:microsoft.com/office/officeart/2018/2/layout/IconVerticalSolidList"/>
    <dgm:cxn modelId="{E5C512D0-1B32-9F46-8593-5EF7CAA799DC}" type="presParOf" srcId="{943D6EC8-2BB0-46FD-A653-5DFDA6C63AEE}" destId="{C9C70E5D-BF81-4792-A14A-DC24D53E9F98}" srcOrd="0" destOrd="0" presId="urn:microsoft.com/office/officeart/2018/2/layout/IconVerticalSolidList"/>
    <dgm:cxn modelId="{5340BABD-D5B6-7045-BEEF-96D5FA95171B}" type="presParOf" srcId="{943D6EC8-2BB0-46FD-A653-5DFDA6C63AEE}" destId="{2E43DF68-BF19-4299-B9A5-501547A0A996}" srcOrd="1" destOrd="0" presId="urn:microsoft.com/office/officeart/2018/2/layout/IconVerticalSolidList"/>
    <dgm:cxn modelId="{36A51D87-F0E9-EF4E-B1D5-4E0CE8F926C2}" type="presParOf" srcId="{943D6EC8-2BB0-46FD-A653-5DFDA6C63AEE}" destId="{5A8B7E6C-C813-4F3C-8DB0-FE0E6B0D0BE1}" srcOrd="2" destOrd="0" presId="urn:microsoft.com/office/officeart/2018/2/layout/IconVerticalSolidList"/>
    <dgm:cxn modelId="{C3FCE27B-AC40-6E4F-9123-E25114DDDF84}" type="presParOf" srcId="{943D6EC8-2BB0-46FD-A653-5DFDA6C63AEE}" destId="{8264DE73-55CC-41D1-96B1-A6AD052634B1}" srcOrd="3" destOrd="0" presId="urn:microsoft.com/office/officeart/2018/2/layout/IconVerticalSolidList"/>
    <dgm:cxn modelId="{F2EEEEDE-C8AD-F64C-B7B0-1F1CDFCF9533}" type="presParOf" srcId="{090C8CE5-101C-4137-9567-8E7C73FE3FB5}" destId="{BDEBAE9B-E7A3-4ADC-BFA0-7C74B475C4A0}" srcOrd="1" destOrd="0" presId="urn:microsoft.com/office/officeart/2018/2/layout/IconVerticalSolidList"/>
    <dgm:cxn modelId="{264E1EAC-38E7-4A4A-8F24-FF08353E1D28}" type="presParOf" srcId="{090C8CE5-101C-4137-9567-8E7C73FE3FB5}" destId="{560FD86A-E160-4C49-AD58-E8E60AD8486A}" srcOrd="2" destOrd="0" presId="urn:microsoft.com/office/officeart/2018/2/layout/IconVerticalSolidList"/>
    <dgm:cxn modelId="{3E6641D5-36B9-1643-AE19-CFE69E3D0570}" type="presParOf" srcId="{560FD86A-E160-4C49-AD58-E8E60AD8486A}" destId="{D0A9661C-768D-41F2-96E0-4AA1BA9D377A}" srcOrd="0" destOrd="0" presId="urn:microsoft.com/office/officeart/2018/2/layout/IconVerticalSolidList"/>
    <dgm:cxn modelId="{B0D3C9AE-1106-F448-9EB2-0A2A4F60024E}" type="presParOf" srcId="{560FD86A-E160-4C49-AD58-E8E60AD8486A}" destId="{994EE268-87CC-4414-8386-CD2E6FEE1613}" srcOrd="1" destOrd="0" presId="urn:microsoft.com/office/officeart/2018/2/layout/IconVerticalSolidList"/>
    <dgm:cxn modelId="{D4C4FDF1-AB06-D545-BA52-E9D5DD696F41}" type="presParOf" srcId="{560FD86A-E160-4C49-AD58-E8E60AD8486A}" destId="{F98DC36E-C955-46BF-9D1E-9838BB02C794}" srcOrd="2" destOrd="0" presId="urn:microsoft.com/office/officeart/2018/2/layout/IconVerticalSolidList"/>
    <dgm:cxn modelId="{28C065B3-08CC-7844-8EDD-EAE8875CD484}" type="presParOf" srcId="{560FD86A-E160-4C49-AD58-E8E60AD8486A}" destId="{D08A22B2-797F-4623-A720-79F2C8F87951}" srcOrd="3" destOrd="0" presId="urn:microsoft.com/office/officeart/2018/2/layout/IconVerticalSolidList"/>
    <dgm:cxn modelId="{6265CFCD-23B7-4F4F-A1F4-6FEF73715219}" type="presParOf" srcId="{090C8CE5-101C-4137-9567-8E7C73FE3FB5}" destId="{D89A5C19-B968-4547-80EC-F11D12E97240}" srcOrd="3" destOrd="0" presId="urn:microsoft.com/office/officeart/2018/2/layout/IconVerticalSolidList"/>
    <dgm:cxn modelId="{F2BE3B65-3B85-2A45-83CD-B27844BBD28F}" type="presParOf" srcId="{090C8CE5-101C-4137-9567-8E7C73FE3FB5}" destId="{6718A9BD-C342-4F84-B851-8A6C730A7E45}" srcOrd="4" destOrd="0" presId="urn:microsoft.com/office/officeart/2018/2/layout/IconVerticalSolidList"/>
    <dgm:cxn modelId="{69595214-244B-594D-AD4A-CA6A4C694392}" type="presParOf" srcId="{6718A9BD-C342-4F84-B851-8A6C730A7E45}" destId="{C7702035-5644-440B-A9C7-A49E17100E70}" srcOrd="0" destOrd="0" presId="urn:microsoft.com/office/officeart/2018/2/layout/IconVerticalSolidList"/>
    <dgm:cxn modelId="{77B52613-6368-D84C-B414-D68CDC54330C}" type="presParOf" srcId="{6718A9BD-C342-4F84-B851-8A6C730A7E45}" destId="{0E207028-7827-4447-BB65-4A4F5A924C64}" srcOrd="1" destOrd="0" presId="urn:microsoft.com/office/officeart/2018/2/layout/IconVerticalSolidList"/>
    <dgm:cxn modelId="{3DA17785-6BBE-474E-8725-C29B7659424C}" type="presParOf" srcId="{6718A9BD-C342-4F84-B851-8A6C730A7E45}" destId="{38D7AB28-3A5A-43C9-84FA-DD20C52A1F47}" srcOrd="2" destOrd="0" presId="urn:microsoft.com/office/officeart/2018/2/layout/IconVerticalSolidList"/>
    <dgm:cxn modelId="{10CA3EE5-5ADD-4640-B3CB-6E3567F021CE}" type="presParOf" srcId="{6718A9BD-C342-4F84-B851-8A6C730A7E45}" destId="{1FE15FFA-BA63-45C7-84E4-C6700C91C587}" srcOrd="3" destOrd="0" presId="urn:microsoft.com/office/officeart/2018/2/layout/IconVerticalSolidList"/>
    <dgm:cxn modelId="{D39F32A1-3139-0841-A289-0CBF65D802C6}" type="presParOf" srcId="{090C8CE5-101C-4137-9567-8E7C73FE3FB5}" destId="{4C201AF4-1ED6-430E-B39E-E151AB353AF7}" srcOrd="5" destOrd="0" presId="urn:microsoft.com/office/officeart/2018/2/layout/IconVerticalSolidList"/>
    <dgm:cxn modelId="{11238506-733A-E048-8EA6-7466B3DF633E}" type="presParOf" srcId="{090C8CE5-101C-4137-9567-8E7C73FE3FB5}" destId="{0854C4ED-2442-4958-A8F6-CD39626F7066}" srcOrd="6" destOrd="0" presId="urn:microsoft.com/office/officeart/2018/2/layout/IconVerticalSolidList"/>
    <dgm:cxn modelId="{2948DEB9-DA0B-A747-9B3D-43C4613D037D}" type="presParOf" srcId="{0854C4ED-2442-4958-A8F6-CD39626F7066}" destId="{90929DF0-BE97-4C04-9E0A-93FA83681C6C}" srcOrd="0" destOrd="0" presId="urn:microsoft.com/office/officeart/2018/2/layout/IconVerticalSolidList"/>
    <dgm:cxn modelId="{0F7F168B-17E7-1143-AE5D-3604A486B407}" type="presParOf" srcId="{0854C4ED-2442-4958-A8F6-CD39626F7066}" destId="{8A874425-A0CD-4685-A723-46516F52A266}" srcOrd="1" destOrd="0" presId="urn:microsoft.com/office/officeart/2018/2/layout/IconVerticalSolidList"/>
    <dgm:cxn modelId="{8CC46A11-EA53-0F4A-9F9E-59E3E7452770}" type="presParOf" srcId="{0854C4ED-2442-4958-A8F6-CD39626F7066}" destId="{C0CC9328-8979-4C8F-8905-52ADDE455594}" srcOrd="2" destOrd="0" presId="urn:microsoft.com/office/officeart/2018/2/layout/IconVerticalSolidList"/>
    <dgm:cxn modelId="{2A5C1E0F-634B-4C43-BCC6-8F165F45BBAA}" type="presParOf" srcId="{0854C4ED-2442-4958-A8F6-CD39626F7066}" destId="{6DB3C269-FFD2-46B6-8172-B1C95F223C1E}" srcOrd="3" destOrd="0" presId="urn:microsoft.com/office/officeart/2018/2/layout/IconVerticalSolidList"/>
    <dgm:cxn modelId="{85420C63-1B0E-F747-B55D-3BE36E9C48AA}" type="presParOf" srcId="{090C8CE5-101C-4137-9567-8E7C73FE3FB5}" destId="{B475A9EA-90E7-43CE-A29D-365A8485AE8E}" srcOrd="7" destOrd="0" presId="urn:microsoft.com/office/officeart/2018/2/layout/IconVerticalSolidList"/>
    <dgm:cxn modelId="{CDDC1AEA-E1B1-6B42-809F-5D314AF75433}" type="presParOf" srcId="{090C8CE5-101C-4137-9567-8E7C73FE3FB5}" destId="{81CF6FE7-EDB0-4733-9C8A-2551349BC3B4}" srcOrd="8" destOrd="0" presId="urn:microsoft.com/office/officeart/2018/2/layout/IconVerticalSolidList"/>
    <dgm:cxn modelId="{93C49067-ABEC-FB4C-82F9-7112522AA786}" type="presParOf" srcId="{81CF6FE7-EDB0-4733-9C8A-2551349BC3B4}" destId="{0A7973CD-4CD3-4B83-B222-1AA65D90CD10}" srcOrd="0" destOrd="0" presId="urn:microsoft.com/office/officeart/2018/2/layout/IconVerticalSolidList"/>
    <dgm:cxn modelId="{8B342456-6506-064D-873C-47A312332290}" type="presParOf" srcId="{81CF6FE7-EDB0-4733-9C8A-2551349BC3B4}" destId="{6D051DAB-2895-44F1-93A6-7773E3CA0555}" srcOrd="1" destOrd="0" presId="urn:microsoft.com/office/officeart/2018/2/layout/IconVerticalSolidList"/>
    <dgm:cxn modelId="{1E3099C0-BEDC-2146-8F32-492AF869059C}" type="presParOf" srcId="{81CF6FE7-EDB0-4733-9C8A-2551349BC3B4}" destId="{6F9ADA45-5880-446D-A786-E87706B84404}" srcOrd="2" destOrd="0" presId="urn:microsoft.com/office/officeart/2018/2/layout/IconVerticalSolidList"/>
    <dgm:cxn modelId="{E8395E23-A1DB-B14B-9EF8-AF7F245E2C2D}" type="presParOf" srcId="{81CF6FE7-EDB0-4733-9C8A-2551349BC3B4}" destId="{470694C0-158D-4543-ADF1-1039D97521C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D90A1F-8B1D-4285-B87F-536D2CA1A52E}" type="doc">
      <dgm:prSet loTypeId="urn:microsoft.com/office/officeart/2016/7/layout/ChevronBlockProcess" loCatId="process" qsTypeId="urn:microsoft.com/office/officeart/2005/8/quickstyle/simple1" qsCatId="simple" csTypeId="urn:microsoft.com/office/officeart/2005/8/colors/accent1_2" csCatId="accent1" phldr="1"/>
      <dgm:spPr/>
      <dgm:t>
        <a:bodyPr/>
        <a:lstStyle/>
        <a:p>
          <a:endParaRPr lang="en-US"/>
        </a:p>
      </dgm:t>
    </dgm:pt>
    <dgm:pt modelId="{DBA42000-AAA1-4E91-9B7E-EA5ECD174552}">
      <dgm:prSet/>
      <dgm:spPr/>
      <dgm:t>
        <a:bodyPr/>
        <a:lstStyle/>
        <a:p>
          <a:r>
            <a:rPr lang="en-US"/>
            <a:t>Match</a:t>
          </a:r>
        </a:p>
      </dgm:t>
    </dgm:pt>
    <dgm:pt modelId="{C03619E3-28A9-4051-AC37-C7BFDD16F090}" type="parTrans" cxnId="{D3567704-ACBA-4C00-9D51-2302ED0FB2EE}">
      <dgm:prSet/>
      <dgm:spPr/>
      <dgm:t>
        <a:bodyPr/>
        <a:lstStyle/>
        <a:p>
          <a:endParaRPr lang="en-US"/>
        </a:p>
      </dgm:t>
    </dgm:pt>
    <dgm:pt modelId="{C175C58D-44CF-49D9-B2A8-A0BAB555DA1B}" type="sibTrans" cxnId="{D3567704-ACBA-4C00-9D51-2302ED0FB2EE}">
      <dgm:prSet/>
      <dgm:spPr/>
      <dgm:t>
        <a:bodyPr/>
        <a:lstStyle/>
        <a:p>
          <a:endParaRPr lang="en-US"/>
        </a:p>
      </dgm:t>
    </dgm:pt>
    <dgm:pt modelId="{77F393F5-9B04-428E-A90F-C147D1EAA6BA}">
      <dgm:prSet/>
      <dgm:spPr/>
      <dgm:t>
        <a:bodyPr/>
        <a:lstStyle/>
        <a:p>
          <a:r>
            <a:rPr lang="en-US" dirty="0"/>
            <a:t>Match the pictures with the correct description/sentences (sentence level, the same or more) </a:t>
          </a:r>
        </a:p>
      </dgm:t>
    </dgm:pt>
    <dgm:pt modelId="{5598D231-22A3-42BA-B0C0-14F708787A26}" type="parTrans" cxnId="{DEF1A651-2B58-4176-9CBC-B079AB46CBC1}">
      <dgm:prSet/>
      <dgm:spPr/>
      <dgm:t>
        <a:bodyPr/>
        <a:lstStyle/>
        <a:p>
          <a:endParaRPr lang="en-US"/>
        </a:p>
      </dgm:t>
    </dgm:pt>
    <dgm:pt modelId="{F8BADBCD-2B95-4D08-9F2C-02E480B45A36}" type="sibTrans" cxnId="{DEF1A651-2B58-4176-9CBC-B079AB46CBC1}">
      <dgm:prSet/>
      <dgm:spPr/>
      <dgm:t>
        <a:bodyPr/>
        <a:lstStyle/>
        <a:p>
          <a:endParaRPr lang="en-US"/>
        </a:p>
      </dgm:t>
    </dgm:pt>
    <dgm:pt modelId="{F7E64C71-2CAB-4A60-AC0D-36E80BDABF46}">
      <dgm:prSet/>
      <dgm:spPr/>
      <dgm:t>
        <a:bodyPr/>
        <a:lstStyle/>
        <a:p>
          <a:r>
            <a:rPr lang="en-US"/>
            <a:t>Select</a:t>
          </a:r>
        </a:p>
      </dgm:t>
    </dgm:pt>
    <dgm:pt modelId="{DB53760A-840A-4A9A-A2A7-AEB2C37D239D}" type="parTrans" cxnId="{003EA496-7C43-490C-B210-BBBCEBED80CE}">
      <dgm:prSet/>
      <dgm:spPr/>
      <dgm:t>
        <a:bodyPr/>
        <a:lstStyle/>
        <a:p>
          <a:endParaRPr lang="en-US"/>
        </a:p>
      </dgm:t>
    </dgm:pt>
    <dgm:pt modelId="{EF8279C4-E93B-4C43-B1FF-85706E9875AD}" type="sibTrans" cxnId="{003EA496-7C43-490C-B210-BBBCEBED80CE}">
      <dgm:prSet/>
      <dgm:spPr/>
      <dgm:t>
        <a:bodyPr/>
        <a:lstStyle/>
        <a:p>
          <a:endParaRPr lang="en-US"/>
        </a:p>
      </dgm:t>
    </dgm:pt>
    <dgm:pt modelId="{2F666082-CFF7-4B46-964A-4D0B49237821}">
      <dgm:prSet/>
      <dgm:spPr/>
      <dgm:t>
        <a:bodyPr/>
        <a:lstStyle/>
        <a:p>
          <a:r>
            <a:rPr lang="en-US" dirty="0"/>
            <a:t>Select key words to </a:t>
          </a:r>
          <a:r>
            <a:rPr lang="en-US" dirty="0" err="1"/>
            <a:t>summarise</a:t>
          </a:r>
          <a:r>
            <a:rPr lang="en-US" dirty="0"/>
            <a:t> each pic</a:t>
          </a:r>
        </a:p>
      </dgm:t>
    </dgm:pt>
    <dgm:pt modelId="{13309B36-068C-47E3-A623-D742130B2DDA}" type="parTrans" cxnId="{ABA53729-DD08-4894-9B54-CC8F132AD6B4}">
      <dgm:prSet/>
      <dgm:spPr/>
      <dgm:t>
        <a:bodyPr/>
        <a:lstStyle/>
        <a:p>
          <a:endParaRPr lang="en-US"/>
        </a:p>
      </dgm:t>
    </dgm:pt>
    <dgm:pt modelId="{1C6D9B4D-DA61-4EE5-B459-86121D42D563}" type="sibTrans" cxnId="{ABA53729-DD08-4894-9B54-CC8F132AD6B4}">
      <dgm:prSet/>
      <dgm:spPr/>
      <dgm:t>
        <a:bodyPr/>
        <a:lstStyle/>
        <a:p>
          <a:endParaRPr lang="en-US"/>
        </a:p>
      </dgm:t>
    </dgm:pt>
    <dgm:pt modelId="{D8C3C75A-B5EF-4C56-93B6-E358A5B15F0D}">
      <dgm:prSet/>
      <dgm:spPr/>
      <dgm:t>
        <a:bodyPr/>
        <a:lstStyle/>
        <a:p>
          <a:r>
            <a:rPr lang="en-US" dirty="0"/>
            <a:t>Listen</a:t>
          </a:r>
        </a:p>
      </dgm:t>
    </dgm:pt>
    <dgm:pt modelId="{27CC8A5D-68FC-4C00-A507-C35E917044B3}" type="parTrans" cxnId="{815EB38D-CEFB-4A9C-8584-7787223BF564}">
      <dgm:prSet/>
      <dgm:spPr/>
      <dgm:t>
        <a:bodyPr/>
        <a:lstStyle/>
        <a:p>
          <a:endParaRPr lang="en-US"/>
        </a:p>
      </dgm:t>
    </dgm:pt>
    <dgm:pt modelId="{98A11563-A055-444F-8983-71CF091834D0}" type="sibTrans" cxnId="{815EB38D-CEFB-4A9C-8584-7787223BF564}">
      <dgm:prSet/>
      <dgm:spPr/>
      <dgm:t>
        <a:bodyPr/>
        <a:lstStyle/>
        <a:p>
          <a:endParaRPr lang="en-US"/>
        </a:p>
      </dgm:t>
    </dgm:pt>
    <dgm:pt modelId="{77695CD7-1253-4EF1-97E6-8DCB486BD19B}">
      <dgm:prSet/>
      <dgm:spPr/>
      <dgm:t>
        <a:bodyPr/>
        <a:lstStyle/>
        <a:p>
          <a:r>
            <a:rPr lang="en-US"/>
            <a:t>Arrange the pictures according to the story heard</a:t>
          </a:r>
        </a:p>
      </dgm:t>
    </dgm:pt>
    <dgm:pt modelId="{CF910DD5-5F12-4F8D-BB8F-7B2CE2032E30}" type="parTrans" cxnId="{AFFB0225-54B8-4440-A0CA-BAA066208452}">
      <dgm:prSet/>
      <dgm:spPr/>
      <dgm:t>
        <a:bodyPr/>
        <a:lstStyle/>
        <a:p>
          <a:endParaRPr lang="en-US"/>
        </a:p>
      </dgm:t>
    </dgm:pt>
    <dgm:pt modelId="{B64096C7-B3E7-48D2-9656-65C01E662321}" type="sibTrans" cxnId="{AFFB0225-54B8-4440-A0CA-BAA066208452}">
      <dgm:prSet/>
      <dgm:spPr/>
      <dgm:t>
        <a:bodyPr/>
        <a:lstStyle/>
        <a:p>
          <a:endParaRPr lang="en-US"/>
        </a:p>
      </dgm:t>
    </dgm:pt>
    <dgm:pt modelId="{3ED429C3-8DDC-4E45-9B4C-99A76B6EB7A4}">
      <dgm:prSet/>
      <dgm:spPr/>
      <dgm:t>
        <a:bodyPr/>
        <a:lstStyle/>
        <a:p>
          <a:r>
            <a:rPr lang="en-US"/>
            <a:t>Read</a:t>
          </a:r>
        </a:p>
      </dgm:t>
    </dgm:pt>
    <dgm:pt modelId="{21516BF0-ED99-403A-B723-CC5BDDDDBD25}" type="parTrans" cxnId="{29478BA9-B1E8-4505-917A-1A172992AB35}">
      <dgm:prSet/>
      <dgm:spPr/>
      <dgm:t>
        <a:bodyPr/>
        <a:lstStyle/>
        <a:p>
          <a:endParaRPr lang="en-US"/>
        </a:p>
      </dgm:t>
    </dgm:pt>
    <dgm:pt modelId="{5B2C1AF4-C9A5-40F1-A976-FF0C7DDFC26A}" type="sibTrans" cxnId="{29478BA9-B1E8-4505-917A-1A172992AB35}">
      <dgm:prSet/>
      <dgm:spPr/>
      <dgm:t>
        <a:bodyPr/>
        <a:lstStyle/>
        <a:p>
          <a:endParaRPr lang="en-US"/>
        </a:p>
      </dgm:t>
    </dgm:pt>
    <dgm:pt modelId="{9F6EA34B-0D6D-4EE1-999D-ACBD44C8ADAE}">
      <dgm:prSet/>
      <dgm:spPr/>
      <dgm:t>
        <a:bodyPr/>
        <a:lstStyle/>
        <a:p>
          <a:r>
            <a:rPr lang="en-US" dirty="0"/>
            <a:t>Read the story to check if you’ve got the sequence right. </a:t>
          </a:r>
        </a:p>
      </dgm:t>
    </dgm:pt>
    <dgm:pt modelId="{F3FE390F-698C-4F32-871B-27FA3656867F}" type="parTrans" cxnId="{A2C785DA-7686-41C8-B062-BE895709F68C}">
      <dgm:prSet/>
      <dgm:spPr/>
      <dgm:t>
        <a:bodyPr/>
        <a:lstStyle/>
        <a:p>
          <a:endParaRPr lang="en-US"/>
        </a:p>
      </dgm:t>
    </dgm:pt>
    <dgm:pt modelId="{DF39C700-110E-4C96-90E7-B0CBA94A4E8C}" type="sibTrans" cxnId="{A2C785DA-7686-41C8-B062-BE895709F68C}">
      <dgm:prSet/>
      <dgm:spPr/>
      <dgm:t>
        <a:bodyPr/>
        <a:lstStyle/>
        <a:p>
          <a:endParaRPr lang="en-US"/>
        </a:p>
      </dgm:t>
    </dgm:pt>
    <dgm:pt modelId="{081F3BCE-BC14-0D4F-A7E6-951E68A417E2}" type="pres">
      <dgm:prSet presAssocID="{FCD90A1F-8B1D-4285-B87F-536D2CA1A52E}" presName="Name0" presStyleCnt="0">
        <dgm:presLayoutVars>
          <dgm:dir/>
          <dgm:animLvl val="lvl"/>
          <dgm:resizeHandles val="exact"/>
        </dgm:presLayoutVars>
      </dgm:prSet>
      <dgm:spPr/>
    </dgm:pt>
    <dgm:pt modelId="{BE983306-489D-A748-8831-1D1BC95F96CE}" type="pres">
      <dgm:prSet presAssocID="{DBA42000-AAA1-4E91-9B7E-EA5ECD174552}" presName="composite" presStyleCnt="0"/>
      <dgm:spPr/>
    </dgm:pt>
    <dgm:pt modelId="{B52ED42E-2481-9443-95F0-340BFCA35B1D}" type="pres">
      <dgm:prSet presAssocID="{DBA42000-AAA1-4E91-9B7E-EA5ECD174552}" presName="parTx" presStyleLbl="alignNode1" presStyleIdx="0" presStyleCnt="4">
        <dgm:presLayoutVars>
          <dgm:chMax val="0"/>
          <dgm:chPref val="0"/>
        </dgm:presLayoutVars>
      </dgm:prSet>
      <dgm:spPr/>
    </dgm:pt>
    <dgm:pt modelId="{27217B45-4287-FD43-AABB-79593B625A35}" type="pres">
      <dgm:prSet presAssocID="{DBA42000-AAA1-4E91-9B7E-EA5ECD174552}" presName="desTx" presStyleLbl="alignAccFollowNode1" presStyleIdx="0" presStyleCnt="4">
        <dgm:presLayoutVars/>
      </dgm:prSet>
      <dgm:spPr/>
    </dgm:pt>
    <dgm:pt modelId="{A2A74F1E-8B5F-624E-879D-6DBC62823E1F}" type="pres">
      <dgm:prSet presAssocID="{C175C58D-44CF-49D9-B2A8-A0BAB555DA1B}" presName="space" presStyleCnt="0"/>
      <dgm:spPr/>
    </dgm:pt>
    <dgm:pt modelId="{3031E499-F31E-154E-BEE7-4BA8B7C27B9E}" type="pres">
      <dgm:prSet presAssocID="{F7E64C71-2CAB-4A60-AC0D-36E80BDABF46}" presName="composite" presStyleCnt="0"/>
      <dgm:spPr/>
    </dgm:pt>
    <dgm:pt modelId="{24BC68A2-FA3D-4A46-BE46-5AA412C6CA44}" type="pres">
      <dgm:prSet presAssocID="{F7E64C71-2CAB-4A60-AC0D-36E80BDABF46}" presName="parTx" presStyleLbl="alignNode1" presStyleIdx="1" presStyleCnt="4">
        <dgm:presLayoutVars>
          <dgm:chMax val="0"/>
          <dgm:chPref val="0"/>
        </dgm:presLayoutVars>
      </dgm:prSet>
      <dgm:spPr/>
    </dgm:pt>
    <dgm:pt modelId="{3A9A76E4-BD54-CE40-84A1-AD7F08B802D1}" type="pres">
      <dgm:prSet presAssocID="{F7E64C71-2CAB-4A60-AC0D-36E80BDABF46}" presName="desTx" presStyleLbl="alignAccFollowNode1" presStyleIdx="1" presStyleCnt="4">
        <dgm:presLayoutVars/>
      </dgm:prSet>
      <dgm:spPr/>
    </dgm:pt>
    <dgm:pt modelId="{BA7781CA-9824-E145-A72F-74A6A7421FA6}" type="pres">
      <dgm:prSet presAssocID="{EF8279C4-E93B-4C43-B1FF-85706E9875AD}" presName="space" presStyleCnt="0"/>
      <dgm:spPr/>
    </dgm:pt>
    <dgm:pt modelId="{5A4E989E-C5FD-AD4D-B7D5-D92222F6F356}" type="pres">
      <dgm:prSet presAssocID="{D8C3C75A-B5EF-4C56-93B6-E358A5B15F0D}" presName="composite" presStyleCnt="0"/>
      <dgm:spPr/>
    </dgm:pt>
    <dgm:pt modelId="{6A25027B-4A20-934D-BEFA-2DCD006DAA42}" type="pres">
      <dgm:prSet presAssocID="{D8C3C75A-B5EF-4C56-93B6-E358A5B15F0D}" presName="parTx" presStyleLbl="alignNode1" presStyleIdx="2" presStyleCnt="4">
        <dgm:presLayoutVars>
          <dgm:chMax val="0"/>
          <dgm:chPref val="0"/>
        </dgm:presLayoutVars>
      </dgm:prSet>
      <dgm:spPr/>
    </dgm:pt>
    <dgm:pt modelId="{29462EEA-47CC-3847-ADA9-5B5651977B12}" type="pres">
      <dgm:prSet presAssocID="{D8C3C75A-B5EF-4C56-93B6-E358A5B15F0D}" presName="desTx" presStyleLbl="alignAccFollowNode1" presStyleIdx="2" presStyleCnt="4">
        <dgm:presLayoutVars/>
      </dgm:prSet>
      <dgm:spPr/>
    </dgm:pt>
    <dgm:pt modelId="{585AA3A9-CD31-234C-AFF3-666244E09C15}" type="pres">
      <dgm:prSet presAssocID="{98A11563-A055-444F-8983-71CF091834D0}" presName="space" presStyleCnt="0"/>
      <dgm:spPr/>
    </dgm:pt>
    <dgm:pt modelId="{F2DF8D1C-5041-4A4E-85CC-B0E7EC18503F}" type="pres">
      <dgm:prSet presAssocID="{3ED429C3-8DDC-4E45-9B4C-99A76B6EB7A4}" presName="composite" presStyleCnt="0"/>
      <dgm:spPr/>
    </dgm:pt>
    <dgm:pt modelId="{1075A687-9A6A-8D40-BD23-5EB89C3B6238}" type="pres">
      <dgm:prSet presAssocID="{3ED429C3-8DDC-4E45-9B4C-99A76B6EB7A4}" presName="parTx" presStyleLbl="alignNode1" presStyleIdx="3" presStyleCnt="4">
        <dgm:presLayoutVars>
          <dgm:chMax val="0"/>
          <dgm:chPref val="0"/>
        </dgm:presLayoutVars>
      </dgm:prSet>
      <dgm:spPr/>
    </dgm:pt>
    <dgm:pt modelId="{81FFEC20-E3B0-DB46-8146-0939A950F72E}" type="pres">
      <dgm:prSet presAssocID="{3ED429C3-8DDC-4E45-9B4C-99A76B6EB7A4}" presName="desTx" presStyleLbl="alignAccFollowNode1" presStyleIdx="3" presStyleCnt="4">
        <dgm:presLayoutVars/>
      </dgm:prSet>
      <dgm:spPr/>
    </dgm:pt>
  </dgm:ptLst>
  <dgm:cxnLst>
    <dgm:cxn modelId="{19893802-D447-6F41-BC94-C984E323E71F}" type="presOf" srcId="{3ED429C3-8DDC-4E45-9B4C-99A76B6EB7A4}" destId="{1075A687-9A6A-8D40-BD23-5EB89C3B6238}" srcOrd="0" destOrd="0" presId="urn:microsoft.com/office/officeart/2016/7/layout/ChevronBlockProcess"/>
    <dgm:cxn modelId="{D3567704-ACBA-4C00-9D51-2302ED0FB2EE}" srcId="{FCD90A1F-8B1D-4285-B87F-536D2CA1A52E}" destId="{DBA42000-AAA1-4E91-9B7E-EA5ECD174552}" srcOrd="0" destOrd="0" parTransId="{C03619E3-28A9-4051-AC37-C7BFDD16F090}" sibTransId="{C175C58D-44CF-49D9-B2A8-A0BAB555DA1B}"/>
    <dgm:cxn modelId="{A30D3511-F843-7A46-AB9A-740BFCC678A6}" type="presOf" srcId="{77F393F5-9B04-428E-A90F-C147D1EAA6BA}" destId="{27217B45-4287-FD43-AABB-79593B625A35}" srcOrd="0" destOrd="0" presId="urn:microsoft.com/office/officeart/2016/7/layout/ChevronBlockProcess"/>
    <dgm:cxn modelId="{AFFB0225-54B8-4440-A0CA-BAA066208452}" srcId="{D8C3C75A-B5EF-4C56-93B6-E358A5B15F0D}" destId="{77695CD7-1253-4EF1-97E6-8DCB486BD19B}" srcOrd="0" destOrd="0" parTransId="{CF910DD5-5F12-4F8D-BB8F-7B2CE2032E30}" sibTransId="{B64096C7-B3E7-48D2-9656-65C01E662321}"/>
    <dgm:cxn modelId="{ABA53729-DD08-4894-9B54-CC8F132AD6B4}" srcId="{F7E64C71-2CAB-4A60-AC0D-36E80BDABF46}" destId="{2F666082-CFF7-4B46-964A-4D0B49237821}" srcOrd="0" destOrd="0" parTransId="{13309B36-068C-47E3-A623-D742130B2DDA}" sibTransId="{1C6D9B4D-DA61-4EE5-B459-86121D42D563}"/>
    <dgm:cxn modelId="{0D5D9C2D-0EF6-3F41-B358-B89B06DCBDCA}" type="presOf" srcId="{77695CD7-1253-4EF1-97E6-8DCB486BD19B}" destId="{29462EEA-47CC-3847-ADA9-5B5651977B12}" srcOrd="0" destOrd="0" presId="urn:microsoft.com/office/officeart/2016/7/layout/ChevronBlockProcess"/>
    <dgm:cxn modelId="{D06F835C-0184-7B4C-9781-991B611BCD8D}" type="presOf" srcId="{F7E64C71-2CAB-4A60-AC0D-36E80BDABF46}" destId="{24BC68A2-FA3D-4A46-BE46-5AA412C6CA44}" srcOrd="0" destOrd="0" presId="urn:microsoft.com/office/officeart/2016/7/layout/ChevronBlockProcess"/>
    <dgm:cxn modelId="{165DBC6E-A871-624B-926C-30630BA247EF}" type="presOf" srcId="{D8C3C75A-B5EF-4C56-93B6-E358A5B15F0D}" destId="{6A25027B-4A20-934D-BEFA-2DCD006DAA42}" srcOrd="0" destOrd="0" presId="urn:microsoft.com/office/officeart/2016/7/layout/ChevronBlockProcess"/>
    <dgm:cxn modelId="{DEF1A651-2B58-4176-9CBC-B079AB46CBC1}" srcId="{DBA42000-AAA1-4E91-9B7E-EA5ECD174552}" destId="{77F393F5-9B04-428E-A90F-C147D1EAA6BA}" srcOrd="0" destOrd="0" parTransId="{5598D231-22A3-42BA-B0C0-14F708787A26}" sibTransId="{F8BADBCD-2B95-4D08-9F2C-02E480B45A36}"/>
    <dgm:cxn modelId="{815EB38D-CEFB-4A9C-8584-7787223BF564}" srcId="{FCD90A1F-8B1D-4285-B87F-536D2CA1A52E}" destId="{D8C3C75A-B5EF-4C56-93B6-E358A5B15F0D}" srcOrd="2" destOrd="0" parTransId="{27CC8A5D-68FC-4C00-A507-C35E917044B3}" sibTransId="{98A11563-A055-444F-8983-71CF091834D0}"/>
    <dgm:cxn modelId="{003EA496-7C43-490C-B210-BBBCEBED80CE}" srcId="{FCD90A1F-8B1D-4285-B87F-536D2CA1A52E}" destId="{F7E64C71-2CAB-4A60-AC0D-36E80BDABF46}" srcOrd="1" destOrd="0" parTransId="{DB53760A-840A-4A9A-A2A7-AEB2C37D239D}" sibTransId="{EF8279C4-E93B-4C43-B1FF-85706E9875AD}"/>
    <dgm:cxn modelId="{62F581A5-DEA6-944F-A42A-A354248FCE3E}" type="presOf" srcId="{DBA42000-AAA1-4E91-9B7E-EA5ECD174552}" destId="{B52ED42E-2481-9443-95F0-340BFCA35B1D}" srcOrd="0" destOrd="0" presId="urn:microsoft.com/office/officeart/2016/7/layout/ChevronBlockProcess"/>
    <dgm:cxn modelId="{29478BA9-B1E8-4505-917A-1A172992AB35}" srcId="{FCD90A1F-8B1D-4285-B87F-536D2CA1A52E}" destId="{3ED429C3-8DDC-4E45-9B4C-99A76B6EB7A4}" srcOrd="3" destOrd="0" parTransId="{21516BF0-ED99-403A-B723-CC5BDDDDBD25}" sibTransId="{5B2C1AF4-C9A5-40F1-A976-FF0C7DDFC26A}"/>
    <dgm:cxn modelId="{5F8107D3-F6DF-8B4E-ADA6-5EA00FBD3BB4}" type="presOf" srcId="{9F6EA34B-0D6D-4EE1-999D-ACBD44C8ADAE}" destId="{81FFEC20-E3B0-DB46-8146-0939A950F72E}" srcOrd="0" destOrd="0" presId="urn:microsoft.com/office/officeart/2016/7/layout/ChevronBlockProcess"/>
    <dgm:cxn modelId="{A2C785DA-7686-41C8-B062-BE895709F68C}" srcId="{3ED429C3-8DDC-4E45-9B4C-99A76B6EB7A4}" destId="{9F6EA34B-0D6D-4EE1-999D-ACBD44C8ADAE}" srcOrd="0" destOrd="0" parTransId="{F3FE390F-698C-4F32-871B-27FA3656867F}" sibTransId="{DF39C700-110E-4C96-90E7-B0CBA94A4E8C}"/>
    <dgm:cxn modelId="{14E17DEE-06CD-FD41-92D1-322B6C3111AE}" type="presOf" srcId="{2F666082-CFF7-4B46-964A-4D0B49237821}" destId="{3A9A76E4-BD54-CE40-84A1-AD7F08B802D1}" srcOrd="0" destOrd="0" presId="urn:microsoft.com/office/officeart/2016/7/layout/ChevronBlockProcess"/>
    <dgm:cxn modelId="{C17B65FF-700C-0F40-86F4-5BA44E291A42}" type="presOf" srcId="{FCD90A1F-8B1D-4285-B87F-536D2CA1A52E}" destId="{081F3BCE-BC14-0D4F-A7E6-951E68A417E2}" srcOrd="0" destOrd="0" presId="urn:microsoft.com/office/officeart/2016/7/layout/ChevronBlockProcess"/>
    <dgm:cxn modelId="{43DAA595-2D07-C247-B622-5BCAF30AB17F}" type="presParOf" srcId="{081F3BCE-BC14-0D4F-A7E6-951E68A417E2}" destId="{BE983306-489D-A748-8831-1D1BC95F96CE}" srcOrd="0" destOrd="0" presId="urn:microsoft.com/office/officeart/2016/7/layout/ChevronBlockProcess"/>
    <dgm:cxn modelId="{0D81930B-3E91-4349-ABCA-5BF512758636}" type="presParOf" srcId="{BE983306-489D-A748-8831-1D1BC95F96CE}" destId="{B52ED42E-2481-9443-95F0-340BFCA35B1D}" srcOrd="0" destOrd="0" presId="urn:microsoft.com/office/officeart/2016/7/layout/ChevronBlockProcess"/>
    <dgm:cxn modelId="{89A3B884-05A0-F042-B66A-25E57A0271DA}" type="presParOf" srcId="{BE983306-489D-A748-8831-1D1BC95F96CE}" destId="{27217B45-4287-FD43-AABB-79593B625A35}" srcOrd="1" destOrd="0" presId="urn:microsoft.com/office/officeart/2016/7/layout/ChevronBlockProcess"/>
    <dgm:cxn modelId="{1879CCEC-54B3-2E45-A575-0F41B51484B8}" type="presParOf" srcId="{081F3BCE-BC14-0D4F-A7E6-951E68A417E2}" destId="{A2A74F1E-8B5F-624E-879D-6DBC62823E1F}" srcOrd="1" destOrd="0" presId="urn:microsoft.com/office/officeart/2016/7/layout/ChevronBlockProcess"/>
    <dgm:cxn modelId="{75D85944-312F-8841-B61E-B66B2D79531C}" type="presParOf" srcId="{081F3BCE-BC14-0D4F-A7E6-951E68A417E2}" destId="{3031E499-F31E-154E-BEE7-4BA8B7C27B9E}" srcOrd="2" destOrd="0" presId="urn:microsoft.com/office/officeart/2016/7/layout/ChevronBlockProcess"/>
    <dgm:cxn modelId="{02F51258-A85A-0744-8548-14A9FD9DE594}" type="presParOf" srcId="{3031E499-F31E-154E-BEE7-4BA8B7C27B9E}" destId="{24BC68A2-FA3D-4A46-BE46-5AA412C6CA44}" srcOrd="0" destOrd="0" presId="urn:microsoft.com/office/officeart/2016/7/layout/ChevronBlockProcess"/>
    <dgm:cxn modelId="{6B7520D2-CEE6-ED4E-A1E1-5719964DF402}" type="presParOf" srcId="{3031E499-F31E-154E-BEE7-4BA8B7C27B9E}" destId="{3A9A76E4-BD54-CE40-84A1-AD7F08B802D1}" srcOrd="1" destOrd="0" presId="urn:microsoft.com/office/officeart/2016/7/layout/ChevronBlockProcess"/>
    <dgm:cxn modelId="{245E3F78-ED1C-4349-A8D8-A5824CA9EF8E}" type="presParOf" srcId="{081F3BCE-BC14-0D4F-A7E6-951E68A417E2}" destId="{BA7781CA-9824-E145-A72F-74A6A7421FA6}" srcOrd="3" destOrd="0" presId="urn:microsoft.com/office/officeart/2016/7/layout/ChevronBlockProcess"/>
    <dgm:cxn modelId="{F209B683-8FF4-504B-AC64-76AE07928B26}" type="presParOf" srcId="{081F3BCE-BC14-0D4F-A7E6-951E68A417E2}" destId="{5A4E989E-C5FD-AD4D-B7D5-D92222F6F356}" srcOrd="4" destOrd="0" presId="urn:microsoft.com/office/officeart/2016/7/layout/ChevronBlockProcess"/>
    <dgm:cxn modelId="{5184D9E6-E0EF-264C-BC4E-F140B4DFD19A}" type="presParOf" srcId="{5A4E989E-C5FD-AD4D-B7D5-D92222F6F356}" destId="{6A25027B-4A20-934D-BEFA-2DCD006DAA42}" srcOrd="0" destOrd="0" presId="urn:microsoft.com/office/officeart/2016/7/layout/ChevronBlockProcess"/>
    <dgm:cxn modelId="{B2859611-CEED-A045-A0AA-28FD77D6EB39}" type="presParOf" srcId="{5A4E989E-C5FD-AD4D-B7D5-D92222F6F356}" destId="{29462EEA-47CC-3847-ADA9-5B5651977B12}" srcOrd="1" destOrd="0" presId="urn:microsoft.com/office/officeart/2016/7/layout/ChevronBlockProcess"/>
    <dgm:cxn modelId="{33477138-62D6-7B42-8887-B0C8E4F29D33}" type="presParOf" srcId="{081F3BCE-BC14-0D4F-A7E6-951E68A417E2}" destId="{585AA3A9-CD31-234C-AFF3-666244E09C15}" srcOrd="5" destOrd="0" presId="urn:microsoft.com/office/officeart/2016/7/layout/ChevronBlockProcess"/>
    <dgm:cxn modelId="{8C019807-AA0E-DF4D-B0ED-72DDDF5F6043}" type="presParOf" srcId="{081F3BCE-BC14-0D4F-A7E6-951E68A417E2}" destId="{F2DF8D1C-5041-4A4E-85CC-B0E7EC18503F}" srcOrd="6" destOrd="0" presId="urn:microsoft.com/office/officeart/2016/7/layout/ChevronBlockProcess"/>
    <dgm:cxn modelId="{C8481F06-9F03-E140-97CC-23C36BDF01AC}" type="presParOf" srcId="{F2DF8D1C-5041-4A4E-85CC-B0E7EC18503F}" destId="{1075A687-9A6A-8D40-BD23-5EB89C3B6238}" srcOrd="0" destOrd="0" presId="urn:microsoft.com/office/officeart/2016/7/layout/ChevronBlockProcess"/>
    <dgm:cxn modelId="{57275D72-C954-9B47-ADFA-48B32F1C8967}" type="presParOf" srcId="{F2DF8D1C-5041-4A4E-85CC-B0E7EC18503F}" destId="{81FFEC20-E3B0-DB46-8146-0939A950F72E}"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E93F1D-7664-45F2-90E6-FA89D9A33BBF}"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866E285-0AAC-466B-9342-976C83CA355F}">
      <dgm:prSet/>
      <dgm:spPr/>
      <dgm:t>
        <a:bodyPr/>
        <a:lstStyle/>
        <a:p>
          <a:r>
            <a:rPr lang="en-US" dirty="0"/>
            <a:t>3 things (teaching ideas, methods, activities or anything new) that you have learned </a:t>
          </a:r>
        </a:p>
      </dgm:t>
    </dgm:pt>
    <dgm:pt modelId="{0EFDFA65-9D7C-48A0-9674-A4D3B47F2EFB}" type="parTrans" cxnId="{D8C2A999-0CED-4F89-93C4-2AB7EE540D06}">
      <dgm:prSet/>
      <dgm:spPr/>
      <dgm:t>
        <a:bodyPr/>
        <a:lstStyle/>
        <a:p>
          <a:endParaRPr lang="en-US"/>
        </a:p>
      </dgm:t>
    </dgm:pt>
    <dgm:pt modelId="{1E3AD0F7-FF22-45B0-ADB0-C9299AC2D3C9}" type="sibTrans" cxnId="{D8C2A999-0CED-4F89-93C4-2AB7EE540D06}">
      <dgm:prSet/>
      <dgm:spPr/>
      <dgm:t>
        <a:bodyPr/>
        <a:lstStyle/>
        <a:p>
          <a:endParaRPr lang="en-US"/>
        </a:p>
      </dgm:t>
    </dgm:pt>
    <dgm:pt modelId="{57BD12F9-3189-4DEF-8F5A-B9EE97C8A932}">
      <dgm:prSet/>
      <dgm:spPr/>
      <dgm:t>
        <a:bodyPr/>
        <a:lstStyle/>
        <a:p>
          <a:r>
            <a:rPr lang="en-US" dirty="0"/>
            <a:t>2 activities that you really like </a:t>
          </a:r>
        </a:p>
      </dgm:t>
    </dgm:pt>
    <dgm:pt modelId="{CDBB8514-E23C-4580-8B7F-6880A1528648}" type="parTrans" cxnId="{31531DEB-C6FF-4FB9-9967-B2B6F866E5EE}">
      <dgm:prSet/>
      <dgm:spPr/>
      <dgm:t>
        <a:bodyPr/>
        <a:lstStyle/>
        <a:p>
          <a:endParaRPr lang="en-US"/>
        </a:p>
      </dgm:t>
    </dgm:pt>
    <dgm:pt modelId="{28A579A4-1FE7-4487-AD05-B1ED7F77C258}" type="sibTrans" cxnId="{31531DEB-C6FF-4FB9-9967-B2B6F866E5EE}">
      <dgm:prSet/>
      <dgm:spPr/>
      <dgm:t>
        <a:bodyPr/>
        <a:lstStyle/>
        <a:p>
          <a:endParaRPr lang="en-US"/>
        </a:p>
      </dgm:t>
    </dgm:pt>
    <dgm:pt modelId="{09EC0AF3-C311-49CE-A161-64EB341BA75C}">
      <dgm:prSet/>
      <dgm:spPr/>
      <dgm:t>
        <a:bodyPr/>
        <a:lstStyle/>
        <a:p>
          <a:r>
            <a:rPr lang="en-US" dirty="0"/>
            <a:t>1 question you’d like to ask</a:t>
          </a:r>
        </a:p>
      </dgm:t>
    </dgm:pt>
    <dgm:pt modelId="{2DDB32D4-137F-4CA6-A017-12C29E9EEBA6}" type="parTrans" cxnId="{8033EB06-585A-4767-B5C2-06EF2E22B03D}">
      <dgm:prSet/>
      <dgm:spPr/>
      <dgm:t>
        <a:bodyPr/>
        <a:lstStyle/>
        <a:p>
          <a:endParaRPr lang="en-US"/>
        </a:p>
      </dgm:t>
    </dgm:pt>
    <dgm:pt modelId="{1057F2B9-8F5D-4591-8C0B-8FB4CA127572}" type="sibTrans" cxnId="{8033EB06-585A-4767-B5C2-06EF2E22B03D}">
      <dgm:prSet/>
      <dgm:spPr/>
      <dgm:t>
        <a:bodyPr/>
        <a:lstStyle/>
        <a:p>
          <a:endParaRPr lang="en-US"/>
        </a:p>
      </dgm:t>
    </dgm:pt>
    <dgm:pt modelId="{F617524D-E6C6-4ADE-89EB-6A5A7D44FCBF}" type="pres">
      <dgm:prSet presAssocID="{46E93F1D-7664-45F2-90E6-FA89D9A33BBF}" presName="root" presStyleCnt="0">
        <dgm:presLayoutVars>
          <dgm:dir/>
          <dgm:resizeHandles val="exact"/>
        </dgm:presLayoutVars>
      </dgm:prSet>
      <dgm:spPr/>
    </dgm:pt>
    <dgm:pt modelId="{E8DD4DB9-0DFE-4771-86F3-4CB1B7FB9822}" type="pres">
      <dgm:prSet presAssocID="{9866E285-0AAC-466B-9342-976C83CA355F}" presName="compNode" presStyleCnt="0"/>
      <dgm:spPr/>
    </dgm:pt>
    <dgm:pt modelId="{8075C391-952B-45D6-8EDA-1755A2845C8D}" type="pres">
      <dgm:prSet presAssocID="{9866E285-0AAC-466B-9342-976C83CA355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8B8A3375-5861-4879-9792-C3FF8466B8FB}" type="pres">
      <dgm:prSet presAssocID="{9866E285-0AAC-466B-9342-976C83CA355F}" presName="spaceRect" presStyleCnt="0"/>
      <dgm:spPr/>
    </dgm:pt>
    <dgm:pt modelId="{9855F678-53AC-42AC-B112-EFC57F0730EE}" type="pres">
      <dgm:prSet presAssocID="{9866E285-0AAC-466B-9342-976C83CA355F}" presName="textRect" presStyleLbl="revTx" presStyleIdx="0" presStyleCnt="3" custScaleX="124211" custScaleY="191206">
        <dgm:presLayoutVars>
          <dgm:chMax val="1"/>
          <dgm:chPref val="1"/>
        </dgm:presLayoutVars>
      </dgm:prSet>
      <dgm:spPr/>
    </dgm:pt>
    <dgm:pt modelId="{18043552-D0BA-4661-B18E-1631F397DF04}" type="pres">
      <dgm:prSet presAssocID="{1E3AD0F7-FF22-45B0-ADB0-C9299AC2D3C9}" presName="sibTrans" presStyleCnt="0"/>
      <dgm:spPr/>
    </dgm:pt>
    <dgm:pt modelId="{26070628-6A0E-4088-96FE-A9D041F48045}" type="pres">
      <dgm:prSet presAssocID="{57BD12F9-3189-4DEF-8F5A-B9EE97C8A932}" presName="compNode" presStyleCnt="0"/>
      <dgm:spPr/>
    </dgm:pt>
    <dgm:pt modelId="{E13B66CC-48DE-4644-BE01-3BCD6715A396}" type="pres">
      <dgm:prSet presAssocID="{57BD12F9-3189-4DEF-8F5A-B9EE97C8A93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otball"/>
        </a:ext>
      </dgm:extLst>
    </dgm:pt>
    <dgm:pt modelId="{802570E2-4CC3-4890-B0A7-2CF68212D6B5}" type="pres">
      <dgm:prSet presAssocID="{57BD12F9-3189-4DEF-8F5A-B9EE97C8A932}" presName="spaceRect" presStyleCnt="0"/>
      <dgm:spPr/>
    </dgm:pt>
    <dgm:pt modelId="{2D247967-CAD7-4DDE-B620-7A3DD8763D6E}" type="pres">
      <dgm:prSet presAssocID="{57BD12F9-3189-4DEF-8F5A-B9EE97C8A932}" presName="textRect" presStyleLbl="revTx" presStyleIdx="1" presStyleCnt="3">
        <dgm:presLayoutVars>
          <dgm:chMax val="1"/>
          <dgm:chPref val="1"/>
        </dgm:presLayoutVars>
      </dgm:prSet>
      <dgm:spPr/>
    </dgm:pt>
    <dgm:pt modelId="{035D7106-DF2B-4442-A524-D344D48F35D3}" type="pres">
      <dgm:prSet presAssocID="{28A579A4-1FE7-4487-AD05-B1ED7F77C258}" presName="sibTrans" presStyleCnt="0"/>
      <dgm:spPr/>
    </dgm:pt>
    <dgm:pt modelId="{4397989D-5A60-46F1-98F5-7339725BDBDD}" type="pres">
      <dgm:prSet presAssocID="{09EC0AF3-C311-49CE-A161-64EB341BA75C}" presName="compNode" presStyleCnt="0"/>
      <dgm:spPr/>
    </dgm:pt>
    <dgm:pt modelId="{034562B9-350E-43D3-B8F3-3CE454A74355}" type="pres">
      <dgm:prSet presAssocID="{09EC0AF3-C311-49CE-A161-64EB341BA75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ick"/>
        </a:ext>
      </dgm:extLst>
    </dgm:pt>
    <dgm:pt modelId="{D4B71248-305E-448A-9A47-40D9BE151181}" type="pres">
      <dgm:prSet presAssocID="{09EC0AF3-C311-49CE-A161-64EB341BA75C}" presName="spaceRect" presStyleCnt="0"/>
      <dgm:spPr/>
    </dgm:pt>
    <dgm:pt modelId="{27433DC6-F0EB-425A-BA50-16A85C585E3B}" type="pres">
      <dgm:prSet presAssocID="{09EC0AF3-C311-49CE-A161-64EB341BA75C}" presName="textRect" presStyleLbl="revTx" presStyleIdx="2" presStyleCnt="3">
        <dgm:presLayoutVars>
          <dgm:chMax val="1"/>
          <dgm:chPref val="1"/>
        </dgm:presLayoutVars>
      </dgm:prSet>
      <dgm:spPr/>
    </dgm:pt>
  </dgm:ptLst>
  <dgm:cxnLst>
    <dgm:cxn modelId="{8033EB06-585A-4767-B5C2-06EF2E22B03D}" srcId="{46E93F1D-7664-45F2-90E6-FA89D9A33BBF}" destId="{09EC0AF3-C311-49CE-A161-64EB341BA75C}" srcOrd="2" destOrd="0" parTransId="{2DDB32D4-137F-4CA6-A017-12C29E9EEBA6}" sibTransId="{1057F2B9-8F5D-4591-8C0B-8FB4CA127572}"/>
    <dgm:cxn modelId="{06F85F3A-A68C-4C39-B67F-D93080E6AD2E}" type="presOf" srcId="{46E93F1D-7664-45F2-90E6-FA89D9A33BBF}" destId="{F617524D-E6C6-4ADE-89EB-6A5A7D44FCBF}" srcOrd="0" destOrd="0" presId="urn:microsoft.com/office/officeart/2018/2/layout/IconLabelList"/>
    <dgm:cxn modelId="{BE3D7981-422B-4128-8E83-55DFB5516424}" type="presOf" srcId="{09EC0AF3-C311-49CE-A161-64EB341BA75C}" destId="{27433DC6-F0EB-425A-BA50-16A85C585E3B}" srcOrd="0" destOrd="0" presId="urn:microsoft.com/office/officeart/2018/2/layout/IconLabelList"/>
    <dgm:cxn modelId="{4A152593-8631-4846-8316-244F4D99175A}" type="presOf" srcId="{57BD12F9-3189-4DEF-8F5A-B9EE97C8A932}" destId="{2D247967-CAD7-4DDE-B620-7A3DD8763D6E}" srcOrd="0" destOrd="0" presId="urn:microsoft.com/office/officeart/2018/2/layout/IconLabelList"/>
    <dgm:cxn modelId="{D8C2A999-0CED-4F89-93C4-2AB7EE540D06}" srcId="{46E93F1D-7664-45F2-90E6-FA89D9A33BBF}" destId="{9866E285-0AAC-466B-9342-976C83CA355F}" srcOrd="0" destOrd="0" parTransId="{0EFDFA65-9D7C-48A0-9674-A4D3B47F2EFB}" sibTransId="{1E3AD0F7-FF22-45B0-ADB0-C9299AC2D3C9}"/>
    <dgm:cxn modelId="{31531DEB-C6FF-4FB9-9967-B2B6F866E5EE}" srcId="{46E93F1D-7664-45F2-90E6-FA89D9A33BBF}" destId="{57BD12F9-3189-4DEF-8F5A-B9EE97C8A932}" srcOrd="1" destOrd="0" parTransId="{CDBB8514-E23C-4580-8B7F-6880A1528648}" sibTransId="{28A579A4-1FE7-4487-AD05-B1ED7F77C258}"/>
    <dgm:cxn modelId="{FE3FC0EB-28F8-4042-8268-3B8ED06A9C18}" type="presOf" srcId="{9866E285-0AAC-466B-9342-976C83CA355F}" destId="{9855F678-53AC-42AC-B112-EFC57F0730EE}" srcOrd="0" destOrd="0" presId="urn:microsoft.com/office/officeart/2018/2/layout/IconLabelList"/>
    <dgm:cxn modelId="{E85A6166-6EE0-48A7-90A4-804C8DA42D4C}" type="presParOf" srcId="{F617524D-E6C6-4ADE-89EB-6A5A7D44FCBF}" destId="{E8DD4DB9-0DFE-4771-86F3-4CB1B7FB9822}" srcOrd="0" destOrd="0" presId="urn:microsoft.com/office/officeart/2018/2/layout/IconLabelList"/>
    <dgm:cxn modelId="{DB582441-1EA4-4B69-A713-29F42A1174B0}" type="presParOf" srcId="{E8DD4DB9-0DFE-4771-86F3-4CB1B7FB9822}" destId="{8075C391-952B-45D6-8EDA-1755A2845C8D}" srcOrd="0" destOrd="0" presId="urn:microsoft.com/office/officeart/2018/2/layout/IconLabelList"/>
    <dgm:cxn modelId="{31010760-4230-4971-83AD-4513CCD70EDF}" type="presParOf" srcId="{E8DD4DB9-0DFE-4771-86F3-4CB1B7FB9822}" destId="{8B8A3375-5861-4879-9792-C3FF8466B8FB}" srcOrd="1" destOrd="0" presId="urn:microsoft.com/office/officeart/2018/2/layout/IconLabelList"/>
    <dgm:cxn modelId="{401A92F6-EC83-486D-9B1B-CA604D234B54}" type="presParOf" srcId="{E8DD4DB9-0DFE-4771-86F3-4CB1B7FB9822}" destId="{9855F678-53AC-42AC-B112-EFC57F0730EE}" srcOrd="2" destOrd="0" presId="urn:microsoft.com/office/officeart/2018/2/layout/IconLabelList"/>
    <dgm:cxn modelId="{576793B6-23DE-41AD-B23A-73C67C98E349}" type="presParOf" srcId="{F617524D-E6C6-4ADE-89EB-6A5A7D44FCBF}" destId="{18043552-D0BA-4661-B18E-1631F397DF04}" srcOrd="1" destOrd="0" presId="urn:microsoft.com/office/officeart/2018/2/layout/IconLabelList"/>
    <dgm:cxn modelId="{05B65CFA-6D79-40A9-B9B9-C6B098AAE476}" type="presParOf" srcId="{F617524D-E6C6-4ADE-89EB-6A5A7D44FCBF}" destId="{26070628-6A0E-4088-96FE-A9D041F48045}" srcOrd="2" destOrd="0" presId="urn:microsoft.com/office/officeart/2018/2/layout/IconLabelList"/>
    <dgm:cxn modelId="{AF9E3206-1AD6-473D-A5DF-C72A498D0886}" type="presParOf" srcId="{26070628-6A0E-4088-96FE-A9D041F48045}" destId="{E13B66CC-48DE-4644-BE01-3BCD6715A396}" srcOrd="0" destOrd="0" presId="urn:microsoft.com/office/officeart/2018/2/layout/IconLabelList"/>
    <dgm:cxn modelId="{0DAE7220-E57D-4748-8493-D47F8BAAE51B}" type="presParOf" srcId="{26070628-6A0E-4088-96FE-A9D041F48045}" destId="{802570E2-4CC3-4890-B0A7-2CF68212D6B5}" srcOrd="1" destOrd="0" presId="urn:microsoft.com/office/officeart/2018/2/layout/IconLabelList"/>
    <dgm:cxn modelId="{032B498E-6A43-48B0-B1AA-376F43A74031}" type="presParOf" srcId="{26070628-6A0E-4088-96FE-A9D041F48045}" destId="{2D247967-CAD7-4DDE-B620-7A3DD8763D6E}" srcOrd="2" destOrd="0" presId="urn:microsoft.com/office/officeart/2018/2/layout/IconLabelList"/>
    <dgm:cxn modelId="{7F995423-3D1F-4131-A4C7-9DCF34254654}" type="presParOf" srcId="{F617524D-E6C6-4ADE-89EB-6A5A7D44FCBF}" destId="{035D7106-DF2B-4442-A524-D344D48F35D3}" srcOrd="3" destOrd="0" presId="urn:microsoft.com/office/officeart/2018/2/layout/IconLabelList"/>
    <dgm:cxn modelId="{F737917D-5C6A-49E6-939E-0ACB3A2909A4}" type="presParOf" srcId="{F617524D-E6C6-4ADE-89EB-6A5A7D44FCBF}" destId="{4397989D-5A60-46F1-98F5-7339725BDBDD}" srcOrd="4" destOrd="0" presId="urn:microsoft.com/office/officeart/2018/2/layout/IconLabelList"/>
    <dgm:cxn modelId="{F7C0AFD4-E660-4302-B259-98A7FCB4DDB2}" type="presParOf" srcId="{4397989D-5A60-46F1-98F5-7339725BDBDD}" destId="{034562B9-350E-43D3-B8F3-3CE454A74355}" srcOrd="0" destOrd="0" presId="urn:microsoft.com/office/officeart/2018/2/layout/IconLabelList"/>
    <dgm:cxn modelId="{F575E7FB-0FFD-473A-B7CF-1B5BF057F855}" type="presParOf" srcId="{4397989D-5A60-46F1-98F5-7339725BDBDD}" destId="{D4B71248-305E-448A-9A47-40D9BE151181}" srcOrd="1" destOrd="0" presId="urn:microsoft.com/office/officeart/2018/2/layout/IconLabelList"/>
    <dgm:cxn modelId="{24FA504D-0BBC-4CD3-9FE8-636A256E3ED4}" type="presParOf" srcId="{4397989D-5A60-46F1-98F5-7339725BDBDD}" destId="{27433DC6-F0EB-425A-BA50-16A85C585E3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D58CA-E682-BD41-B5C8-A005636948FA}">
      <dsp:nvSpPr>
        <dsp:cNvPr id="0" name=""/>
        <dsp:cNvSpPr/>
      </dsp:nvSpPr>
      <dsp:spPr>
        <a:xfrm>
          <a:off x="0" y="0"/>
          <a:ext cx="7980146" cy="685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Warm-up </a:t>
          </a:r>
        </a:p>
      </dsp:txBody>
      <dsp:txXfrm>
        <a:off x="20067" y="20067"/>
        <a:ext cx="7160675" cy="644996"/>
      </dsp:txXfrm>
    </dsp:sp>
    <dsp:sp modelId="{CF1A8F84-D65D-514B-8089-FFE31937D184}">
      <dsp:nvSpPr>
        <dsp:cNvPr id="0" name=""/>
        <dsp:cNvSpPr/>
      </dsp:nvSpPr>
      <dsp:spPr>
        <a:xfrm>
          <a:off x="595919" y="780287"/>
          <a:ext cx="7980146" cy="685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Why pictures? </a:t>
          </a:r>
        </a:p>
      </dsp:txBody>
      <dsp:txXfrm>
        <a:off x="615986" y="800354"/>
        <a:ext cx="6898757" cy="644996"/>
      </dsp:txXfrm>
    </dsp:sp>
    <dsp:sp modelId="{06E29778-9677-C042-A5FD-AEEE93CD774D}">
      <dsp:nvSpPr>
        <dsp:cNvPr id="0" name=""/>
        <dsp:cNvSpPr/>
      </dsp:nvSpPr>
      <dsp:spPr>
        <a:xfrm>
          <a:off x="1191839" y="1560575"/>
          <a:ext cx="7980146" cy="685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Examples:      The story of Beddgelert &amp;  The black hole  </a:t>
          </a:r>
        </a:p>
      </dsp:txBody>
      <dsp:txXfrm>
        <a:off x="1211906" y="1580642"/>
        <a:ext cx="6898757" cy="644996"/>
      </dsp:txXfrm>
    </dsp:sp>
    <dsp:sp modelId="{6AA706D6-AA86-2943-A484-D2024116EDDF}">
      <dsp:nvSpPr>
        <dsp:cNvPr id="0" name=""/>
        <dsp:cNvSpPr/>
      </dsp:nvSpPr>
      <dsp:spPr>
        <a:xfrm>
          <a:off x="1787759" y="2340863"/>
          <a:ext cx="7980146" cy="685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 Where to find pics?  </a:t>
          </a:r>
        </a:p>
      </dsp:txBody>
      <dsp:txXfrm>
        <a:off x="1807826" y="2360930"/>
        <a:ext cx="6898757" cy="644996"/>
      </dsp:txXfrm>
    </dsp:sp>
    <dsp:sp modelId="{387D186D-BD7E-EC49-A3E1-8E4D9483ECC6}">
      <dsp:nvSpPr>
        <dsp:cNvPr id="0" name=""/>
        <dsp:cNvSpPr/>
      </dsp:nvSpPr>
      <dsp:spPr>
        <a:xfrm>
          <a:off x="2383679" y="3121151"/>
          <a:ext cx="7980146" cy="685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Reflection, analysis and your takeaway </a:t>
          </a:r>
        </a:p>
      </dsp:txBody>
      <dsp:txXfrm>
        <a:off x="2403746" y="3141218"/>
        <a:ext cx="6898757" cy="644996"/>
      </dsp:txXfrm>
    </dsp:sp>
    <dsp:sp modelId="{8D612E52-67F6-9247-ADC1-A56E262E363B}">
      <dsp:nvSpPr>
        <dsp:cNvPr id="0" name=""/>
        <dsp:cNvSpPr/>
      </dsp:nvSpPr>
      <dsp:spPr>
        <a:xfrm>
          <a:off x="7534811" y="500526"/>
          <a:ext cx="445334" cy="44533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635011" y="500526"/>
        <a:ext cx="244934" cy="335114"/>
      </dsp:txXfrm>
    </dsp:sp>
    <dsp:sp modelId="{51147AD4-3B9A-8545-9F51-58AA3C290475}">
      <dsp:nvSpPr>
        <dsp:cNvPr id="0" name=""/>
        <dsp:cNvSpPr/>
      </dsp:nvSpPr>
      <dsp:spPr>
        <a:xfrm>
          <a:off x="8130731" y="1280813"/>
          <a:ext cx="445334" cy="44533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8230931" y="1280813"/>
        <a:ext cx="244934" cy="335114"/>
      </dsp:txXfrm>
    </dsp:sp>
    <dsp:sp modelId="{42CA657C-FC10-C84E-BE47-4CF61B0B0F1F}">
      <dsp:nvSpPr>
        <dsp:cNvPr id="0" name=""/>
        <dsp:cNvSpPr/>
      </dsp:nvSpPr>
      <dsp:spPr>
        <a:xfrm>
          <a:off x="8726651" y="2049682"/>
          <a:ext cx="445334" cy="44533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8826851" y="2049682"/>
        <a:ext cx="244934" cy="335114"/>
      </dsp:txXfrm>
    </dsp:sp>
    <dsp:sp modelId="{D3EB7802-FCE4-F745-A9F3-F44D0F0D20B0}">
      <dsp:nvSpPr>
        <dsp:cNvPr id="0" name=""/>
        <dsp:cNvSpPr/>
      </dsp:nvSpPr>
      <dsp:spPr>
        <a:xfrm>
          <a:off x="9322571" y="2837583"/>
          <a:ext cx="445334" cy="44533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9422771" y="2837583"/>
        <a:ext cx="244934" cy="3351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9EA67-019B-4767-AC3C-DC9F6E71EEBA}">
      <dsp:nvSpPr>
        <dsp:cNvPr id="0" name=""/>
        <dsp:cNvSpPr/>
      </dsp:nvSpPr>
      <dsp:spPr>
        <a:xfrm>
          <a:off x="0" y="1912"/>
          <a:ext cx="6683374" cy="969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B5EAEE-2353-468E-9A84-238C10B483DD}">
      <dsp:nvSpPr>
        <dsp:cNvPr id="0" name=""/>
        <dsp:cNvSpPr/>
      </dsp:nvSpPr>
      <dsp:spPr>
        <a:xfrm>
          <a:off x="293144" y="219953"/>
          <a:ext cx="532990" cy="5329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52D887-8BE9-4454-A535-94BA58A08757}">
      <dsp:nvSpPr>
        <dsp:cNvPr id="0" name=""/>
        <dsp:cNvSpPr/>
      </dsp:nvSpPr>
      <dsp:spPr>
        <a:xfrm>
          <a:off x="1119280" y="1912"/>
          <a:ext cx="5564094"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933450">
            <a:lnSpc>
              <a:spcPct val="90000"/>
            </a:lnSpc>
            <a:spcBef>
              <a:spcPct val="0"/>
            </a:spcBef>
            <a:spcAft>
              <a:spcPct val="35000"/>
            </a:spcAft>
            <a:buNone/>
          </a:pPr>
          <a:r>
            <a:rPr lang="en-US" sz="2100" kern="1200"/>
            <a:t>Think about the warmer we just did; how did you feel about the use of pictures in an ELT class? </a:t>
          </a:r>
        </a:p>
      </dsp:txBody>
      <dsp:txXfrm>
        <a:off x="1119280" y="1912"/>
        <a:ext cx="5564094" cy="969073"/>
      </dsp:txXfrm>
    </dsp:sp>
    <dsp:sp modelId="{8CEF5523-24F7-42D1-BF58-50B7EC0D6CAE}">
      <dsp:nvSpPr>
        <dsp:cNvPr id="0" name=""/>
        <dsp:cNvSpPr/>
      </dsp:nvSpPr>
      <dsp:spPr>
        <a:xfrm>
          <a:off x="0" y="1213254"/>
          <a:ext cx="6683374" cy="969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0D102F-350B-4C12-A389-F07B246BDDE2}">
      <dsp:nvSpPr>
        <dsp:cNvPr id="0" name=""/>
        <dsp:cNvSpPr/>
      </dsp:nvSpPr>
      <dsp:spPr>
        <a:xfrm>
          <a:off x="293144" y="1431296"/>
          <a:ext cx="532990" cy="5329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C8BA30-D818-4A0B-9C0D-3B69E09DCFB8}">
      <dsp:nvSpPr>
        <dsp:cNvPr id="0" name=""/>
        <dsp:cNvSpPr/>
      </dsp:nvSpPr>
      <dsp:spPr>
        <a:xfrm>
          <a:off x="1119280" y="1213254"/>
          <a:ext cx="5564094"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933450">
            <a:lnSpc>
              <a:spcPct val="90000"/>
            </a:lnSpc>
            <a:spcBef>
              <a:spcPct val="0"/>
            </a:spcBef>
            <a:spcAft>
              <a:spcPct val="35000"/>
            </a:spcAft>
            <a:buNone/>
          </a:pPr>
          <a:r>
            <a:rPr lang="en-US" sz="2100" kern="1200" dirty="0"/>
            <a:t>Why should we use pictures in our teaching?  </a:t>
          </a:r>
        </a:p>
      </dsp:txBody>
      <dsp:txXfrm>
        <a:off x="1119280" y="1213254"/>
        <a:ext cx="5564094" cy="969073"/>
      </dsp:txXfrm>
    </dsp:sp>
    <dsp:sp modelId="{975E7CFC-DFEB-405C-ACC9-3EC25A2B2200}">
      <dsp:nvSpPr>
        <dsp:cNvPr id="0" name=""/>
        <dsp:cNvSpPr/>
      </dsp:nvSpPr>
      <dsp:spPr>
        <a:xfrm>
          <a:off x="0" y="2424596"/>
          <a:ext cx="6683374" cy="969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0B3306-0AF4-485D-AE5E-FD936B42B59D}">
      <dsp:nvSpPr>
        <dsp:cNvPr id="0" name=""/>
        <dsp:cNvSpPr/>
      </dsp:nvSpPr>
      <dsp:spPr>
        <a:xfrm>
          <a:off x="293144" y="2642638"/>
          <a:ext cx="532990" cy="5329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25FBF3-5461-4A40-868E-0253A48B0D8F}">
      <dsp:nvSpPr>
        <dsp:cNvPr id="0" name=""/>
        <dsp:cNvSpPr/>
      </dsp:nvSpPr>
      <dsp:spPr>
        <a:xfrm>
          <a:off x="1119280" y="2424596"/>
          <a:ext cx="5564094"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933450">
            <a:lnSpc>
              <a:spcPct val="90000"/>
            </a:lnSpc>
            <a:spcBef>
              <a:spcPct val="0"/>
            </a:spcBef>
            <a:spcAft>
              <a:spcPct val="35000"/>
            </a:spcAft>
            <a:buNone/>
          </a:pPr>
          <a:r>
            <a:rPr lang="en-US" sz="2100" kern="1200" dirty="0"/>
            <a:t>Any benefits? </a:t>
          </a:r>
        </a:p>
      </dsp:txBody>
      <dsp:txXfrm>
        <a:off x="1119280" y="2424596"/>
        <a:ext cx="5564094" cy="969073"/>
      </dsp:txXfrm>
    </dsp:sp>
    <dsp:sp modelId="{95C0C32C-99BD-42BA-BB7C-A5F387437781}">
      <dsp:nvSpPr>
        <dsp:cNvPr id="0" name=""/>
        <dsp:cNvSpPr/>
      </dsp:nvSpPr>
      <dsp:spPr>
        <a:xfrm>
          <a:off x="0" y="3635939"/>
          <a:ext cx="6683374" cy="969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8D54FA-66CF-4B91-AE7C-6C9E123ED0E0}">
      <dsp:nvSpPr>
        <dsp:cNvPr id="0" name=""/>
        <dsp:cNvSpPr/>
      </dsp:nvSpPr>
      <dsp:spPr>
        <a:xfrm>
          <a:off x="293144" y="3853980"/>
          <a:ext cx="532990" cy="5329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668A903-8A7A-43AE-8A6D-4874556194D7}">
      <dsp:nvSpPr>
        <dsp:cNvPr id="0" name=""/>
        <dsp:cNvSpPr/>
      </dsp:nvSpPr>
      <dsp:spPr>
        <a:xfrm>
          <a:off x="1119280" y="3635939"/>
          <a:ext cx="5564094"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933450">
            <a:lnSpc>
              <a:spcPct val="90000"/>
            </a:lnSpc>
            <a:spcBef>
              <a:spcPct val="0"/>
            </a:spcBef>
            <a:spcAft>
              <a:spcPct val="35000"/>
            </a:spcAft>
            <a:buNone/>
          </a:pPr>
          <a:r>
            <a:rPr lang="en-US" sz="2100" kern="1200"/>
            <a:t>(Share your thoughts in the chat box )</a:t>
          </a:r>
        </a:p>
      </dsp:txBody>
      <dsp:txXfrm>
        <a:off x="1119280" y="3635939"/>
        <a:ext cx="5564094" cy="9690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70E5D-BF81-4792-A14A-DC24D53E9F98}">
      <dsp:nvSpPr>
        <dsp:cNvPr id="0" name=""/>
        <dsp:cNvSpPr/>
      </dsp:nvSpPr>
      <dsp:spPr>
        <a:xfrm>
          <a:off x="0" y="4060"/>
          <a:ext cx="5874849" cy="8648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43DF68-BF19-4299-B9A5-501547A0A996}">
      <dsp:nvSpPr>
        <dsp:cNvPr id="0" name=""/>
        <dsp:cNvSpPr/>
      </dsp:nvSpPr>
      <dsp:spPr>
        <a:xfrm>
          <a:off x="261603" y="198641"/>
          <a:ext cx="475643" cy="4756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64DE73-55CC-41D1-96B1-A6AD052634B1}">
      <dsp:nvSpPr>
        <dsp:cNvPr id="0" name=""/>
        <dsp:cNvSpPr/>
      </dsp:nvSpPr>
      <dsp:spPr>
        <a:xfrm>
          <a:off x="998850" y="4060"/>
          <a:ext cx="4875998" cy="864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25" tIns="91525" rIns="91525" bIns="91525" numCol="1" spcCol="1270" anchor="ctr" anchorCtr="0">
          <a:noAutofit/>
        </a:bodyPr>
        <a:lstStyle/>
        <a:p>
          <a:pPr marL="0" lvl="0" indent="0" algn="l" defTabSz="889000">
            <a:lnSpc>
              <a:spcPct val="100000"/>
            </a:lnSpc>
            <a:spcBef>
              <a:spcPct val="0"/>
            </a:spcBef>
            <a:spcAft>
              <a:spcPct val="35000"/>
            </a:spcAft>
            <a:buNone/>
          </a:pPr>
          <a:r>
            <a:rPr lang="en-US" sz="2000" kern="1200" dirty="0"/>
            <a:t>Spark interest and imagination (draw out language and personal experiences )</a:t>
          </a:r>
        </a:p>
      </dsp:txBody>
      <dsp:txXfrm>
        <a:off x="998850" y="4060"/>
        <a:ext cx="4875998" cy="864805"/>
      </dsp:txXfrm>
    </dsp:sp>
    <dsp:sp modelId="{D0A9661C-768D-41F2-96E0-4AA1BA9D377A}">
      <dsp:nvSpPr>
        <dsp:cNvPr id="0" name=""/>
        <dsp:cNvSpPr/>
      </dsp:nvSpPr>
      <dsp:spPr>
        <a:xfrm>
          <a:off x="0" y="1085067"/>
          <a:ext cx="5874849" cy="8648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4EE268-87CC-4414-8386-CD2E6FEE1613}">
      <dsp:nvSpPr>
        <dsp:cNvPr id="0" name=""/>
        <dsp:cNvSpPr/>
      </dsp:nvSpPr>
      <dsp:spPr>
        <a:xfrm>
          <a:off x="261603" y="1279648"/>
          <a:ext cx="475643" cy="4756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8A22B2-797F-4623-A720-79F2C8F87951}">
      <dsp:nvSpPr>
        <dsp:cNvPr id="0" name=""/>
        <dsp:cNvSpPr/>
      </dsp:nvSpPr>
      <dsp:spPr>
        <a:xfrm>
          <a:off x="998850" y="1085067"/>
          <a:ext cx="4875998" cy="864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25" tIns="91525" rIns="91525" bIns="91525" numCol="1" spcCol="1270" anchor="ctr" anchorCtr="0">
          <a:noAutofit/>
        </a:bodyPr>
        <a:lstStyle/>
        <a:p>
          <a:pPr marL="0" lvl="0" indent="0" algn="l" defTabSz="889000">
            <a:lnSpc>
              <a:spcPct val="100000"/>
            </a:lnSpc>
            <a:spcBef>
              <a:spcPct val="0"/>
            </a:spcBef>
            <a:spcAft>
              <a:spcPct val="35000"/>
            </a:spcAft>
            <a:buNone/>
          </a:pPr>
          <a:r>
            <a:rPr lang="en-US" sz="2000" kern="1200" dirty="0"/>
            <a:t>Our learners are graphic learners (pictures, images, emojis, TikTok videos etc.) </a:t>
          </a:r>
        </a:p>
      </dsp:txBody>
      <dsp:txXfrm>
        <a:off x="998850" y="1085067"/>
        <a:ext cx="4875998" cy="864805"/>
      </dsp:txXfrm>
    </dsp:sp>
    <dsp:sp modelId="{C7702035-5644-440B-A9C7-A49E17100E70}">
      <dsp:nvSpPr>
        <dsp:cNvPr id="0" name=""/>
        <dsp:cNvSpPr/>
      </dsp:nvSpPr>
      <dsp:spPr>
        <a:xfrm>
          <a:off x="0" y="2166074"/>
          <a:ext cx="5874849" cy="8648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207028-7827-4447-BB65-4A4F5A924C64}">
      <dsp:nvSpPr>
        <dsp:cNvPr id="0" name=""/>
        <dsp:cNvSpPr/>
      </dsp:nvSpPr>
      <dsp:spPr>
        <a:xfrm>
          <a:off x="261603" y="2360655"/>
          <a:ext cx="475643" cy="4756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E15FFA-BA63-45C7-84E4-C6700C91C587}">
      <dsp:nvSpPr>
        <dsp:cNvPr id="0" name=""/>
        <dsp:cNvSpPr/>
      </dsp:nvSpPr>
      <dsp:spPr>
        <a:xfrm>
          <a:off x="998850" y="2166074"/>
          <a:ext cx="4875998" cy="864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25" tIns="91525" rIns="91525" bIns="91525" numCol="1" spcCol="1270" anchor="ctr" anchorCtr="0">
          <a:noAutofit/>
        </a:bodyPr>
        <a:lstStyle/>
        <a:p>
          <a:pPr marL="0" lvl="0" indent="0" algn="l" defTabSz="889000">
            <a:lnSpc>
              <a:spcPct val="100000"/>
            </a:lnSpc>
            <a:spcBef>
              <a:spcPct val="0"/>
            </a:spcBef>
            <a:spcAft>
              <a:spcPct val="35000"/>
            </a:spcAft>
            <a:buNone/>
          </a:pPr>
          <a:r>
            <a:rPr lang="en-US" sz="2000" kern="1200" dirty="0"/>
            <a:t>Encourage students to predict, infer and deduce info from a variety of sources </a:t>
          </a:r>
        </a:p>
      </dsp:txBody>
      <dsp:txXfrm>
        <a:off x="998850" y="2166074"/>
        <a:ext cx="4875998" cy="864805"/>
      </dsp:txXfrm>
    </dsp:sp>
    <dsp:sp modelId="{90929DF0-BE97-4C04-9E0A-93FA83681C6C}">
      <dsp:nvSpPr>
        <dsp:cNvPr id="0" name=""/>
        <dsp:cNvSpPr/>
      </dsp:nvSpPr>
      <dsp:spPr>
        <a:xfrm>
          <a:off x="0" y="3247081"/>
          <a:ext cx="5874849" cy="8648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874425-A0CD-4685-A723-46516F52A266}">
      <dsp:nvSpPr>
        <dsp:cNvPr id="0" name=""/>
        <dsp:cNvSpPr/>
      </dsp:nvSpPr>
      <dsp:spPr>
        <a:xfrm>
          <a:off x="261603" y="3441662"/>
          <a:ext cx="475643" cy="4756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DB3C269-FFD2-46B6-8172-B1C95F223C1E}">
      <dsp:nvSpPr>
        <dsp:cNvPr id="0" name=""/>
        <dsp:cNvSpPr/>
      </dsp:nvSpPr>
      <dsp:spPr>
        <a:xfrm>
          <a:off x="998850" y="3247081"/>
          <a:ext cx="4875998" cy="864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25" tIns="91525" rIns="91525" bIns="91525" numCol="1" spcCol="1270" anchor="ctr" anchorCtr="0">
          <a:noAutofit/>
        </a:bodyPr>
        <a:lstStyle/>
        <a:p>
          <a:pPr marL="0" lvl="0" indent="0" algn="l" defTabSz="889000">
            <a:lnSpc>
              <a:spcPct val="100000"/>
            </a:lnSpc>
            <a:spcBef>
              <a:spcPct val="0"/>
            </a:spcBef>
            <a:spcAft>
              <a:spcPct val="35000"/>
            </a:spcAft>
            <a:buNone/>
          </a:pPr>
          <a:r>
            <a:rPr lang="en-GB" sz="2000" kern="1200" dirty="0"/>
            <a:t>make learning less abstract and more memorable   </a:t>
          </a:r>
        </a:p>
      </dsp:txBody>
      <dsp:txXfrm>
        <a:off x="998850" y="3247081"/>
        <a:ext cx="4875998" cy="864805"/>
      </dsp:txXfrm>
    </dsp:sp>
    <dsp:sp modelId="{0A7973CD-4CD3-4B83-B222-1AA65D90CD10}">
      <dsp:nvSpPr>
        <dsp:cNvPr id="0" name=""/>
        <dsp:cNvSpPr/>
      </dsp:nvSpPr>
      <dsp:spPr>
        <a:xfrm>
          <a:off x="0" y="4328088"/>
          <a:ext cx="5874849" cy="8648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051DAB-2895-44F1-93A6-7773E3CA0555}">
      <dsp:nvSpPr>
        <dsp:cNvPr id="0" name=""/>
        <dsp:cNvSpPr/>
      </dsp:nvSpPr>
      <dsp:spPr>
        <a:xfrm>
          <a:off x="261603" y="4522669"/>
          <a:ext cx="475643" cy="47564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70694C0-158D-4543-ADF1-1039D97521C1}">
      <dsp:nvSpPr>
        <dsp:cNvPr id="0" name=""/>
        <dsp:cNvSpPr/>
      </dsp:nvSpPr>
      <dsp:spPr>
        <a:xfrm>
          <a:off x="998850" y="4328088"/>
          <a:ext cx="4875998" cy="864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25" tIns="91525" rIns="91525" bIns="91525" numCol="1" spcCol="1270" anchor="ctr" anchorCtr="0">
          <a:noAutofit/>
        </a:bodyPr>
        <a:lstStyle/>
        <a:p>
          <a:pPr marL="0" lvl="0" indent="0" algn="l" defTabSz="889000">
            <a:lnSpc>
              <a:spcPct val="100000"/>
            </a:lnSpc>
            <a:spcBef>
              <a:spcPct val="0"/>
            </a:spcBef>
            <a:spcAft>
              <a:spcPct val="35000"/>
            </a:spcAft>
            <a:buNone/>
          </a:pPr>
          <a:r>
            <a:rPr lang="en-US" sz="2000" kern="1200" dirty="0"/>
            <a:t>Spice up our lesson </a:t>
          </a:r>
        </a:p>
      </dsp:txBody>
      <dsp:txXfrm>
        <a:off x="998850" y="4328088"/>
        <a:ext cx="4875998" cy="8648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ED42E-2481-9443-95F0-340BFCA35B1D}">
      <dsp:nvSpPr>
        <dsp:cNvPr id="0" name=""/>
        <dsp:cNvSpPr/>
      </dsp:nvSpPr>
      <dsp:spPr>
        <a:xfrm>
          <a:off x="12923" y="367750"/>
          <a:ext cx="2840927" cy="852278"/>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33" tIns="105233" rIns="105233" bIns="105233" numCol="1" spcCol="1270" anchor="ctr" anchorCtr="0">
          <a:noAutofit/>
        </a:bodyPr>
        <a:lstStyle/>
        <a:p>
          <a:pPr marL="0" lvl="0" indent="0" algn="ctr" defTabSz="1244600">
            <a:lnSpc>
              <a:spcPct val="90000"/>
            </a:lnSpc>
            <a:spcBef>
              <a:spcPct val="0"/>
            </a:spcBef>
            <a:spcAft>
              <a:spcPct val="35000"/>
            </a:spcAft>
            <a:buNone/>
          </a:pPr>
          <a:r>
            <a:rPr lang="en-US" sz="2800" kern="1200"/>
            <a:t>Match</a:t>
          </a:r>
        </a:p>
      </dsp:txBody>
      <dsp:txXfrm>
        <a:off x="268606" y="367750"/>
        <a:ext cx="2329561" cy="852278"/>
      </dsp:txXfrm>
    </dsp:sp>
    <dsp:sp modelId="{27217B45-4287-FD43-AABB-79593B625A35}">
      <dsp:nvSpPr>
        <dsp:cNvPr id="0" name=""/>
        <dsp:cNvSpPr/>
      </dsp:nvSpPr>
      <dsp:spPr>
        <a:xfrm>
          <a:off x="12923" y="1220028"/>
          <a:ext cx="2585243" cy="189194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4292" tIns="204292" rIns="204292" bIns="408583" numCol="1" spcCol="1270" anchor="t" anchorCtr="0">
          <a:noAutofit/>
        </a:bodyPr>
        <a:lstStyle/>
        <a:p>
          <a:pPr marL="0" lvl="0" indent="0" algn="l" defTabSz="844550">
            <a:lnSpc>
              <a:spcPct val="90000"/>
            </a:lnSpc>
            <a:spcBef>
              <a:spcPct val="0"/>
            </a:spcBef>
            <a:spcAft>
              <a:spcPct val="35000"/>
            </a:spcAft>
            <a:buNone/>
          </a:pPr>
          <a:r>
            <a:rPr lang="en-US" sz="1900" kern="1200" dirty="0"/>
            <a:t>Match the pictures with the correct description/sentences (sentence level, the same or more) </a:t>
          </a:r>
        </a:p>
      </dsp:txBody>
      <dsp:txXfrm>
        <a:off x="12923" y="1220028"/>
        <a:ext cx="2585243" cy="1891941"/>
      </dsp:txXfrm>
    </dsp:sp>
    <dsp:sp modelId="{24BC68A2-FA3D-4A46-BE46-5AA412C6CA44}">
      <dsp:nvSpPr>
        <dsp:cNvPr id="0" name=""/>
        <dsp:cNvSpPr/>
      </dsp:nvSpPr>
      <dsp:spPr>
        <a:xfrm>
          <a:off x="2797798" y="367750"/>
          <a:ext cx="2840927" cy="852278"/>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33" tIns="105233" rIns="105233" bIns="105233" numCol="1" spcCol="1270" anchor="ctr" anchorCtr="0">
          <a:noAutofit/>
        </a:bodyPr>
        <a:lstStyle/>
        <a:p>
          <a:pPr marL="0" lvl="0" indent="0" algn="ctr" defTabSz="1244600">
            <a:lnSpc>
              <a:spcPct val="90000"/>
            </a:lnSpc>
            <a:spcBef>
              <a:spcPct val="0"/>
            </a:spcBef>
            <a:spcAft>
              <a:spcPct val="35000"/>
            </a:spcAft>
            <a:buNone/>
          </a:pPr>
          <a:r>
            <a:rPr lang="en-US" sz="2800" kern="1200"/>
            <a:t>Select</a:t>
          </a:r>
        </a:p>
      </dsp:txBody>
      <dsp:txXfrm>
        <a:off x="3053481" y="367750"/>
        <a:ext cx="2329561" cy="852278"/>
      </dsp:txXfrm>
    </dsp:sp>
    <dsp:sp modelId="{3A9A76E4-BD54-CE40-84A1-AD7F08B802D1}">
      <dsp:nvSpPr>
        <dsp:cNvPr id="0" name=""/>
        <dsp:cNvSpPr/>
      </dsp:nvSpPr>
      <dsp:spPr>
        <a:xfrm>
          <a:off x="2797798" y="1220028"/>
          <a:ext cx="2585243" cy="189194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4292" tIns="204292" rIns="204292" bIns="408583" numCol="1" spcCol="1270" anchor="t" anchorCtr="0">
          <a:noAutofit/>
        </a:bodyPr>
        <a:lstStyle/>
        <a:p>
          <a:pPr marL="0" lvl="0" indent="0" algn="l" defTabSz="844550">
            <a:lnSpc>
              <a:spcPct val="90000"/>
            </a:lnSpc>
            <a:spcBef>
              <a:spcPct val="0"/>
            </a:spcBef>
            <a:spcAft>
              <a:spcPct val="35000"/>
            </a:spcAft>
            <a:buNone/>
          </a:pPr>
          <a:r>
            <a:rPr lang="en-US" sz="1900" kern="1200" dirty="0"/>
            <a:t>Select key words to </a:t>
          </a:r>
          <a:r>
            <a:rPr lang="en-US" sz="1900" kern="1200" dirty="0" err="1"/>
            <a:t>summarise</a:t>
          </a:r>
          <a:r>
            <a:rPr lang="en-US" sz="1900" kern="1200" dirty="0"/>
            <a:t> each pic</a:t>
          </a:r>
        </a:p>
      </dsp:txBody>
      <dsp:txXfrm>
        <a:off x="2797798" y="1220028"/>
        <a:ext cx="2585243" cy="1891941"/>
      </dsp:txXfrm>
    </dsp:sp>
    <dsp:sp modelId="{6A25027B-4A20-934D-BEFA-2DCD006DAA42}">
      <dsp:nvSpPr>
        <dsp:cNvPr id="0" name=""/>
        <dsp:cNvSpPr/>
      </dsp:nvSpPr>
      <dsp:spPr>
        <a:xfrm>
          <a:off x="5582673" y="367750"/>
          <a:ext cx="2840927" cy="852278"/>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33" tIns="105233" rIns="105233" bIns="105233" numCol="1" spcCol="1270" anchor="ctr" anchorCtr="0">
          <a:noAutofit/>
        </a:bodyPr>
        <a:lstStyle/>
        <a:p>
          <a:pPr marL="0" lvl="0" indent="0" algn="ctr" defTabSz="1244600">
            <a:lnSpc>
              <a:spcPct val="90000"/>
            </a:lnSpc>
            <a:spcBef>
              <a:spcPct val="0"/>
            </a:spcBef>
            <a:spcAft>
              <a:spcPct val="35000"/>
            </a:spcAft>
            <a:buNone/>
          </a:pPr>
          <a:r>
            <a:rPr lang="en-US" sz="2800" kern="1200" dirty="0"/>
            <a:t>Listen</a:t>
          </a:r>
        </a:p>
      </dsp:txBody>
      <dsp:txXfrm>
        <a:off x="5838356" y="367750"/>
        <a:ext cx="2329561" cy="852278"/>
      </dsp:txXfrm>
    </dsp:sp>
    <dsp:sp modelId="{29462EEA-47CC-3847-ADA9-5B5651977B12}">
      <dsp:nvSpPr>
        <dsp:cNvPr id="0" name=""/>
        <dsp:cNvSpPr/>
      </dsp:nvSpPr>
      <dsp:spPr>
        <a:xfrm>
          <a:off x="5582673" y="1220028"/>
          <a:ext cx="2585243" cy="189194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4292" tIns="204292" rIns="204292" bIns="408583" numCol="1" spcCol="1270" anchor="t" anchorCtr="0">
          <a:noAutofit/>
        </a:bodyPr>
        <a:lstStyle/>
        <a:p>
          <a:pPr marL="0" lvl="0" indent="0" algn="l" defTabSz="844550">
            <a:lnSpc>
              <a:spcPct val="90000"/>
            </a:lnSpc>
            <a:spcBef>
              <a:spcPct val="0"/>
            </a:spcBef>
            <a:spcAft>
              <a:spcPct val="35000"/>
            </a:spcAft>
            <a:buNone/>
          </a:pPr>
          <a:r>
            <a:rPr lang="en-US" sz="1900" kern="1200"/>
            <a:t>Arrange the pictures according to the story heard</a:t>
          </a:r>
        </a:p>
      </dsp:txBody>
      <dsp:txXfrm>
        <a:off x="5582673" y="1220028"/>
        <a:ext cx="2585243" cy="1891941"/>
      </dsp:txXfrm>
    </dsp:sp>
    <dsp:sp modelId="{1075A687-9A6A-8D40-BD23-5EB89C3B6238}">
      <dsp:nvSpPr>
        <dsp:cNvPr id="0" name=""/>
        <dsp:cNvSpPr/>
      </dsp:nvSpPr>
      <dsp:spPr>
        <a:xfrm>
          <a:off x="8367549" y="367750"/>
          <a:ext cx="2840927" cy="852278"/>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33" tIns="105233" rIns="105233" bIns="105233" numCol="1" spcCol="1270" anchor="ctr" anchorCtr="0">
          <a:noAutofit/>
        </a:bodyPr>
        <a:lstStyle/>
        <a:p>
          <a:pPr marL="0" lvl="0" indent="0" algn="ctr" defTabSz="1244600">
            <a:lnSpc>
              <a:spcPct val="90000"/>
            </a:lnSpc>
            <a:spcBef>
              <a:spcPct val="0"/>
            </a:spcBef>
            <a:spcAft>
              <a:spcPct val="35000"/>
            </a:spcAft>
            <a:buNone/>
          </a:pPr>
          <a:r>
            <a:rPr lang="en-US" sz="2800" kern="1200"/>
            <a:t>Read</a:t>
          </a:r>
        </a:p>
      </dsp:txBody>
      <dsp:txXfrm>
        <a:off x="8623232" y="367750"/>
        <a:ext cx="2329561" cy="852278"/>
      </dsp:txXfrm>
    </dsp:sp>
    <dsp:sp modelId="{81FFEC20-E3B0-DB46-8146-0939A950F72E}">
      <dsp:nvSpPr>
        <dsp:cNvPr id="0" name=""/>
        <dsp:cNvSpPr/>
      </dsp:nvSpPr>
      <dsp:spPr>
        <a:xfrm>
          <a:off x="8367549" y="1220028"/>
          <a:ext cx="2585243" cy="189194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4292" tIns="204292" rIns="204292" bIns="408583" numCol="1" spcCol="1270" anchor="t" anchorCtr="0">
          <a:noAutofit/>
        </a:bodyPr>
        <a:lstStyle/>
        <a:p>
          <a:pPr marL="0" lvl="0" indent="0" algn="l" defTabSz="844550">
            <a:lnSpc>
              <a:spcPct val="90000"/>
            </a:lnSpc>
            <a:spcBef>
              <a:spcPct val="0"/>
            </a:spcBef>
            <a:spcAft>
              <a:spcPct val="35000"/>
            </a:spcAft>
            <a:buNone/>
          </a:pPr>
          <a:r>
            <a:rPr lang="en-US" sz="1900" kern="1200" dirty="0"/>
            <a:t>Read the story to check if you’ve got the sequence right. </a:t>
          </a:r>
        </a:p>
      </dsp:txBody>
      <dsp:txXfrm>
        <a:off x="8367549" y="1220028"/>
        <a:ext cx="2585243" cy="18919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75C391-952B-45D6-8EDA-1755A2845C8D}">
      <dsp:nvSpPr>
        <dsp:cNvPr id="0" name=""/>
        <dsp:cNvSpPr/>
      </dsp:nvSpPr>
      <dsp:spPr>
        <a:xfrm>
          <a:off x="1346049" y="468463"/>
          <a:ext cx="1323354" cy="13233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55F678-53AC-42AC-B112-EFC57F0730EE}">
      <dsp:nvSpPr>
        <dsp:cNvPr id="0" name=""/>
        <dsp:cNvSpPr/>
      </dsp:nvSpPr>
      <dsp:spPr>
        <a:xfrm>
          <a:off x="181335" y="1824253"/>
          <a:ext cx="3652782" cy="1376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pPr>
          <a:r>
            <a:rPr lang="en-US" sz="2300" kern="1200" dirty="0"/>
            <a:t>3 things (teaching ideas, methods, activities or anything new) that you have learned </a:t>
          </a:r>
        </a:p>
      </dsp:txBody>
      <dsp:txXfrm>
        <a:off x="181335" y="1824253"/>
        <a:ext cx="3652782" cy="1376683"/>
      </dsp:txXfrm>
    </dsp:sp>
    <dsp:sp modelId="{E13B66CC-48DE-4644-BE01-3BCD6715A396}">
      <dsp:nvSpPr>
        <dsp:cNvPr id="0" name=""/>
        <dsp:cNvSpPr/>
      </dsp:nvSpPr>
      <dsp:spPr>
        <a:xfrm>
          <a:off x="5157472" y="632634"/>
          <a:ext cx="1323354" cy="13233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247967-CAD7-4DDE-B620-7A3DD8763D6E}">
      <dsp:nvSpPr>
        <dsp:cNvPr id="0" name=""/>
        <dsp:cNvSpPr/>
      </dsp:nvSpPr>
      <dsp:spPr>
        <a:xfrm>
          <a:off x="4348755" y="2316765"/>
          <a:ext cx="294078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pPr>
          <a:r>
            <a:rPr lang="en-US" sz="2300" kern="1200" dirty="0"/>
            <a:t>2 activities that you really like </a:t>
          </a:r>
        </a:p>
      </dsp:txBody>
      <dsp:txXfrm>
        <a:off x="4348755" y="2316765"/>
        <a:ext cx="2940788" cy="720000"/>
      </dsp:txXfrm>
    </dsp:sp>
    <dsp:sp modelId="{034562B9-350E-43D3-B8F3-3CE454A74355}">
      <dsp:nvSpPr>
        <dsp:cNvPr id="0" name=""/>
        <dsp:cNvSpPr/>
      </dsp:nvSpPr>
      <dsp:spPr>
        <a:xfrm>
          <a:off x="8612898" y="632634"/>
          <a:ext cx="1323354" cy="13233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7433DC6-F0EB-425A-BA50-16A85C585E3B}">
      <dsp:nvSpPr>
        <dsp:cNvPr id="0" name=""/>
        <dsp:cNvSpPr/>
      </dsp:nvSpPr>
      <dsp:spPr>
        <a:xfrm>
          <a:off x="7804181" y="2316765"/>
          <a:ext cx="294078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pPr>
          <a:r>
            <a:rPr lang="en-US" sz="2300" kern="1200" dirty="0"/>
            <a:t>1 question you’d like to ask</a:t>
          </a:r>
        </a:p>
      </dsp:txBody>
      <dsp:txXfrm>
        <a:off x="7804181" y="2316765"/>
        <a:ext cx="2940788"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F1B240-F1D9-4546-83D2-98504A5534F3}" type="datetimeFigureOut">
              <a:rPr lang="en-US" smtClean="0"/>
              <a:t>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7A0ABC-CBC6-4D41-BFAE-682A4C2EBFAC}" type="slidenum">
              <a:rPr lang="en-US" smtClean="0"/>
              <a:t>‹#›</a:t>
            </a:fld>
            <a:endParaRPr lang="en-US"/>
          </a:p>
        </p:txBody>
      </p:sp>
    </p:spTree>
    <p:extLst>
      <p:ext uri="{BB962C8B-B14F-4D97-AF65-F5344CB8AC3E}">
        <p14:creationId xmlns:p14="http://schemas.microsoft.com/office/powerpoint/2010/main" val="3856136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1</a:t>
            </a:fld>
            <a:endParaRPr lang="en-US"/>
          </a:p>
        </p:txBody>
      </p:sp>
    </p:spTree>
    <p:extLst>
      <p:ext uri="{BB962C8B-B14F-4D97-AF65-F5344CB8AC3E}">
        <p14:creationId xmlns:p14="http://schemas.microsoft.com/office/powerpoint/2010/main" val="1106797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22</a:t>
            </a:fld>
            <a:endParaRPr lang="en-US"/>
          </a:p>
        </p:txBody>
      </p:sp>
    </p:spTree>
    <p:extLst>
      <p:ext uri="{BB962C8B-B14F-4D97-AF65-F5344CB8AC3E}">
        <p14:creationId xmlns:p14="http://schemas.microsoft.com/office/powerpoint/2010/main" val="2424357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23</a:t>
            </a:fld>
            <a:endParaRPr lang="en-US"/>
          </a:p>
        </p:txBody>
      </p:sp>
    </p:spTree>
    <p:extLst>
      <p:ext uri="{BB962C8B-B14F-4D97-AF65-F5344CB8AC3E}">
        <p14:creationId xmlns:p14="http://schemas.microsoft.com/office/powerpoint/2010/main" val="512357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24</a:t>
            </a:fld>
            <a:endParaRPr lang="en-US"/>
          </a:p>
        </p:txBody>
      </p:sp>
    </p:spTree>
    <p:extLst>
      <p:ext uri="{BB962C8B-B14F-4D97-AF65-F5344CB8AC3E}">
        <p14:creationId xmlns:p14="http://schemas.microsoft.com/office/powerpoint/2010/main" val="3185667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25</a:t>
            </a:fld>
            <a:endParaRPr lang="en-US"/>
          </a:p>
        </p:txBody>
      </p:sp>
    </p:spTree>
    <p:extLst>
      <p:ext uri="{BB962C8B-B14F-4D97-AF65-F5344CB8AC3E}">
        <p14:creationId xmlns:p14="http://schemas.microsoft.com/office/powerpoint/2010/main" val="3065095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t>3</a:t>
            </a:fld>
            <a:endParaRPr lang="en-US" dirty="0"/>
          </a:p>
        </p:txBody>
      </p:sp>
    </p:spTree>
    <p:extLst>
      <p:ext uri="{BB962C8B-B14F-4D97-AF65-F5344CB8AC3E}">
        <p14:creationId xmlns:p14="http://schemas.microsoft.com/office/powerpoint/2010/main" val="4167790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5</a:t>
            </a:fld>
            <a:endParaRPr lang="en-US"/>
          </a:p>
        </p:txBody>
      </p:sp>
    </p:spTree>
    <p:extLst>
      <p:ext uri="{BB962C8B-B14F-4D97-AF65-F5344CB8AC3E}">
        <p14:creationId xmlns:p14="http://schemas.microsoft.com/office/powerpoint/2010/main" val="2553551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6</a:t>
            </a:fld>
            <a:endParaRPr lang="en-US"/>
          </a:p>
        </p:txBody>
      </p:sp>
    </p:spTree>
    <p:extLst>
      <p:ext uri="{BB962C8B-B14F-4D97-AF65-F5344CB8AC3E}">
        <p14:creationId xmlns:p14="http://schemas.microsoft.com/office/powerpoint/2010/main" val="1612538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encourage ss to think about where, who, when, what, why and how? </a:t>
            </a:r>
          </a:p>
          <a:p>
            <a:endParaRPr lang="en-US" dirty="0"/>
          </a:p>
          <a:p>
            <a:r>
              <a:rPr lang="en-US" dirty="0"/>
              <a:t>We can then introduce or teach new words </a:t>
            </a:r>
          </a:p>
          <a:p>
            <a:endParaRPr lang="en-US" dirty="0"/>
          </a:p>
          <a:p>
            <a:r>
              <a:rPr lang="en-US" dirty="0"/>
              <a:t>We can encourage the use of a particular grammar structure </a:t>
            </a:r>
          </a:p>
          <a:p>
            <a:endParaRPr lang="en-US" dirty="0"/>
          </a:p>
          <a:p>
            <a:r>
              <a:rPr lang="en-US" dirty="0"/>
              <a:t>We can encourage more advanced learners to write a story </a:t>
            </a:r>
          </a:p>
          <a:p>
            <a:endParaRPr lang="en-US" dirty="0"/>
          </a:p>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7</a:t>
            </a:fld>
            <a:endParaRPr lang="en-US"/>
          </a:p>
        </p:txBody>
      </p:sp>
    </p:spTree>
    <p:extLst>
      <p:ext uri="{BB962C8B-B14F-4D97-AF65-F5344CB8AC3E}">
        <p14:creationId xmlns:p14="http://schemas.microsoft.com/office/powerpoint/2010/main" val="3894520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4:</a:t>
            </a:r>
            <a:r>
              <a:rPr lang="zh-CN" altLang="en-US" dirty="0"/>
              <a:t> </a:t>
            </a:r>
            <a:r>
              <a:rPr lang="en-US" altLang="zh-CN" dirty="0"/>
              <a:t>lower</a:t>
            </a:r>
            <a:r>
              <a:rPr lang="zh-CN" altLang="en-US" dirty="0"/>
              <a:t> </a:t>
            </a:r>
            <a:r>
              <a:rPr lang="en-US" altLang="zh-CN" dirty="0"/>
              <a:t>level</a:t>
            </a:r>
            <a:r>
              <a:rPr lang="zh-CN" altLang="en-US" dirty="0"/>
              <a:t> </a:t>
            </a:r>
            <a:r>
              <a:rPr lang="en-US" altLang="zh-CN" dirty="0"/>
              <a:t>students</a:t>
            </a:r>
            <a:r>
              <a:rPr lang="zh-CN" altLang="en-US" dirty="0"/>
              <a:t>： </a:t>
            </a:r>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8</a:t>
            </a:fld>
            <a:endParaRPr lang="en-US"/>
          </a:p>
        </p:txBody>
      </p:sp>
    </p:spTree>
    <p:extLst>
      <p:ext uri="{BB962C8B-B14F-4D97-AF65-F5344CB8AC3E}">
        <p14:creationId xmlns:p14="http://schemas.microsoft.com/office/powerpoint/2010/main" val="2291823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9</a:t>
            </a:fld>
            <a:endParaRPr lang="en-US"/>
          </a:p>
        </p:txBody>
      </p:sp>
    </p:spTree>
    <p:extLst>
      <p:ext uri="{BB962C8B-B14F-4D97-AF65-F5344CB8AC3E}">
        <p14:creationId xmlns:p14="http://schemas.microsoft.com/office/powerpoint/2010/main" val="1666210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11</a:t>
            </a:fld>
            <a:endParaRPr lang="en-US"/>
          </a:p>
        </p:txBody>
      </p:sp>
    </p:spTree>
    <p:extLst>
      <p:ext uri="{BB962C8B-B14F-4D97-AF65-F5344CB8AC3E}">
        <p14:creationId xmlns:p14="http://schemas.microsoft.com/office/powerpoint/2010/main" val="2368612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0ABC-CBC6-4D41-BFAE-682A4C2EBFAC}" type="slidenum">
              <a:rPr lang="en-US" smtClean="0"/>
              <a:t>21</a:t>
            </a:fld>
            <a:endParaRPr lang="en-US"/>
          </a:p>
        </p:txBody>
      </p:sp>
    </p:spTree>
    <p:extLst>
      <p:ext uri="{BB962C8B-B14F-4D97-AF65-F5344CB8AC3E}">
        <p14:creationId xmlns:p14="http://schemas.microsoft.com/office/powerpoint/2010/main" val="1669545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GB"/>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3063179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83799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84555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GB"/>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07329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55424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39273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GB"/>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p:cNvSpPr>
            <a:spLocks noGrp="1"/>
          </p:cNvSpPr>
          <p:nvPr>
            <p:ph type="dt" sz="half" idx="10"/>
          </p:nvPr>
        </p:nvSpPr>
        <p:spPr/>
        <p:txBody>
          <a:bodyPr/>
          <a:lstStyle/>
          <a:p>
            <a:fld id="{48A87A34-81AB-432B-8DAE-1953F412C126}" type="datetimeFigureOut">
              <a:rPr lang="en-US" smtClean="0"/>
              <a:t>1/30/2023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5799477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fld id="{48A87A34-81AB-432B-8DAE-1953F412C126}" type="datetimeFigureOut">
              <a:rPr lang="en-US" smtClean="0"/>
              <a:pPr/>
              <a:t>1/30/2023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77329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Date Placeholder 6"/>
          <p:cNvSpPr>
            <a:spLocks noGrp="1"/>
          </p:cNvSpPr>
          <p:nvPr>
            <p:ph type="dt" sz="half" idx="10"/>
          </p:nvPr>
        </p:nvSpPr>
        <p:spPr/>
        <p:txBody>
          <a:bodyPr/>
          <a:lstStyle/>
          <a:p>
            <a:fld id="{48A87A34-81AB-432B-8DAE-1953F412C126}" type="datetimeFigureOut">
              <a:rPr lang="en-US" smtClean="0"/>
              <a:pPr/>
              <a:t>1/30/2023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
        <p:nvSpPr>
          <p:cNvPr id="10" name="Title 9"/>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684669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15223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99414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GB"/>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8"/>
          <p:cNvSpPr>
            <a:spLocks noGrp="1"/>
          </p:cNvSpPr>
          <p:nvPr>
            <p:ph type="dt" sz="half" idx="10"/>
          </p:nvPr>
        </p:nvSpPr>
        <p:spPr/>
        <p:txBody>
          <a:bodyPr/>
          <a:lstStyle/>
          <a:p>
            <a:fld id="{48A87A34-81AB-432B-8DAE-1953F412C126}" type="datetimeFigureOut">
              <a:rPr lang="en-US" smtClean="0"/>
              <a:pPr/>
              <a:t>1/30/2023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25746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48A87A34-81AB-432B-8DAE-1953F412C126}" type="datetimeFigureOut">
              <a:rPr lang="en-US" smtClean="0"/>
              <a:t>1/30/2023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44452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48A87A34-81AB-432B-8DAE-1953F412C126}" type="datetimeFigureOut">
              <a:rPr lang="en-US" smtClean="0"/>
              <a:pPr/>
              <a:t>1/30/2023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8689751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png"/><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png"/><Relationship Id="rId4" Type="http://schemas.openxmlformats.org/officeDocument/2006/relationships/image" Target="../media/image3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pinterest.co.uk/grahnforlang/visuals-for-speaking-and-writing/" TargetMode="External"/><Relationship Id="rId7" Type="http://schemas.openxmlformats.org/officeDocument/2006/relationships/hyperlink" Target="https://www.twinkl.com.cn/"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s://www.bilibili.com/" TargetMode="External"/><Relationship Id="rId5" Type="http://schemas.openxmlformats.org/officeDocument/2006/relationships/hyperlink" Target="https://unsplash.com/" TargetMode="External"/><Relationship Id="rId4" Type="http://schemas.openxmlformats.org/officeDocument/2006/relationships/hyperlink" Target="https://pixabay.com/"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pixabay.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0F36A-6787-5506-CCB6-7A33F5939EA6}"/>
              </a:ext>
            </a:extLst>
          </p:cNvPr>
          <p:cNvSpPr>
            <a:spLocks noGrp="1"/>
          </p:cNvSpPr>
          <p:nvPr>
            <p:ph type="title"/>
          </p:nvPr>
        </p:nvSpPr>
        <p:spPr>
          <a:xfrm>
            <a:off x="635211" y="4562855"/>
            <a:ext cx="10916365" cy="1137554"/>
          </a:xfrm>
        </p:spPr>
        <p:txBody>
          <a:bodyPr vert="horz" lIns="91440" tIns="45720" rIns="91440" bIns="45720" rtlCol="0" anchor="b">
            <a:normAutofit/>
          </a:bodyPr>
          <a:lstStyle/>
          <a:p>
            <a:r>
              <a:rPr lang="en-US" sz="3700" b="1" cap="none" dirty="0"/>
              <a:t>What do you see in each picture?</a:t>
            </a:r>
            <a:br>
              <a:rPr lang="en-US" sz="3700" b="1" cap="none" dirty="0"/>
            </a:br>
            <a:r>
              <a:rPr lang="en-US" sz="3700" b="1" cap="none" dirty="0"/>
              <a:t>How do you feel about them?  </a:t>
            </a:r>
          </a:p>
        </p:txBody>
      </p:sp>
      <p:pic>
        <p:nvPicPr>
          <p:cNvPr id="10" name="Content Placeholder 9">
            <a:extLst>
              <a:ext uri="{FF2B5EF4-FFF2-40B4-BE49-F238E27FC236}">
                <a16:creationId xmlns:a16="http://schemas.microsoft.com/office/drawing/2014/main" id="{1FCF80B2-1771-3C80-16F0-FFB44E94E6AE}"/>
              </a:ext>
            </a:extLst>
          </p:cNvPr>
          <p:cNvPicPr>
            <a:picLocks noGrp="1" noChangeAspect="1"/>
          </p:cNvPicPr>
          <p:nvPr>
            <p:ph sz="quarter" idx="13"/>
          </p:nvPr>
        </p:nvPicPr>
        <p:blipFill>
          <a:blip r:embed="rId3"/>
          <a:stretch>
            <a:fillRect/>
          </a:stretch>
        </p:blipFill>
        <p:spPr>
          <a:xfrm>
            <a:off x="0" y="1506900"/>
            <a:ext cx="4542247" cy="2735916"/>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6" name="Content Placeholder 5">
            <a:extLst>
              <a:ext uri="{FF2B5EF4-FFF2-40B4-BE49-F238E27FC236}">
                <a16:creationId xmlns:a16="http://schemas.microsoft.com/office/drawing/2014/main" id="{9025C364-C095-89B9-F901-DA43E4355DC5}"/>
              </a:ext>
            </a:extLst>
          </p:cNvPr>
          <p:cNvPicPr>
            <a:picLocks noGrp="1" noChangeAspect="1"/>
          </p:cNvPicPr>
          <p:nvPr>
            <p:ph sz="quarter" idx="14"/>
          </p:nvPr>
        </p:nvPicPr>
        <p:blipFill>
          <a:blip r:embed="rId4"/>
          <a:stretch>
            <a:fillRect/>
          </a:stretch>
        </p:blipFill>
        <p:spPr>
          <a:xfrm>
            <a:off x="4785136" y="707880"/>
            <a:ext cx="2546567" cy="3549223"/>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7" name="Picture 6">
            <a:extLst>
              <a:ext uri="{FF2B5EF4-FFF2-40B4-BE49-F238E27FC236}">
                <a16:creationId xmlns:a16="http://schemas.microsoft.com/office/drawing/2014/main" id="{3EA9B374-3C29-9FAE-380D-6127297F9CEA}"/>
              </a:ext>
            </a:extLst>
          </p:cNvPr>
          <p:cNvPicPr>
            <a:picLocks noChangeAspect="1"/>
          </p:cNvPicPr>
          <p:nvPr/>
        </p:nvPicPr>
        <p:blipFill>
          <a:blip r:embed="rId5"/>
          <a:stretch>
            <a:fillRect/>
          </a:stretch>
        </p:blipFill>
        <p:spPr>
          <a:xfrm>
            <a:off x="7843838" y="1692989"/>
            <a:ext cx="4105273" cy="2549827"/>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12" name="TextBox 11">
            <a:extLst>
              <a:ext uri="{FF2B5EF4-FFF2-40B4-BE49-F238E27FC236}">
                <a16:creationId xmlns:a16="http://schemas.microsoft.com/office/drawing/2014/main" id="{C3420D36-D2D7-2E54-9D61-943F452D99CD}"/>
              </a:ext>
            </a:extLst>
          </p:cNvPr>
          <p:cNvSpPr txBox="1"/>
          <p:nvPr/>
        </p:nvSpPr>
        <p:spPr>
          <a:xfrm>
            <a:off x="7843838" y="292497"/>
            <a:ext cx="4148700" cy="1107996"/>
          </a:xfrm>
          <a:prstGeom prst="rect">
            <a:avLst/>
          </a:prstGeom>
          <a:noFill/>
        </p:spPr>
        <p:txBody>
          <a:bodyPr wrap="none" rtlCol="0">
            <a:spAutoFit/>
          </a:bodyPr>
          <a:lstStyle/>
          <a:p>
            <a:r>
              <a:rPr lang="en-US" sz="2200" b="1" dirty="0">
                <a:solidFill>
                  <a:srgbClr val="FF0000"/>
                </a:solidFill>
              </a:rPr>
              <a:t>Observe</a:t>
            </a:r>
            <a:r>
              <a:rPr lang="en-US" sz="2200" dirty="0"/>
              <a:t> carefully and use nouns, </a:t>
            </a:r>
          </a:p>
          <a:p>
            <a:r>
              <a:rPr lang="en-US" sz="2200" dirty="0"/>
              <a:t>verbs</a:t>
            </a:r>
            <a:r>
              <a:rPr lang="en-GB" sz="2200" dirty="0"/>
              <a:t> and</a:t>
            </a:r>
            <a:r>
              <a:rPr lang="zh-CN" altLang="en-US" sz="2200" dirty="0"/>
              <a:t> </a:t>
            </a:r>
            <a:r>
              <a:rPr lang="en-US" altLang="zh-CN" sz="2200" dirty="0"/>
              <a:t>adjectives to help you </a:t>
            </a:r>
          </a:p>
          <a:p>
            <a:r>
              <a:rPr lang="en-US" altLang="zh-CN" sz="2200" dirty="0"/>
              <a:t>describe the pics</a:t>
            </a:r>
            <a:endParaRPr lang="en-US" sz="2200" dirty="0"/>
          </a:p>
        </p:txBody>
      </p:sp>
      <p:sp>
        <p:nvSpPr>
          <p:cNvPr id="13" name="TextBox 12">
            <a:extLst>
              <a:ext uri="{FF2B5EF4-FFF2-40B4-BE49-F238E27FC236}">
                <a16:creationId xmlns:a16="http://schemas.microsoft.com/office/drawing/2014/main" id="{22E9E031-87F3-7E9A-0132-41CBD0EE1D28}"/>
              </a:ext>
            </a:extLst>
          </p:cNvPr>
          <p:cNvSpPr txBox="1"/>
          <p:nvPr/>
        </p:nvSpPr>
        <p:spPr>
          <a:xfrm>
            <a:off x="0" y="1692989"/>
            <a:ext cx="682145" cy="369332"/>
          </a:xfrm>
          <a:prstGeom prst="rect">
            <a:avLst/>
          </a:prstGeom>
          <a:noFill/>
        </p:spPr>
        <p:txBody>
          <a:bodyPr wrap="square" rtlCol="0">
            <a:spAutoFit/>
          </a:bodyPr>
          <a:lstStyle/>
          <a:p>
            <a:r>
              <a:rPr lang="en-US" dirty="0">
                <a:highlight>
                  <a:srgbClr val="FFFF00"/>
                </a:highlight>
              </a:rPr>
              <a:t>Pic 1 </a:t>
            </a:r>
          </a:p>
        </p:txBody>
      </p:sp>
      <p:sp>
        <p:nvSpPr>
          <p:cNvPr id="33" name="TextBox 32">
            <a:extLst>
              <a:ext uri="{FF2B5EF4-FFF2-40B4-BE49-F238E27FC236}">
                <a16:creationId xmlns:a16="http://schemas.microsoft.com/office/drawing/2014/main" id="{CDE38009-12AC-3947-C1EC-1F944FB303E8}"/>
              </a:ext>
            </a:extLst>
          </p:cNvPr>
          <p:cNvSpPr txBox="1"/>
          <p:nvPr/>
        </p:nvSpPr>
        <p:spPr>
          <a:xfrm>
            <a:off x="4785136" y="775121"/>
            <a:ext cx="682145" cy="369332"/>
          </a:xfrm>
          <a:prstGeom prst="rect">
            <a:avLst/>
          </a:prstGeom>
          <a:noFill/>
        </p:spPr>
        <p:txBody>
          <a:bodyPr wrap="square" rtlCol="0">
            <a:spAutoFit/>
          </a:bodyPr>
          <a:lstStyle/>
          <a:p>
            <a:r>
              <a:rPr lang="en-US" dirty="0">
                <a:highlight>
                  <a:srgbClr val="FFFF00"/>
                </a:highlight>
              </a:rPr>
              <a:t>Pic 2 </a:t>
            </a:r>
          </a:p>
        </p:txBody>
      </p:sp>
      <p:sp>
        <p:nvSpPr>
          <p:cNvPr id="35" name="TextBox 12">
            <a:extLst>
              <a:ext uri="{FF2B5EF4-FFF2-40B4-BE49-F238E27FC236}">
                <a16:creationId xmlns:a16="http://schemas.microsoft.com/office/drawing/2014/main" id="{22E9E031-87F3-7E9A-0132-41CBD0EE1D28}"/>
              </a:ext>
            </a:extLst>
          </p:cNvPr>
          <p:cNvSpPr txBox="1"/>
          <p:nvPr/>
        </p:nvSpPr>
        <p:spPr>
          <a:xfrm>
            <a:off x="7843838" y="1720532"/>
            <a:ext cx="68214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highlight>
                  <a:srgbClr val="FFFF00"/>
                </a:highlight>
              </a:rPr>
              <a:t>Pic 3 </a:t>
            </a:r>
          </a:p>
        </p:txBody>
      </p:sp>
      <p:pic>
        <p:nvPicPr>
          <p:cNvPr id="3" name="图片 2">
            <a:extLst>
              <a:ext uri="{FF2B5EF4-FFF2-40B4-BE49-F238E27FC236}">
                <a16:creationId xmlns:a16="http://schemas.microsoft.com/office/drawing/2014/main" id="{A904C49E-6953-36DE-9345-D6EA41ADCF5D}"/>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823" y="-857157"/>
            <a:ext cx="4711516" cy="2355758"/>
          </a:xfrm>
          <a:prstGeom prst="rect">
            <a:avLst/>
          </a:prstGeom>
        </p:spPr>
      </p:pic>
    </p:spTree>
    <p:extLst>
      <p:ext uri="{BB962C8B-B14F-4D97-AF65-F5344CB8AC3E}">
        <p14:creationId xmlns:p14="http://schemas.microsoft.com/office/powerpoint/2010/main" val="2657462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81940-A449-B655-32E4-448C86CB3840}"/>
              </a:ext>
            </a:extLst>
          </p:cNvPr>
          <p:cNvSpPr>
            <a:spLocks noGrp="1"/>
          </p:cNvSpPr>
          <p:nvPr>
            <p:ph type="title"/>
          </p:nvPr>
        </p:nvSpPr>
        <p:spPr/>
        <p:txBody>
          <a:bodyPr/>
          <a:lstStyle/>
          <a:p>
            <a:r>
              <a:rPr lang="en-US" cap="none" dirty="0"/>
              <a:t>Some practical activities</a:t>
            </a:r>
          </a:p>
        </p:txBody>
      </p:sp>
      <p:graphicFrame>
        <p:nvGraphicFramePr>
          <p:cNvPr id="5" name="Content Placeholder 2">
            <a:extLst>
              <a:ext uri="{FF2B5EF4-FFF2-40B4-BE49-F238E27FC236}">
                <a16:creationId xmlns:a16="http://schemas.microsoft.com/office/drawing/2014/main" id="{1EDF4652-481E-BEC3-5F84-F0118E3B2F28}"/>
              </a:ext>
            </a:extLst>
          </p:cNvPr>
          <p:cNvGraphicFramePr>
            <a:graphicFrameLocks noGrp="1"/>
          </p:cNvGraphicFramePr>
          <p:nvPr>
            <p:ph sz="quarter" idx="13"/>
            <p:extLst>
              <p:ext uri="{D42A27DB-BD31-4B8C-83A1-F6EECF244321}">
                <p14:modId xmlns:p14="http://schemas.microsoft.com/office/powerpoint/2010/main" val="3294950919"/>
              </p:ext>
            </p:extLst>
          </p:nvPr>
        </p:nvGraphicFramePr>
        <p:xfrm>
          <a:off x="448824" y="2413588"/>
          <a:ext cx="11221400" cy="3479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图片 2">
            <a:extLst>
              <a:ext uri="{FF2B5EF4-FFF2-40B4-BE49-F238E27FC236}">
                <a16:creationId xmlns:a16="http://schemas.microsoft.com/office/drawing/2014/main" id="{041F92DB-35B3-C1A7-8E30-20FE839F4854}"/>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823" y="-857157"/>
            <a:ext cx="4711516" cy="2355758"/>
          </a:xfrm>
          <a:prstGeom prst="rect">
            <a:avLst/>
          </a:prstGeom>
        </p:spPr>
      </p:pic>
    </p:spTree>
    <p:extLst>
      <p:ext uri="{BB962C8B-B14F-4D97-AF65-F5344CB8AC3E}">
        <p14:creationId xmlns:p14="http://schemas.microsoft.com/office/powerpoint/2010/main" val="1970946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Yellow and blue symbols">
            <a:extLst>
              <a:ext uri="{FF2B5EF4-FFF2-40B4-BE49-F238E27FC236}">
                <a16:creationId xmlns:a16="http://schemas.microsoft.com/office/drawing/2014/main" id="{D9B6CB71-2D58-8305-FF1E-49CD236ED2A7}"/>
              </a:ext>
            </a:extLst>
          </p:cNvPr>
          <p:cNvPicPr>
            <a:picLocks noChangeAspect="1"/>
          </p:cNvPicPr>
          <p:nvPr/>
        </p:nvPicPr>
        <p:blipFill rotWithShape="1">
          <a:blip r:embed="rId3">
            <a:alphaModFix amt="35000"/>
          </a:blip>
          <a:srcRect t="12909" b="13562"/>
          <a:stretch/>
        </p:blipFill>
        <p:spPr>
          <a:xfrm>
            <a:off x="20" y="10"/>
            <a:ext cx="12191980" cy="6857990"/>
          </a:xfrm>
          <a:prstGeom prst="rect">
            <a:avLst/>
          </a:prstGeom>
        </p:spPr>
      </p:pic>
      <p:sp>
        <p:nvSpPr>
          <p:cNvPr id="2" name="Title 1">
            <a:extLst>
              <a:ext uri="{FF2B5EF4-FFF2-40B4-BE49-F238E27FC236}">
                <a16:creationId xmlns:a16="http://schemas.microsoft.com/office/drawing/2014/main" id="{07435512-C61C-3D07-CBAC-7EE9D256E422}"/>
              </a:ext>
            </a:extLst>
          </p:cNvPr>
          <p:cNvSpPr>
            <a:spLocks noGrp="1"/>
          </p:cNvSpPr>
          <p:nvPr>
            <p:ph type="title"/>
          </p:nvPr>
        </p:nvSpPr>
        <p:spPr>
          <a:xfrm>
            <a:off x="2246957" y="5222929"/>
            <a:ext cx="8689976" cy="1500751"/>
          </a:xfrm>
        </p:spPr>
        <p:txBody>
          <a:bodyPr vert="horz" lIns="91440" tIns="45720" rIns="91440" bIns="45720" rtlCol="0" anchor="b">
            <a:normAutofit/>
          </a:bodyPr>
          <a:lstStyle/>
          <a:p>
            <a:r>
              <a:rPr lang="en-US" sz="4800" cap="none" dirty="0"/>
              <a:t>Any comments or questions? </a:t>
            </a:r>
          </a:p>
        </p:txBody>
      </p:sp>
    </p:spTree>
    <p:extLst>
      <p:ext uri="{BB962C8B-B14F-4D97-AF65-F5344CB8AC3E}">
        <p14:creationId xmlns:p14="http://schemas.microsoft.com/office/powerpoint/2010/main" val="217437860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07F85-D9D5-7C24-9783-41BED1818A41}"/>
              </a:ext>
            </a:extLst>
          </p:cNvPr>
          <p:cNvSpPr>
            <a:spLocks noGrp="1"/>
          </p:cNvSpPr>
          <p:nvPr>
            <p:ph type="title"/>
          </p:nvPr>
        </p:nvSpPr>
        <p:spPr>
          <a:xfrm>
            <a:off x="5605434" y="325464"/>
            <a:ext cx="5289874" cy="950050"/>
          </a:xfrm>
        </p:spPr>
        <p:txBody>
          <a:bodyPr vert="horz" lIns="91440" tIns="45720" rIns="91440" bIns="45720" rtlCol="0" anchor="b">
            <a:normAutofit/>
          </a:bodyPr>
          <a:lstStyle/>
          <a:p>
            <a:r>
              <a:rPr lang="en-US" sz="4800" cap="none" dirty="0"/>
              <a:t>Over to you! </a:t>
            </a:r>
          </a:p>
        </p:txBody>
      </p:sp>
      <p:pic>
        <p:nvPicPr>
          <p:cNvPr id="1026" name="Picture 2" descr="Galactic Office Paper: Office Worker Discovers A Black Hole in 'Future  Shorts' Clip">
            <a:extLst>
              <a:ext uri="{FF2B5EF4-FFF2-40B4-BE49-F238E27FC236}">
                <a16:creationId xmlns:a16="http://schemas.microsoft.com/office/drawing/2014/main" id="{C340E378-506C-EB46-0027-0E8C38397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228668"/>
            <a:ext cx="4916040" cy="45986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F5B381F-26E4-27F8-833C-7D7A0567AB03}"/>
              </a:ext>
            </a:extLst>
          </p:cNvPr>
          <p:cNvSpPr txBox="1"/>
          <p:nvPr/>
        </p:nvSpPr>
        <p:spPr>
          <a:xfrm>
            <a:off x="5229592" y="1290715"/>
            <a:ext cx="6415731" cy="5078313"/>
          </a:xfrm>
          <a:prstGeom prst="rect">
            <a:avLst/>
          </a:prstGeom>
          <a:noFill/>
        </p:spPr>
        <p:txBody>
          <a:bodyPr wrap="none" rtlCol="0">
            <a:spAutoFit/>
          </a:bodyPr>
          <a:lstStyle/>
          <a:p>
            <a:r>
              <a:rPr lang="en-US" sz="2400" dirty="0"/>
              <a:t>Watch a very short film </a:t>
            </a:r>
          </a:p>
          <a:p>
            <a:endParaRPr lang="en-US" sz="2400" dirty="0"/>
          </a:p>
          <a:p>
            <a:r>
              <a:rPr lang="en-US" sz="2400" dirty="0"/>
              <a:t>Design a few activities that will make the most </a:t>
            </a:r>
          </a:p>
          <a:p>
            <a:r>
              <a:rPr lang="en-US" sz="2400" dirty="0"/>
              <a:t>of “pics” to enhance  your students’ speaking </a:t>
            </a:r>
          </a:p>
          <a:p>
            <a:r>
              <a:rPr lang="en-US" sz="2400" dirty="0"/>
              <a:t>and writing </a:t>
            </a:r>
          </a:p>
          <a:p>
            <a:endParaRPr lang="en-US" sz="2400" dirty="0"/>
          </a:p>
          <a:p>
            <a:r>
              <a:rPr lang="en-US" sz="2400" dirty="0"/>
              <a:t>Think about a language point/grammar structure </a:t>
            </a:r>
          </a:p>
          <a:p>
            <a:r>
              <a:rPr lang="en-US" sz="2400" dirty="0"/>
              <a:t>that you can teach</a:t>
            </a:r>
            <a:r>
              <a:rPr lang="zh-CN" altLang="en-US" sz="2400" dirty="0"/>
              <a:t> </a:t>
            </a:r>
            <a:r>
              <a:rPr lang="en-GB" altLang="zh-CN" sz="2400" dirty="0"/>
              <a:t>using this film.  Think about any</a:t>
            </a:r>
          </a:p>
          <a:p>
            <a:r>
              <a:rPr lang="en-GB" altLang="zh-CN" sz="2400" dirty="0"/>
              <a:t>Extended tasks you can do with your students. </a:t>
            </a:r>
          </a:p>
          <a:p>
            <a:endParaRPr lang="en-GB" sz="2400" dirty="0"/>
          </a:p>
          <a:p>
            <a:r>
              <a:rPr lang="en-GB" sz="2400" dirty="0"/>
              <a:t>Feel free to ‘borrow’ any ideas we’ve used</a:t>
            </a:r>
          </a:p>
          <a:p>
            <a:r>
              <a:rPr lang="en-GB" sz="2400" dirty="0"/>
              <a:t> or discussed today </a:t>
            </a:r>
            <a:endParaRPr lang="en-US" sz="2400" dirty="0"/>
          </a:p>
          <a:p>
            <a:endParaRPr lang="en-US" dirty="0"/>
          </a:p>
          <a:p>
            <a:endParaRPr lang="en-US" dirty="0"/>
          </a:p>
        </p:txBody>
      </p:sp>
      <p:pic>
        <p:nvPicPr>
          <p:cNvPr id="3" name="图片 2">
            <a:extLst>
              <a:ext uri="{FF2B5EF4-FFF2-40B4-BE49-F238E27FC236}">
                <a16:creationId xmlns:a16="http://schemas.microsoft.com/office/drawing/2014/main" id="{3832A377-AEB5-05EE-7A53-F1C4B0FAE90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823" y="-857157"/>
            <a:ext cx="4711516" cy="2355758"/>
          </a:xfrm>
          <a:prstGeom prst="rect">
            <a:avLst/>
          </a:prstGeom>
        </p:spPr>
      </p:pic>
    </p:spTree>
    <p:extLst>
      <p:ext uri="{BB962C8B-B14F-4D97-AF65-F5344CB8AC3E}">
        <p14:creationId xmlns:p14="http://schemas.microsoft.com/office/powerpoint/2010/main" val="319792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0B641-D135-1848-6942-A11A7485CDE1}"/>
              </a:ext>
            </a:extLst>
          </p:cNvPr>
          <p:cNvSpPr>
            <a:spLocks noGrp="1"/>
          </p:cNvSpPr>
          <p:nvPr>
            <p:ph type="title"/>
          </p:nvPr>
        </p:nvSpPr>
        <p:spPr>
          <a:xfrm>
            <a:off x="2231136" y="702732"/>
            <a:ext cx="7729728" cy="792251"/>
          </a:xfrm>
        </p:spPr>
        <p:txBody>
          <a:bodyPr/>
          <a:lstStyle/>
          <a:p>
            <a:r>
              <a:rPr lang="en-US" dirty="0"/>
              <a:t>The black hole</a:t>
            </a:r>
          </a:p>
        </p:txBody>
      </p:sp>
      <p:pic>
        <p:nvPicPr>
          <p:cNvPr id="4" name="black hole" descr="black hole">
            <a:hlinkClick r:id="" action="ppaction://media"/>
            <a:extLst>
              <a:ext uri="{FF2B5EF4-FFF2-40B4-BE49-F238E27FC236}">
                <a16:creationId xmlns:a16="http://schemas.microsoft.com/office/drawing/2014/main" id="{8255FF9D-21DD-E8B3-BCF1-9C518B54C12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00379" y="1673817"/>
            <a:ext cx="10097933" cy="4541005"/>
          </a:xfrm>
        </p:spPr>
      </p:pic>
      <p:pic>
        <p:nvPicPr>
          <p:cNvPr id="3" name="图片 2">
            <a:extLst>
              <a:ext uri="{FF2B5EF4-FFF2-40B4-BE49-F238E27FC236}">
                <a16:creationId xmlns:a16="http://schemas.microsoft.com/office/drawing/2014/main" id="{B3BD4237-5F83-919B-6E68-D4BF82DEF43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823" y="-857157"/>
            <a:ext cx="4711516" cy="2355758"/>
          </a:xfrm>
          <a:prstGeom prst="rect">
            <a:avLst/>
          </a:prstGeom>
        </p:spPr>
      </p:pic>
    </p:spTree>
    <p:extLst>
      <p:ext uri="{BB962C8B-B14F-4D97-AF65-F5344CB8AC3E}">
        <p14:creationId xmlns:p14="http://schemas.microsoft.com/office/powerpoint/2010/main" val="350350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9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966A4D4-049A-4389-B407-0E7091A07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E34D7F-EE87-B026-DEE2-FE72EED3F7AF}"/>
              </a:ext>
            </a:extLst>
          </p:cNvPr>
          <p:cNvSpPr>
            <a:spLocks noGrp="1"/>
          </p:cNvSpPr>
          <p:nvPr>
            <p:ph type="title"/>
          </p:nvPr>
        </p:nvSpPr>
        <p:spPr>
          <a:xfrm>
            <a:off x="673901" y="797589"/>
            <a:ext cx="4475892" cy="1188720"/>
          </a:xfrm>
          <a:solidFill>
            <a:srgbClr val="FFFFFF"/>
          </a:solidFill>
          <a:ln>
            <a:solidFill>
              <a:srgbClr val="404040"/>
            </a:solidFill>
          </a:ln>
        </p:spPr>
        <p:txBody>
          <a:bodyPr>
            <a:normAutofit/>
          </a:bodyPr>
          <a:lstStyle/>
          <a:p>
            <a:r>
              <a:rPr lang="en-US" dirty="0"/>
              <a:t>Activity 1</a:t>
            </a:r>
          </a:p>
        </p:txBody>
      </p:sp>
      <p:sp>
        <p:nvSpPr>
          <p:cNvPr id="7" name="Content Placeholder 6">
            <a:extLst>
              <a:ext uri="{FF2B5EF4-FFF2-40B4-BE49-F238E27FC236}">
                <a16:creationId xmlns:a16="http://schemas.microsoft.com/office/drawing/2014/main" id="{0920A029-01FA-7948-0A09-D105A0EFE5DD}"/>
              </a:ext>
            </a:extLst>
          </p:cNvPr>
          <p:cNvSpPr>
            <a:spLocks noGrp="1"/>
          </p:cNvSpPr>
          <p:nvPr>
            <p:ph idx="1"/>
          </p:nvPr>
        </p:nvSpPr>
        <p:spPr>
          <a:xfrm>
            <a:off x="798511" y="2192276"/>
            <a:ext cx="4475892" cy="3852063"/>
          </a:xfrm>
        </p:spPr>
        <p:txBody>
          <a:bodyPr>
            <a:normAutofit/>
          </a:bodyPr>
          <a:lstStyle/>
          <a:p>
            <a:pPr marL="0" indent="0">
              <a:buNone/>
            </a:pPr>
            <a:r>
              <a:rPr lang="en-GB" sz="2400" dirty="0">
                <a:solidFill>
                  <a:srgbClr val="FFFFFF"/>
                </a:solidFill>
                <a:effectLst/>
                <a:latin typeface="Arial" panose="020B0604020202020204" pitchFamily="34" charset="0"/>
                <a:ea typeface="DengXian" panose="02010600030101010101" pitchFamily="2" charset="-122"/>
                <a:cs typeface="Times New Roman" panose="02020603050405020304" pitchFamily="18" charset="0"/>
              </a:rPr>
              <a:t>Have a look at the pictures, make a guess of the sequence of the story. Now, watch the short movie, and number the pictures in the correct order. Write the numbers in the boxes. </a:t>
            </a:r>
            <a:endParaRPr lang="en-GB" sz="2400" dirty="0">
              <a:solidFill>
                <a:srgbClr val="FFFFFF"/>
              </a:solidFill>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endParaRPr lang="en-US" dirty="0">
              <a:solidFill>
                <a:srgbClr val="FFFFFF"/>
              </a:solidFill>
            </a:endParaRPr>
          </a:p>
          <a:p>
            <a:pPr marL="0" indent="0">
              <a:buNone/>
            </a:pPr>
            <a:endParaRPr lang="en-US" dirty="0">
              <a:solidFill>
                <a:srgbClr val="FFFFFF"/>
              </a:solidFill>
            </a:endParaRPr>
          </a:p>
        </p:txBody>
      </p:sp>
      <p:sp>
        <p:nvSpPr>
          <p:cNvPr id="18" name="Rectangle 17">
            <a:extLst>
              <a:ext uri="{FF2B5EF4-FFF2-40B4-BE49-F238E27FC236}">
                <a16:creationId xmlns:a16="http://schemas.microsoft.com/office/drawing/2014/main" id="{B5899359-8523-4D4D-B568-3FDFAF982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E9C9585-DA89-4D7E-BCDF-576461A1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7586"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a:extLst>
              <a:ext uri="{FF2B5EF4-FFF2-40B4-BE49-F238E27FC236}">
                <a16:creationId xmlns:a16="http://schemas.microsoft.com/office/drawing/2014/main" id="{44425684-DC3E-F0F2-764C-36E8FEABEF00}"/>
              </a:ext>
            </a:extLst>
          </p:cNvPr>
          <p:cNvGraphicFramePr>
            <a:graphicFrameLocks noGrp="1"/>
          </p:cNvGraphicFramePr>
          <p:nvPr>
            <p:extLst>
              <p:ext uri="{D42A27DB-BD31-4B8C-83A1-F6EECF244321}">
                <p14:modId xmlns:p14="http://schemas.microsoft.com/office/powerpoint/2010/main" val="3406925379"/>
              </p:ext>
            </p:extLst>
          </p:nvPr>
        </p:nvGraphicFramePr>
        <p:xfrm>
          <a:off x="6733032" y="1237932"/>
          <a:ext cx="4818888" cy="4663318"/>
        </p:xfrm>
        <a:graphic>
          <a:graphicData uri="http://schemas.openxmlformats.org/drawingml/2006/table">
            <a:tbl>
              <a:tblPr firstRow="1" firstCol="1" bandRow="1"/>
              <a:tblGrid>
                <a:gridCol w="4818888">
                  <a:extLst>
                    <a:ext uri="{9D8B030D-6E8A-4147-A177-3AD203B41FA5}">
                      <a16:colId xmlns:a16="http://schemas.microsoft.com/office/drawing/2014/main" val="821426134"/>
                    </a:ext>
                  </a:extLst>
                </a:gridCol>
              </a:tblGrid>
              <a:tr h="4047339">
                <a:tc>
                  <a:txBody>
                    <a:bodyPr/>
                    <a:lstStyle/>
                    <a:p>
                      <a:pPr algn="l" fontAlgn="t">
                        <a:spcBef>
                          <a:spcPts val="0"/>
                        </a:spcBef>
                        <a:spcAft>
                          <a:spcPts val="0"/>
                        </a:spcAft>
                      </a:pPr>
                      <a:r>
                        <a:rPr lang="en-GB" sz="2900" b="0" i="0" u="none" strike="noStrike" dirty="0">
                          <a:effectLst/>
                          <a:latin typeface="Calibri" panose="020F0502020204030204" pitchFamily="34" charset="0"/>
                          <a:ea typeface="DengXian" panose="02010600030101010101" pitchFamily="2" charset="-122"/>
                          <a:cs typeface="Times New Roman" panose="02020603050405020304" pitchFamily="18" charset="0"/>
                        </a:rPr>
                        <a:t>Some useful words: </a:t>
                      </a:r>
                      <a:endParaRPr lang="en-GB" sz="4300" b="0" i="0" u="none" strike="noStrike" dirty="0">
                        <a:effectLst/>
                        <a:latin typeface="Arial" panose="020B0604020202020204" pitchFamily="34" charset="0"/>
                      </a:endParaRPr>
                    </a:p>
                    <a:p>
                      <a:pPr algn="l" fontAlgn="t">
                        <a:spcBef>
                          <a:spcPts val="0"/>
                        </a:spcBef>
                        <a:spcAft>
                          <a:spcPts val="0"/>
                        </a:spcAft>
                      </a:pPr>
                      <a:r>
                        <a:rPr lang="en-GB" sz="2900" b="0" i="0" u="none" strike="noStrike" dirty="0">
                          <a:effectLst/>
                          <a:latin typeface="Calibri" panose="020F0502020204030204" pitchFamily="34" charset="0"/>
                          <a:ea typeface="DengXian" panose="02010600030101010101" pitchFamily="2" charset="-122"/>
                          <a:cs typeface="Times New Roman" panose="02020603050405020304" pitchFamily="18" charset="0"/>
                        </a:rPr>
                        <a:t> </a:t>
                      </a:r>
                    </a:p>
                    <a:p>
                      <a:pPr algn="l" fontAlgn="t">
                        <a:lnSpc>
                          <a:spcPct val="150000"/>
                        </a:lnSpc>
                        <a:spcBef>
                          <a:spcPts val="0"/>
                        </a:spcBef>
                        <a:spcAft>
                          <a:spcPts val="0"/>
                        </a:spcAft>
                      </a:pPr>
                      <a:r>
                        <a:rPr lang="en-GB" sz="2900" b="0" i="0" u="none" strike="noStrike" dirty="0">
                          <a:effectLst/>
                          <a:latin typeface="Calibri" panose="020F0502020204030204" pitchFamily="34" charset="0"/>
                          <a:ea typeface="DengXian" panose="02010600030101010101" pitchFamily="2" charset="-122"/>
                          <a:cs typeface="Times New Roman" panose="02020603050405020304" pitchFamily="18" charset="0"/>
                        </a:rPr>
                        <a:t>frustrated/frustrating, door handle, safe, vending machine, sleep-deprived,</a:t>
                      </a:r>
                      <a:r>
                        <a:rPr lang="zh-CN" altLang="en-US" sz="2900" b="0" i="0" u="none" strike="noStrike" dirty="0">
                          <a:effectLst/>
                          <a:latin typeface="Calibri" panose="020F0502020204030204" pitchFamily="34" charset="0"/>
                          <a:ea typeface="DengXian" panose="02010600030101010101" pitchFamily="2" charset="-122"/>
                          <a:cs typeface="Times New Roman" panose="02020603050405020304" pitchFamily="18" charset="0"/>
                        </a:rPr>
                        <a:t> </a:t>
                      </a:r>
                      <a:r>
                        <a:rPr lang="en-GB" sz="2900" b="0" i="0" u="none" strike="noStrike" dirty="0">
                          <a:effectLst/>
                          <a:latin typeface="Calibri" panose="020F0502020204030204" pitchFamily="34" charset="0"/>
                          <a:ea typeface="DengXian" panose="02010600030101010101" pitchFamily="2" charset="-122"/>
                          <a:cs typeface="Times New Roman" panose="02020603050405020304" pitchFamily="18" charset="0"/>
                        </a:rPr>
                        <a:t>overworked, photocopier, photocopy/copy, bored </a:t>
                      </a:r>
                      <a:endParaRPr lang="en-GB" sz="4300" b="0" i="0" u="none" strike="noStrike" dirty="0">
                        <a:effectLst/>
                        <a:latin typeface="Arial" panose="020B0604020202020204" pitchFamily="34" charset="0"/>
                      </a:endParaRPr>
                    </a:p>
                    <a:p>
                      <a:pPr algn="l" fontAlgn="t">
                        <a:spcBef>
                          <a:spcPts val="0"/>
                        </a:spcBef>
                        <a:spcAft>
                          <a:spcPts val="0"/>
                        </a:spcAft>
                      </a:pPr>
                      <a:r>
                        <a:rPr lang="en-GB" sz="2900" b="0" i="0" u="none" strike="noStrike" dirty="0">
                          <a:effectLst/>
                          <a:latin typeface="Calibri" panose="020F0502020204030204" pitchFamily="34" charset="0"/>
                          <a:ea typeface="DengXian" panose="02010600030101010101" pitchFamily="2" charset="-122"/>
                          <a:cs typeface="Times New Roman" panose="02020603050405020304" pitchFamily="18" charset="0"/>
                        </a:rPr>
                        <a:t> </a:t>
                      </a:r>
                      <a:endParaRPr lang="en-GB" sz="4300" b="0" i="0" u="none" strike="noStrike" dirty="0">
                        <a:effectLst/>
                        <a:latin typeface="Arial" panose="020B0604020202020204" pitchFamily="34" charset="0"/>
                      </a:endParaRPr>
                    </a:p>
                  </a:txBody>
                  <a:tcPr marL="163715" marR="163715" marT="227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9328989"/>
                  </a:ext>
                </a:extLst>
              </a:tr>
            </a:tbl>
          </a:graphicData>
        </a:graphic>
      </p:graphicFrame>
      <p:pic>
        <p:nvPicPr>
          <p:cNvPr id="3" name="图片 2">
            <a:extLst>
              <a:ext uri="{FF2B5EF4-FFF2-40B4-BE49-F238E27FC236}">
                <a16:creationId xmlns:a16="http://schemas.microsoft.com/office/drawing/2014/main" id="{389D6DA5-7EE9-57A0-CDFB-17E91E7A634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12443" y="-836725"/>
            <a:ext cx="4711516" cy="2355758"/>
          </a:xfrm>
          <a:prstGeom prst="rect">
            <a:avLst/>
          </a:prstGeom>
        </p:spPr>
      </p:pic>
    </p:spTree>
    <p:extLst>
      <p:ext uri="{BB962C8B-B14F-4D97-AF65-F5344CB8AC3E}">
        <p14:creationId xmlns:p14="http://schemas.microsoft.com/office/powerpoint/2010/main" val="3172699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A17F27B-59B9-5D65-FE06-A3BBE2F6B1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7246" y="638355"/>
            <a:ext cx="3048921" cy="1843980"/>
          </a:xfrm>
          <a:prstGeom prst="rect">
            <a:avLst/>
          </a:prstGeom>
        </p:spPr>
      </p:pic>
      <p:pic>
        <p:nvPicPr>
          <p:cNvPr id="6" name="Picture 5">
            <a:extLst>
              <a:ext uri="{FF2B5EF4-FFF2-40B4-BE49-F238E27FC236}">
                <a16:creationId xmlns:a16="http://schemas.microsoft.com/office/drawing/2014/main" id="{B31F9FD3-010F-D65E-A623-0FAF71FE4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1154" y="611748"/>
            <a:ext cx="3207867" cy="1854398"/>
          </a:xfrm>
          <a:prstGeom prst="rect">
            <a:avLst/>
          </a:prstGeom>
        </p:spPr>
      </p:pic>
      <p:pic>
        <p:nvPicPr>
          <p:cNvPr id="7" name="Picture 6">
            <a:extLst>
              <a:ext uri="{FF2B5EF4-FFF2-40B4-BE49-F238E27FC236}">
                <a16:creationId xmlns:a16="http://schemas.microsoft.com/office/drawing/2014/main" id="{FBAD96A4-57BD-F9AD-38ED-B974F86BDB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5662" y="629090"/>
            <a:ext cx="3427517" cy="1809191"/>
          </a:xfrm>
          <a:prstGeom prst="rect">
            <a:avLst/>
          </a:prstGeom>
        </p:spPr>
      </p:pic>
      <p:pic>
        <p:nvPicPr>
          <p:cNvPr id="8" name="Picture 7">
            <a:extLst>
              <a:ext uri="{FF2B5EF4-FFF2-40B4-BE49-F238E27FC236}">
                <a16:creationId xmlns:a16="http://schemas.microsoft.com/office/drawing/2014/main" id="{A7F4C964-F0E7-B22B-1483-EE3F3CEEA9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114" y="2516554"/>
            <a:ext cx="3138228" cy="1843980"/>
          </a:xfrm>
          <a:prstGeom prst="rect">
            <a:avLst/>
          </a:prstGeom>
        </p:spPr>
      </p:pic>
      <p:pic>
        <p:nvPicPr>
          <p:cNvPr id="9" name="Picture 8">
            <a:extLst>
              <a:ext uri="{FF2B5EF4-FFF2-40B4-BE49-F238E27FC236}">
                <a16:creationId xmlns:a16="http://schemas.microsoft.com/office/drawing/2014/main" id="{14CDB235-C297-5F06-28E2-10DF5FBEC7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3139" y="2443680"/>
            <a:ext cx="3245882" cy="1916854"/>
          </a:xfrm>
          <a:prstGeom prst="rect">
            <a:avLst/>
          </a:prstGeom>
        </p:spPr>
      </p:pic>
      <p:pic>
        <p:nvPicPr>
          <p:cNvPr id="10" name="Picture 9">
            <a:extLst>
              <a:ext uri="{FF2B5EF4-FFF2-40B4-BE49-F238E27FC236}">
                <a16:creationId xmlns:a16="http://schemas.microsoft.com/office/drawing/2014/main" id="{EEE2D07B-A256-FB0A-9CAE-B7E612A85B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6237" y="2491274"/>
            <a:ext cx="3416943" cy="1869261"/>
          </a:xfrm>
          <a:prstGeom prst="rect">
            <a:avLst/>
          </a:prstGeom>
        </p:spPr>
      </p:pic>
      <p:pic>
        <p:nvPicPr>
          <p:cNvPr id="11" name="Picture 10">
            <a:extLst>
              <a:ext uri="{FF2B5EF4-FFF2-40B4-BE49-F238E27FC236}">
                <a16:creationId xmlns:a16="http://schemas.microsoft.com/office/drawing/2014/main" id="{33FBB59F-54D4-4427-7433-78279CD926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6694" y="4501958"/>
            <a:ext cx="3138228" cy="2076435"/>
          </a:xfrm>
          <a:prstGeom prst="rect">
            <a:avLst/>
          </a:prstGeom>
        </p:spPr>
      </p:pic>
      <p:pic>
        <p:nvPicPr>
          <p:cNvPr id="12" name="Picture 11">
            <a:extLst>
              <a:ext uri="{FF2B5EF4-FFF2-40B4-BE49-F238E27FC236}">
                <a16:creationId xmlns:a16="http://schemas.microsoft.com/office/drawing/2014/main" id="{CF70A863-6355-BD20-AD7D-81E5C2E403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43139" y="4501958"/>
            <a:ext cx="3245882" cy="2113172"/>
          </a:xfrm>
          <a:prstGeom prst="rect">
            <a:avLst/>
          </a:prstGeom>
        </p:spPr>
      </p:pic>
      <p:sp>
        <p:nvSpPr>
          <p:cNvPr id="15" name="Rectangle 14">
            <a:extLst>
              <a:ext uri="{FF2B5EF4-FFF2-40B4-BE49-F238E27FC236}">
                <a16:creationId xmlns:a16="http://schemas.microsoft.com/office/drawing/2014/main" id="{045D8CD1-3079-1B96-16DA-7D412933623A}"/>
              </a:ext>
            </a:extLst>
          </p:cNvPr>
          <p:cNvSpPr/>
          <p:nvPr/>
        </p:nvSpPr>
        <p:spPr>
          <a:xfrm>
            <a:off x="1117245" y="2091007"/>
            <a:ext cx="449451" cy="407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177B12-0282-6655-43EB-AB2EC172C592}"/>
              </a:ext>
            </a:extLst>
          </p:cNvPr>
          <p:cNvSpPr/>
          <p:nvPr/>
        </p:nvSpPr>
        <p:spPr>
          <a:xfrm>
            <a:off x="1092428" y="6171389"/>
            <a:ext cx="449451" cy="407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C4B418C-4A2E-D818-1011-2113031C32F5}"/>
              </a:ext>
            </a:extLst>
          </p:cNvPr>
          <p:cNvSpPr/>
          <p:nvPr/>
        </p:nvSpPr>
        <p:spPr>
          <a:xfrm>
            <a:off x="8653557" y="3954973"/>
            <a:ext cx="449451" cy="407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147C942-FD1D-8BC5-6E77-D326D82ED4DD}"/>
              </a:ext>
            </a:extLst>
          </p:cNvPr>
          <p:cNvSpPr/>
          <p:nvPr/>
        </p:nvSpPr>
        <p:spPr>
          <a:xfrm>
            <a:off x="4743139" y="3929714"/>
            <a:ext cx="449451" cy="407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C740E73-466D-41A1-8297-6124937DD7A7}"/>
              </a:ext>
            </a:extLst>
          </p:cNvPr>
          <p:cNvSpPr/>
          <p:nvPr/>
        </p:nvSpPr>
        <p:spPr>
          <a:xfrm>
            <a:off x="1076694" y="3954973"/>
            <a:ext cx="449451" cy="407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5FAD75-44DD-8B7D-CAFD-F774501F6362}"/>
              </a:ext>
            </a:extLst>
          </p:cNvPr>
          <p:cNvSpPr/>
          <p:nvPr/>
        </p:nvSpPr>
        <p:spPr>
          <a:xfrm>
            <a:off x="8656237" y="2041205"/>
            <a:ext cx="449451" cy="407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CEB5357-4621-1FCC-9CD4-C18A232CBF39}"/>
              </a:ext>
            </a:extLst>
          </p:cNvPr>
          <p:cNvSpPr/>
          <p:nvPr/>
        </p:nvSpPr>
        <p:spPr>
          <a:xfrm>
            <a:off x="4795338" y="2046438"/>
            <a:ext cx="449451" cy="407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51C78DC-9991-BCE9-9A8A-331652F6E626}"/>
              </a:ext>
            </a:extLst>
          </p:cNvPr>
          <p:cNvSpPr/>
          <p:nvPr/>
        </p:nvSpPr>
        <p:spPr>
          <a:xfrm>
            <a:off x="4732048" y="6229576"/>
            <a:ext cx="449451" cy="407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a:extLst>
              <a:ext uri="{FF2B5EF4-FFF2-40B4-BE49-F238E27FC236}">
                <a16:creationId xmlns:a16="http://schemas.microsoft.com/office/drawing/2014/main" id="{AEB58E77-8FE7-428D-C15C-958381D708C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823" y="-857157"/>
            <a:ext cx="4711516" cy="2355758"/>
          </a:xfrm>
          <a:prstGeom prst="rect">
            <a:avLst/>
          </a:prstGeom>
        </p:spPr>
      </p:pic>
    </p:spTree>
    <p:extLst>
      <p:ext uri="{BB962C8B-B14F-4D97-AF65-F5344CB8AC3E}">
        <p14:creationId xmlns:p14="http://schemas.microsoft.com/office/powerpoint/2010/main" val="1511974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966A4D4-049A-4389-B407-0E7091A07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E34D7F-EE87-B026-DEE2-FE72EED3F7AF}"/>
              </a:ext>
            </a:extLst>
          </p:cNvPr>
          <p:cNvSpPr>
            <a:spLocks noGrp="1"/>
          </p:cNvSpPr>
          <p:nvPr>
            <p:ph type="title"/>
          </p:nvPr>
        </p:nvSpPr>
        <p:spPr>
          <a:xfrm>
            <a:off x="804672" y="1290025"/>
            <a:ext cx="4475892" cy="1188720"/>
          </a:xfrm>
          <a:solidFill>
            <a:srgbClr val="FFFFFF"/>
          </a:solidFill>
          <a:ln>
            <a:solidFill>
              <a:srgbClr val="404040"/>
            </a:solidFill>
          </a:ln>
        </p:spPr>
        <p:txBody>
          <a:bodyPr>
            <a:normAutofit/>
          </a:bodyPr>
          <a:lstStyle/>
          <a:p>
            <a:r>
              <a:rPr lang="en-US" dirty="0"/>
              <a:t>Activity 2</a:t>
            </a:r>
          </a:p>
        </p:txBody>
      </p:sp>
      <p:sp>
        <p:nvSpPr>
          <p:cNvPr id="7" name="Content Placeholder 6">
            <a:extLst>
              <a:ext uri="{FF2B5EF4-FFF2-40B4-BE49-F238E27FC236}">
                <a16:creationId xmlns:a16="http://schemas.microsoft.com/office/drawing/2014/main" id="{0920A029-01FA-7948-0A09-D105A0EFE5DD}"/>
              </a:ext>
            </a:extLst>
          </p:cNvPr>
          <p:cNvSpPr>
            <a:spLocks noGrp="1"/>
          </p:cNvSpPr>
          <p:nvPr>
            <p:ph idx="1"/>
          </p:nvPr>
        </p:nvSpPr>
        <p:spPr>
          <a:xfrm>
            <a:off x="804672" y="2858704"/>
            <a:ext cx="4475892" cy="3359216"/>
          </a:xfrm>
        </p:spPr>
        <p:txBody>
          <a:bodyPr>
            <a:normAutofit/>
          </a:bodyPr>
          <a:lstStyle/>
          <a:p>
            <a:pPr marL="0" indent="0">
              <a:buNone/>
            </a:pPr>
            <a:r>
              <a:rPr lang="en-GB" sz="2800" dirty="0">
                <a:latin typeface="Arial" panose="020B0604020202020204" pitchFamily="34" charset="0"/>
                <a:ea typeface="DengXian" panose="02010600030101010101" pitchFamily="2" charset="-122"/>
              </a:rPr>
              <a:t>Decide 4 keys words to describe each picture and then use those key words to retell the story. </a:t>
            </a:r>
          </a:p>
          <a:p>
            <a:pPr marL="0" indent="0">
              <a:buNone/>
            </a:pPr>
            <a:endParaRPr lang="en-GB" sz="2800" dirty="0">
              <a:latin typeface="Arial" panose="020B0604020202020204" pitchFamily="34" charset="0"/>
              <a:ea typeface="DengXian" panose="02010600030101010101" pitchFamily="2" charset="-122"/>
            </a:endParaRPr>
          </a:p>
          <a:p>
            <a:pPr marL="0" indent="0">
              <a:buNone/>
            </a:pPr>
            <a:r>
              <a:rPr lang="en-GB" sz="2800" dirty="0">
                <a:latin typeface="Arial" panose="020B0604020202020204" pitchFamily="34" charset="0"/>
                <a:ea typeface="DengXian" panose="02010600030101010101" pitchFamily="2" charset="-122"/>
              </a:rPr>
              <a:t>Make it more fun by swapping the words</a:t>
            </a:r>
          </a:p>
          <a:p>
            <a:pPr marL="514350" indent="-514350">
              <a:buAutoNum type="arabicPeriod" startAt="2"/>
            </a:pPr>
            <a:endParaRPr lang="en-GB" sz="2800" dirty="0">
              <a:latin typeface="Arial" panose="020B0604020202020204" pitchFamily="34" charset="0"/>
              <a:ea typeface="DengXian" panose="02010600030101010101" pitchFamily="2" charset="-122"/>
            </a:endParaRPr>
          </a:p>
          <a:p>
            <a:pPr marL="0" indent="0">
              <a:buNone/>
            </a:pPr>
            <a:endParaRPr lang="en-US" sz="2800" dirty="0">
              <a:latin typeface="Arial" panose="020B0604020202020204" pitchFamily="34" charset="0"/>
              <a:ea typeface="DengXian" panose="02010600030101010101" pitchFamily="2" charset="-122"/>
            </a:endParaRPr>
          </a:p>
        </p:txBody>
      </p:sp>
      <p:sp>
        <p:nvSpPr>
          <p:cNvPr id="18" name="Rectangle 17">
            <a:extLst>
              <a:ext uri="{FF2B5EF4-FFF2-40B4-BE49-F238E27FC236}">
                <a16:creationId xmlns:a16="http://schemas.microsoft.com/office/drawing/2014/main" id="{B5899359-8523-4D4D-B568-3FDFAF982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E9C9585-DA89-4D7E-BCDF-576461A1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7586"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5">
            <a:extLst>
              <a:ext uri="{FF2B5EF4-FFF2-40B4-BE49-F238E27FC236}">
                <a16:creationId xmlns:a16="http://schemas.microsoft.com/office/drawing/2014/main" id="{985E912C-A186-6209-38DD-D1715D2A448F}"/>
              </a:ext>
            </a:extLst>
          </p:cNvPr>
          <p:cNvGraphicFramePr>
            <a:graphicFrameLocks noGrp="1"/>
          </p:cNvGraphicFramePr>
          <p:nvPr>
            <p:extLst>
              <p:ext uri="{D42A27DB-BD31-4B8C-83A1-F6EECF244321}">
                <p14:modId xmlns:p14="http://schemas.microsoft.com/office/powerpoint/2010/main" val="1317375419"/>
              </p:ext>
            </p:extLst>
          </p:nvPr>
        </p:nvGraphicFramePr>
        <p:xfrm>
          <a:off x="6256864" y="640079"/>
          <a:ext cx="5626892" cy="5411564"/>
        </p:xfrm>
        <a:graphic>
          <a:graphicData uri="http://schemas.openxmlformats.org/drawingml/2006/table">
            <a:tbl>
              <a:tblPr firstRow="1" bandRow="1">
                <a:tableStyleId>{5C22544A-7EE6-4342-B048-85BDC9FD1C3A}</a:tableStyleId>
              </a:tblPr>
              <a:tblGrid>
                <a:gridCol w="2813446">
                  <a:extLst>
                    <a:ext uri="{9D8B030D-6E8A-4147-A177-3AD203B41FA5}">
                      <a16:colId xmlns:a16="http://schemas.microsoft.com/office/drawing/2014/main" val="1955493691"/>
                    </a:ext>
                  </a:extLst>
                </a:gridCol>
                <a:gridCol w="2813446">
                  <a:extLst>
                    <a:ext uri="{9D8B030D-6E8A-4147-A177-3AD203B41FA5}">
                      <a16:colId xmlns:a16="http://schemas.microsoft.com/office/drawing/2014/main" val="1690999155"/>
                    </a:ext>
                  </a:extLst>
                </a:gridCol>
              </a:tblGrid>
              <a:tr h="1352891">
                <a:tc>
                  <a:txBody>
                    <a:bodyPr/>
                    <a:lstStyle/>
                    <a:p>
                      <a:r>
                        <a:rPr lang="en-US" dirty="0"/>
                        <a:t>1. </a:t>
                      </a:r>
                    </a:p>
                  </a:txBody>
                  <a:tcPr/>
                </a:tc>
                <a:tc>
                  <a:txBody>
                    <a:bodyPr/>
                    <a:lstStyle/>
                    <a:p>
                      <a:r>
                        <a:rPr lang="en-US" dirty="0"/>
                        <a:t>2. </a:t>
                      </a:r>
                    </a:p>
                  </a:txBody>
                  <a:tcPr/>
                </a:tc>
                <a:extLst>
                  <a:ext uri="{0D108BD9-81ED-4DB2-BD59-A6C34878D82A}">
                    <a16:rowId xmlns:a16="http://schemas.microsoft.com/office/drawing/2014/main" val="892947751"/>
                  </a:ext>
                </a:extLst>
              </a:tr>
              <a:tr h="1352891">
                <a:tc>
                  <a:txBody>
                    <a:bodyPr/>
                    <a:lstStyle/>
                    <a:p>
                      <a:r>
                        <a:rPr lang="en-US" dirty="0"/>
                        <a:t>3. </a:t>
                      </a:r>
                    </a:p>
                  </a:txBody>
                  <a:tcPr/>
                </a:tc>
                <a:tc>
                  <a:txBody>
                    <a:bodyPr/>
                    <a:lstStyle/>
                    <a:p>
                      <a:r>
                        <a:rPr lang="en-US" dirty="0"/>
                        <a:t>4. </a:t>
                      </a:r>
                    </a:p>
                  </a:txBody>
                  <a:tcPr/>
                </a:tc>
                <a:extLst>
                  <a:ext uri="{0D108BD9-81ED-4DB2-BD59-A6C34878D82A}">
                    <a16:rowId xmlns:a16="http://schemas.microsoft.com/office/drawing/2014/main" val="3962077747"/>
                  </a:ext>
                </a:extLst>
              </a:tr>
              <a:tr h="1352891">
                <a:tc>
                  <a:txBody>
                    <a:bodyPr/>
                    <a:lstStyle/>
                    <a:p>
                      <a:r>
                        <a:rPr lang="en-US" dirty="0"/>
                        <a:t>5. </a:t>
                      </a:r>
                    </a:p>
                  </a:txBody>
                  <a:tcPr/>
                </a:tc>
                <a:tc>
                  <a:txBody>
                    <a:bodyPr/>
                    <a:lstStyle/>
                    <a:p>
                      <a:r>
                        <a:rPr lang="en-US" dirty="0"/>
                        <a:t>6. </a:t>
                      </a:r>
                    </a:p>
                  </a:txBody>
                  <a:tcPr/>
                </a:tc>
                <a:extLst>
                  <a:ext uri="{0D108BD9-81ED-4DB2-BD59-A6C34878D82A}">
                    <a16:rowId xmlns:a16="http://schemas.microsoft.com/office/drawing/2014/main" val="196059094"/>
                  </a:ext>
                </a:extLst>
              </a:tr>
              <a:tr h="1352891">
                <a:tc>
                  <a:txBody>
                    <a:bodyPr/>
                    <a:lstStyle/>
                    <a:p>
                      <a:r>
                        <a:rPr lang="en-US" dirty="0"/>
                        <a:t>7. </a:t>
                      </a:r>
                    </a:p>
                  </a:txBody>
                  <a:tcPr/>
                </a:tc>
                <a:tc>
                  <a:txBody>
                    <a:bodyPr/>
                    <a:lstStyle/>
                    <a:p>
                      <a:r>
                        <a:rPr lang="en-US" dirty="0"/>
                        <a:t>8. </a:t>
                      </a:r>
                    </a:p>
                  </a:txBody>
                  <a:tcPr/>
                </a:tc>
                <a:extLst>
                  <a:ext uri="{0D108BD9-81ED-4DB2-BD59-A6C34878D82A}">
                    <a16:rowId xmlns:a16="http://schemas.microsoft.com/office/drawing/2014/main" val="182569607"/>
                  </a:ext>
                </a:extLst>
              </a:tr>
            </a:tbl>
          </a:graphicData>
        </a:graphic>
      </p:graphicFrame>
      <p:pic>
        <p:nvPicPr>
          <p:cNvPr id="3" name="图片 2">
            <a:extLst>
              <a:ext uri="{FF2B5EF4-FFF2-40B4-BE49-F238E27FC236}">
                <a16:creationId xmlns:a16="http://schemas.microsoft.com/office/drawing/2014/main" id="{D3A2F038-39A6-36F0-82C5-C4F61CE0353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10843" y="-854469"/>
            <a:ext cx="4711516" cy="2355758"/>
          </a:xfrm>
          <a:prstGeom prst="rect">
            <a:avLst/>
          </a:prstGeom>
        </p:spPr>
      </p:pic>
    </p:spTree>
    <p:extLst>
      <p:ext uri="{BB962C8B-B14F-4D97-AF65-F5344CB8AC3E}">
        <p14:creationId xmlns:p14="http://schemas.microsoft.com/office/powerpoint/2010/main" val="3411422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34D7F-EE87-B026-DEE2-FE72EED3F7AF}"/>
              </a:ext>
            </a:extLst>
          </p:cNvPr>
          <p:cNvSpPr>
            <a:spLocks noGrp="1"/>
          </p:cNvSpPr>
          <p:nvPr>
            <p:ph type="title"/>
          </p:nvPr>
        </p:nvSpPr>
        <p:spPr>
          <a:xfrm>
            <a:off x="4468693" y="637609"/>
            <a:ext cx="2751016" cy="912076"/>
          </a:xfrm>
          <a:solidFill>
            <a:srgbClr val="FFFFFF"/>
          </a:solidFill>
          <a:ln>
            <a:solidFill>
              <a:srgbClr val="404040"/>
            </a:solidFill>
          </a:ln>
        </p:spPr>
        <p:txBody>
          <a:bodyPr>
            <a:normAutofit/>
          </a:bodyPr>
          <a:lstStyle/>
          <a:p>
            <a:pPr algn="l"/>
            <a:r>
              <a:rPr lang="en-US" dirty="0"/>
              <a:t>Activity 3</a:t>
            </a:r>
          </a:p>
        </p:txBody>
      </p:sp>
      <p:sp>
        <p:nvSpPr>
          <p:cNvPr id="7" name="Content Placeholder 6">
            <a:extLst>
              <a:ext uri="{FF2B5EF4-FFF2-40B4-BE49-F238E27FC236}">
                <a16:creationId xmlns:a16="http://schemas.microsoft.com/office/drawing/2014/main" id="{0920A029-01FA-7948-0A09-D105A0EFE5DD}"/>
              </a:ext>
            </a:extLst>
          </p:cNvPr>
          <p:cNvSpPr>
            <a:spLocks noGrp="1"/>
          </p:cNvSpPr>
          <p:nvPr>
            <p:ph idx="1"/>
          </p:nvPr>
        </p:nvSpPr>
        <p:spPr>
          <a:xfrm>
            <a:off x="439840" y="1607453"/>
            <a:ext cx="11152891" cy="2093411"/>
          </a:xfrm>
        </p:spPr>
        <p:txBody>
          <a:bodyPr>
            <a:normAutofit/>
          </a:bodyPr>
          <a:lstStyle/>
          <a:p>
            <a:pPr marL="0" indent="0">
              <a:buNone/>
            </a:pPr>
            <a:r>
              <a:rPr lang="en-GB" sz="2200" dirty="0">
                <a:effectLst/>
                <a:latin typeface="Arial" panose="020B0604020202020204" pitchFamily="34" charset="0"/>
                <a:ea typeface="DengXian" panose="02010600030101010101" pitchFamily="2" charset="-122"/>
                <a:cs typeface="Times New Roman" panose="02020603050405020304" pitchFamily="18" charset="0"/>
              </a:rPr>
              <a:t>Discuss your chosen words together and decided 24 key words as a group and write them down on a piece of paper.  </a:t>
            </a:r>
          </a:p>
          <a:p>
            <a:pPr marL="0" indent="0">
              <a:buNone/>
            </a:pPr>
            <a:endParaRPr lang="en-GB" sz="22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r>
              <a:rPr lang="en-GB" sz="2200" dirty="0">
                <a:effectLst/>
                <a:latin typeface="Arial" panose="020B0604020202020204" pitchFamily="34" charset="0"/>
                <a:ea typeface="DengXian" panose="02010600030101010101" pitchFamily="2" charset="-122"/>
                <a:cs typeface="Times New Roman" panose="02020603050405020304" pitchFamily="18" charset="0"/>
              </a:rPr>
              <a:t>(Where did the story happen? What time do you think it was? What was this young man’s job? What was he doing? How did he feel about his job? What happened to him?) </a:t>
            </a:r>
            <a:endParaRPr lang="en-GB" sz="2200" dirty="0">
              <a:effectLst/>
              <a:latin typeface="Calibri" panose="020F0502020204030204" pitchFamily="34" charset="0"/>
              <a:ea typeface="DengXian" panose="02010600030101010101" pitchFamily="2" charset="-122"/>
              <a:cs typeface="Times New Roman" panose="02020603050405020304" pitchFamily="18" charset="0"/>
            </a:endParaRPr>
          </a:p>
          <a:p>
            <a:pPr marL="514350" indent="-514350">
              <a:buAutoNum type="arabicPeriod" startAt="2"/>
            </a:pPr>
            <a:endParaRPr lang="en-GB" sz="2800" dirty="0">
              <a:latin typeface="Arial" panose="020B0604020202020204" pitchFamily="34" charset="0"/>
              <a:ea typeface="DengXian" panose="02010600030101010101" pitchFamily="2" charset="-122"/>
            </a:endParaRPr>
          </a:p>
          <a:p>
            <a:pPr marL="0" indent="0">
              <a:buNone/>
            </a:pPr>
            <a:endParaRPr lang="en-US" sz="2800" dirty="0">
              <a:latin typeface="Arial" panose="020B0604020202020204" pitchFamily="34" charset="0"/>
              <a:ea typeface="DengXian" panose="02010600030101010101" pitchFamily="2" charset="-122"/>
            </a:endParaRPr>
          </a:p>
        </p:txBody>
      </p:sp>
      <p:sp>
        <p:nvSpPr>
          <p:cNvPr id="6" name="Title 1">
            <a:extLst>
              <a:ext uri="{FF2B5EF4-FFF2-40B4-BE49-F238E27FC236}">
                <a16:creationId xmlns:a16="http://schemas.microsoft.com/office/drawing/2014/main" id="{F4DCAA58-3586-1753-94F6-2BB6ED7DE246}"/>
              </a:ext>
            </a:extLst>
          </p:cNvPr>
          <p:cNvSpPr txBox="1">
            <a:spLocks/>
          </p:cNvSpPr>
          <p:nvPr/>
        </p:nvSpPr>
        <p:spPr bwMode="black">
          <a:xfrm>
            <a:off x="632346" y="3748605"/>
            <a:ext cx="9665054"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Activities 4 &amp; 5 (more advanced learners)</a:t>
            </a:r>
          </a:p>
        </p:txBody>
      </p:sp>
      <p:sp>
        <p:nvSpPr>
          <p:cNvPr id="8" name="TextBox 7">
            <a:extLst>
              <a:ext uri="{FF2B5EF4-FFF2-40B4-BE49-F238E27FC236}">
                <a16:creationId xmlns:a16="http://schemas.microsoft.com/office/drawing/2014/main" id="{8F869AC9-B58E-BF2C-2AFC-1B559046585E}"/>
              </a:ext>
            </a:extLst>
          </p:cNvPr>
          <p:cNvSpPr txBox="1"/>
          <p:nvPr/>
        </p:nvSpPr>
        <p:spPr>
          <a:xfrm>
            <a:off x="439840" y="4985066"/>
            <a:ext cx="10486463" cy="1661993"/>
          </a:xfrm>
          <a:prstGeom prst="rect">
            <a:avLst/>
          </a:prstGeom>
          <a:noFill/>
        </p:spPr>
        <p:txBody>
          <a:bodyPr wrap="square" rtlCol="0">
            <a:spAutoFit/>
          </a:bodyPr>
          <a:lstStyle/>
          <a:p>
            <a:r>
              <a:rPr lang="en-GB" sz="2200" dirty="0">
                <a:effectLst/>
                <a:latin typeface="Arial" panose="020B0604020202020204" pitchFamily="34" charset="0"/>
                <a:ea typeface="DengXian" panose="02010600030101010101" pitchFamily="2" charset="-122"/>
                <a:cs typeface="Times New Roman" panose="02020603050405020304" pitchFamily="18" charset="0"/>
              </a:rPr>
              <a:t>Come up with 2-3 plausible reasons why he decided to open the safe. </a:t>
            </a:r>
            <a:endParaRPr lang="en-GB" sz="2200" dirty="0">
              <a:effectLst/>
              <a:latin typeface="Calibri" panose="020F0502020204030204" pitchFamily="34" charset="0"/>
              <a:ea typeface="DengXian" panose="02010600030101010101" pitchFamily="2" charset="-122"/>
              <a:cs typeface="Times New Roman" panose="02020603050405020304" pitchFamily="18" charset="0"/>
            </a:endParaRPr>
          </a:p>
          <a:p>
            <a:r>
              <a:rPr lang="en-GB" sz="2200" dirty="0">
                <a:effectLst/>
                <a:latin typeface="Arial" panose="020B0604020202020204" pitchFamily="34" charset="0"/>
                <a:ea typeface="DengXian" panose="02010600030101010101" pitchFamily="2" charset="-122"/>
                <a:cs typeface="Times New Roman" panose="02020603050405020304" pitchFamily="18" charset="0"/>
              </a:rPr>
              <a:t> </a:t>
            </a:r>
            <a:endParaRPr lang="en-GB" sz="2200" dirty="0">
              <a:effectLst/>
              <a:latin typeface="Calibri" panose="020F0502020204030204" pitchFamily="34" charset="0"/>
              <a:ea typeface="DengXian" panose="02010600030101010101" pitchFamily="2" charset="-122"/>
              <a:cs typeface="Times New Roman" panose="02020603050405020304" pitchFamily="18" charset="0"/>
            </a:endParaRPr>
          </a:p>
          <a:p>
            <a:r>
              <a:rPr lang="en-GB" sz="2200" dirty="0">
                <a:effectLst/>
                <a:latin typeface="Arial" panose="020B0604020202020204" pitchFamily="34" charset="0"/>
                <a:ea typeface="DengXian" panose="02010600030101010101" pitchFamily="2" charset="-122"/>
                <a:cs typeface="Times New Roman" panose="02020603050405020304" pitchFamily="18" charset="0"/>
              </a:rPr>
              <a:t>What’s the moral of the movie? </a:t>
            </a:r>
            <a:endParaRPr lang="en-GB" sz="2200" dirty="0">
              <a:effectLst/>
              <a:latin typeface="Calibri" panose="020F0502020204030204" pitchFamily="34" charset="0"/>
              <a:ea typeface="DengXian" panose="02010600030101010101" pitchFamily="2" charset="-122"/>
              <a:cs typeface="Times New Roman" panose="02020603050405020304" pitchFamily="18" charset="0"/>
            </a:endParaRPr>
          </a:p>
          <a:p>
            <a:r>
              <a:rPr lang="en-GB" sz="1800" dirty="0">
                <a:effectLst/>
                <a:latin typeface="Arial" panose="020B0604020202020204" pitchFamily="34" charset="0"/>
                <a:ea typeface="DengXian" panose="02010600030101010101" pitchFamily="2" charset="-122"/>
                <a:cs typeface="Times New Roman" panose="02020603050405020304" pitchFamily="18" charset="0"/>
              </a:rPr>
              <a:t> </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pic>
        <p:nvPicPr>
          <p:cNvPr id="3" name="图片 2">
            <a:extLst>
              <a:ext uri="{FF2B5EF4-FFF2-40B4-BE49-F238E27FC236}">
                <a16:creationId xmlns:a16="http://schemas.microsoft.com/office/drawing/2014/main" id="{22985A80-68A1-A5FC-D613-6B8AF07A7CF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823" y="-857157"/>
            <a:ext cx="4711516" cy="2355758"/>
          </a:xfrm>
          <a:prstGeom prst="rect">
            <a:avLst/>
          </a:prstGeom>
        </p:spPr>
      </p:pic>
    </p:spTree>
    <p:extLst>
      <p:ext uri="{BB962C8B-B14F-4D97-AF65-F5344CB8AC3E}">
        <p14:creationId xmlns:p14="http://schemas.microsoft.com/office/powerpoint/2010/main" val="2677409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34D7F-EE87-B026-DEE2-FE72EED3F7AF}"/>
              </a:ext>
            </a:extLst>
          </p:cNvPr>
          <p:cNvSpPr>
            <a:spLocks noGrp="1"/>
          </p:cNvSpPr>
          <p:nvPr>
            <p:ph type="title"/>
          </p:nvPr>
        </p:nvSpPr>
        <p:spPr>
          <a:xfrm>
            <a:off x="439418" y="1150285"/>
            <a:ext cx="4379439" cy="3968496"/>
          </a:xfrm>
          <a:prstGeom prst="rect">
            <a:avLst/>
          </a:prstGeom>
          <a:solidFill>
            <a:schemeClr val="accent2"/>
          </a:solidFill>
          <a:ln w="190500" cap="sq" cmpd="thinThick">
            <a:solidFill>
              <a:schemeClr val="accent2"/>
            </a:solidFill>
            <a:miter lim="800000"/>
          </a:ln>
        </p:spPr>
        <p:txBody>
          <a:bodyPr wrap="square" anchor="ctr">
            <a:normAutofit/>
          </a:bodyPr>
          <a:lstStyle/>
          <a:p>
            <a:r>
              <a:rPr lang="en-US" sz="3200" dirty="0">
                <a:solidFill>
                  <a:srgbClr val="FFFFFF"/>
                </a:solidFill>
              </a:rPr>
              <a:t>Activity 6 </a:t>
            </a:r>
          </a:p>
        </p:txBody>
      </p:sp>
      <p:sp>
        <p:nvSpPr>
          <p:cNvPr id="7" name="Content Placeholder 6">
            <a:extLst>
              <a:ext uri="{FF2B5EF4-FFF2-40B4-BE49-F238E27FC236}">
                <a16:creationId xmlns:a16="http://schemas.microsoft.com/office/drawing/2014/main" id="{0920A029-01FA-7948-0A09-D105A0EFE5DD}"/>
              </a:ext>
            </a:extLst>
          </p:cNvPr>
          <p:cNvSpPr>
            <a:spLocks noGrp="1"/>
          </p:cNvSpPr>
          <p:nvPr>
            <p:ph idx="1"/>
          </p:nvPr>
        </p:nvSpPr>
        <p:spPr>
          <a:xfrm>
            <a:off x="5532894" y="743919"/>
            <a:ext cx="6431797" cy="4669329"/>
          </a:xfrm>
        </p:spPr>
        <p:txBody>
          <a:bodyPr anchor="ctr">
            <a:normAutofit/>
          </a:bodyPr>
          <a:lstStyle/>
          <a:p>
            <a:pPr marL="0" indent="0">
              <a:buNone/>
            </a:pPr>
            <a:r>
              <a:rPr lang="en-GB" sz="2200" b="1" dirty="0">
                <a:solidFill>
                  <a:schemeClr val="tx1">
                    <a:lumMod val="75000"/>
                    <a:lumOff val="25000"/>
                  </a:schemeClr>
                </a:solidFill>
                <a:effectLst/>
                <a:latin typeface="Arial" panose="020B0604020202020204" pitchFamily="34" charset="0"/>
                <a:ea typeface="DengXian" panose="02010600030101010101" pitchFamily="2" charset="-122"/>
                <a:cs typeface="Times New Roman" panose="02020603050405020304" pitchFamily="18" charset="0"/>
              </a:rPr>
              <a:t> Group work</a:t>
            </a:r>
            <a:r>
              <a:rPr lang="en-GB" sz="2200" dirty="0">
                <a:solidFill>
                  <a:schemeClr val="tx1">
                    <a:lumMod val="75000"/>
                    <a:lumOff val="25000"/>
                  </a:schemeClr>
                </a:solidFill>
                <a:effectLst/>
                <a:latin typeface="Arial" panose="020B0604020202020204" pitchFamily="34" charset="0"/>
                <a:ea typeface="DengXian" panose="02010600030101010101" pitchFamily="2" charset="-122"/>
                <a:cs typeface="Times New Roman" panose="02020603050405020304" pitchFamily="18" charset="0"/>
              </a:rPr>
              <a:t>: Discuss/write his everyday life before what he did in the video: age, upbringing, education, family (married, single, divorced, single parent etc.), job satisfaction, promotion/going to be sacked, depression etc.  (some useful words: repetitive, tedious, bored).  </a:t>
            </a:r>
          </a:p>
          <a:p>
            <a:pPr marL="0" indent="0">
              <a:buNone/>
            </a:pPr>
            <a:endParaRPr lang="en-GB" sz="2200" dirty="0">
              <a:solidFill>
                <a:schemeClr val="tx1">
                  <a:lumMod val="75000"/>
                  <a:lumOff val="25000"/>
                </a:schemeClr>
              </a:solidFill>
              <a:latin typeface="Arial" panose="020B0604020202020204" pitchFamily="34" charset="0"/>
              <a:ea typeface="DengXian" panose="02010600030101010101" pitchFamily="2" charset="-122"/>
              <a:cs typeface="Times New Roman" panose="02020603050405020304" pitchFamily="18" charset="0"/>
            </a:endParaRPr>
          </a:p>
          <a:p>
            <a:pPr marL="0" indent="0">
              <a:buNone/>
            </a:pPr>
            <a:r>
              <a:rPr lang="en-GB" sz="2200" dirty="0">
                <a:solidFill>
                  <a:schemeClr val="tx1">
                    <a:lumMod val="75000"/>
                    <a:lumOff val="25000"/>
                  </a:schemeClr>
                </a:solidFill>
                <a:effectLst/>
                <a:latin typeface="Arial" panose="020B0604020202020204" pitchFamily="34" charset="0"/>
                <a:ea typeface="DengXian" panose="02010600030101010101" pitchFamily="2" charset="-122"/>
                <a:cs typeface="Times New Roman" panose="02020603050405020304" pitchFamily="18" charset="0"/>
              </a:rPr>
              <a:t>Use ‘must have done, couldn’t have done, or might have done’ in your writing. </a:t>
            </a:r>
            <a:endParaRPr lang="en-GB" sz="2200" dirty="0">
              <a:solidFill>
                <a:schemeClr val="tx1">
                  <a:lumMod val="75000"/>
                  <a:lumOff val="25000"/>
                </a:schemeClr>
              </a:solidFill>
              <a:effectLst/>
              <a:latin typeface="Calibri" panose="020F0502020204030204" pitchFamily="34" charset="0"/>
              <a:ea typeface="DengXian" panose="02010600030101010101" pitchFamily="2" charset="-122"/>
              <a:cs typeface="Times New Roman" panose="02020603050405020304" pitchFamily="18" charset="0"/>
            </a:endParaRPr>
          </a:p>
          <a:p>
            <a:pPr marL="514350" indent="-514350">
              <a:buAutoNum type="arabicPeriod" startAt="2"/>
            </a:pPr>
            <a:endParaRPr lang="en-GB" dirty="0">
              <a:solidFill>
                <a:schemeClr val="tx1">
                  <a:lumMod val="75000"/>
                  <a:lumOff val="25000"/>
                </a:schemeClr>
              </a:solidFill>
              <a:latin typeface="Arial" panose="020B0604020202020204" pitchFamily="34" charset="0"/>
              <a:ea typeface="DengXian" panose="02010600030101010101" pitchFamily="2" charset="-122"/>
            </a:endParaRPr>
          </a:p>
          <a:p>
            <a:pPr marL="0" indent="0">
              <a:buNone/>
            </a:pPr>
            <a:endParaRPr lang="en-US" dirty="0">
              <a:solidFill>
                <a:schemeClr val="tx1">
                  <a:lumMod val="75000"/>
                  <a:lumOff val="25000"/>
                </a:schemeClr>
              </a:solidFill>
              <a:latin typeface="Arial" panose="020B0604020202020204" pitchFamily="34" charset="0"/>
              <a:ea typeface="DengXian" panose="02010600030101010101" pitchFamily="2" charset="-122"/>
            </a:endParaRPr>
          </a:p>
        </p:txBody>
      </p:sp>
      <p:pic>
        <p:nvPicPr>
          <p:cNvPr id="3" name="图片 2">
            <a:extLst>
              <a:ext uri="{FF2B5EF4-FFF2-40B4-BE49-F238E27FC236}">
                <a16:creationId xmlns:a16="http://schemas.microsoft.com/office/drawing/2014/main" id="{6447AAB3-134D-5486-71D4-95E9526EF9C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823" y="-857157"/>
            <a:ext cx="4711516" cy="2355758"/>
          </a:xfrm>
          <a:prstGeom prst="rect">
            <a:avLst/>
          </a:prstGeom>
        </p:spPr>
      </p:pic>
    </p:spTree>
    <p:extLst>
      <p:ext uri="{BB962C8B-B14F-4D97-AF65-F5344CB8AC3E}">
        <p14:creationId xmlns:p14="http://schemas.microsoft.com/office/powerpoint/2010/main" val="2717455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B28DE-85C6-CCE2-2F7D-C72C46C3B9C1}"/>
              </a:ext>
            </a:extLst>
          </p:cNvPr>
          <p:cNvSpPr>
            <a:spLocks noGrp="1"/>
          </p:cNvSpPr>
          <p:nvPr>
            <p:ph type="title"/>
          </p:nvPr>
        </p:nvSpPr>
        <p:spPr>
          <a:xfrm>
            <a:off x="2231136" y="773654"/>
            <a:ext cx="7729728" cy="1188720"/>
          </a:xfrm>
        </p:spPr>
        <p:txBody>
          <a:bodyPr/>
          <a:lstStyle/>
          <a:p>
            <a:r>
              <a:rPr lang="en-US" dirty="0"/>
              <a:t>Activity 7 (</a:t>
            </a:r>
            <a:r>
              <a:rPr lang="en-US" sz="2400" cap="none" dirty="0"/>
              <a:t>Inner monologue</a:t>
            </a:r>
            <a:r>
              <a:rPr lang="en-US" dirty="0"/>
              <a:t>)</a:t>
            </a:r>
          </a:p>
        </p:txBody>
      </p:sp>
      <p:sp>
        <p:nvSpPr>
          <p:cNvPr id="3" name="Content Placeholder 2">
            <a:extLst>
              <a:ext uri="{FF2B5EF4-FFF2-40B4-BE49-F238E27FC236}">
                <a16:creationId xmlns:a16="http://schemas.microsoft.com/office/drawing/2014/main" id="{3E0556CA-14EE-08B3-CC7D-203DEB818760}"/>
              </a:ext>
            </a:extLst>
          </p:cNvPr>
          <p:cNvSpPr>
            <a:spLocks noGrp="1"/>
          </p:cNvSpPr>
          <p:nvPr>
            <p:ph idx="1"/>
          </p:nvPr>
        </p:nvSpPr>
        <p:spPr>
          <a:xfrm>
            <a:off x="1008249" y="2311334"/>
            <a:ext cx="9611843" cy="818078"/>
          </a:xfrm>
        </p:spPr>
        <p:txBody>
          <a:bodyPr/>
          <a:lstStyle/>
          <a:p>
            <a:pPr marL="0" indent="0">
              <a:buNone/>
            </a:pPr>
            <a:r>
              <a:rPr lang="en-GB" sz="1800" b="1" dirty="0">
                <a:effectLst/>
                <a:latin typeface="Arial" panose="020B0604020202020204" pitchFamily="34" charset="0"/>
                <a:ea typeface="DengXian" panose="02010600030101010101" pitchFamily="2" charset="-122"/>
                <a:cs typeface="Times New Roman" panose="02020603050405020304" pitchFamily="18" charset="0"/>
              </a:rPr>
              <a:t>Choose one of the following snapshots and write a soliloquy (imagine you are this guy, and based on your discussion/writing in activity 6) </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BE7C14DD-0F38-973D-F83F-F327BF810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565" y="3429000"/>
            <a:ext cx="4679831" cy="2956302"/>
          </a:xfrm>
          <a:prstGeom prst="rect">
            <a:avLst/>
          </a:prstGeom>
        </p:spPr>
      </p:pic>
      <p:pic>
        <p:nvPicPr>
          <p:cNvPr id="7" name="Picture 6">
            <a:extLst>
              <a:ext uri="{FF2B5EF4-FFF2-40B4-BE49-F238E27FC236}">
                <a16:creationId xmlns:a16="http://schemas.microsoft.com/office/drawing/2014/main" id="{4E01E977-5A84-FE5D-9C5A-1CA8569B4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3429000"/>
            <a:ext cx="5636216" cy="2956302"/>
          </a:xfrm>
          <a:prstGeom prst="rect">
            <a:avLst/>
          </a:prstGeom>
        </p:spPr>
      </p:pic>
      <p:pic>
        <p:nvPicPr>
          <p:cNvPr id="4" name="图片 3">
            <a:extLst>
              <a:ext uri="{FF2B5EF4-FFF2-40B4-BE49-F238E27FC236}">
                <a16:creationId xmlns:a16="http://schemas.microsoft.com/office/drawing/2014/main" id="{BC731CDB-D9E5-ED26-CF8D-9858570FC7C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823" y="-857157"/>
            <a:ext cx="4711516" cy="2355758"/>
          </a:xfrm>
          <a:prstGeom prst="rect">
            <a:avLst/>
          </a:prstGeom>
        </p:spPr>
      </p:pic>
    </p:spTree>
    <p:extLst>
      <p:ext uri="{BB962C8B-B14F-4D97-AF65-F5344CB8AC3E}">
        <p14:creationId xmlns:p14="http://schemas.microsoft.com/office/powerpoint/2010/main" val="1975303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735FD-F07D-6479-69B6-FC8DAC8716F1}"/>
              </a:ext>
            </a:extLst>
          </p:cNvPr>
          <p:cNvSpPr>
            <a:spLocks noGrp="1"/>
          </p:cNvSpPr>
          <p:nvPr>
            <p:ph type="title"/>
          </p:nvPr>
        </p:nvSpPr>
        <p:spPr>
          <a:xfrm>
            <a:off x="2739136" y="567050"/>
            <a:ext cx="7729728" cy="1188720"/>
          </a:xfrm>
        </p:spPr>
        <p:txBody>
          <a:bodyPr/>
          <a:lstStyle/>
          <a:p>
            <a:r>
              <a:rPr lang="en-US" dirty="0"/>
              <a:t>Pic 2</a:t>
            </a:r>
          </a:p>
        </p:txBody>
      </p:sp>
      <p:pic>
        <p:nvPicPr>
          <p:cNvPr id="4" name="Content Placeholder 5">
            <a:extLst>
              <a:ext uri="{FF2B5EF4-FFF2-40B4-BE49-F238E27FC236}">
                <a16:creationId xmlns:a16="http://schemas.microsoft.com/office/drawing/2014/main" id="{20B1DBCD-DD58-E3D3-4799-36E0C56C7038}"/>
              </a:ext>
            </a:extLst>
          </p:cNvPr>
          <p:cNvPicPr>
            <a:picLocks noGrp="1" noChangeAspect="1"/>
          </p:cNvPicPr>
          <p:nvPr>
            <p:ph idx="1"/>
          </p:nvPr>
        </p:nvPicPr>
        <p:blipFill>
          <a:blip r:embed="rId2"/>
          <a:stretch>
            <a:fillRect/>
          </a:stretch>
        </p:blipFill>
        <p:spPr>
          <a:xfrm>
            <a:off x="557940" y="1906292"/>
            <a:ext cx="3130657" cy="4556501"/>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5" name="TextBox 4">
            <a:extLst>
              <a:ext uri="{FF2B5EF4-FFF2-40B4-BE49-F238E27FC236}">
                <a16:creationId xmlns:a16="http://schemas.microsoft.com/office/drawing/2014/main" id="{A65D51B3-04A6-4ACD-63C6-C27911B5F8B1}"/>
              </a:ext>
            </a:extLst>
          </p:cNvPr>
          <p:cNvSpPr txBox="1"/>
          <p:nvPr/>
        </p:nvSpPr>
        <p:spPr>
          <a:xfrm>
            <a:off x="4029560" y="1906292"/>
            <a:ext cx="8043620" cy="2585323"/>
          </a:xfrm>
          <a:prstGeom prst="rect">
            <a:avLst/>
          </a:prstGeom>
          <a:noFill/>
        </p:spPr>
        <p:txBody>
          <a:bodyPr wrap="square" rtlCol="0">
            <a:spAutoFit/>
          </a:bodyPr>
          <a:lstStyle/>
          <a:p>
            <a:r>
              <a:rPr lang="en-US" dirty="0"/>
              <a:t>Nouns: </a:t>
            </a:r>
          </a:p>
          <a:p>
            <a:r>
              <a:rPr lang="en-GB" dirty="0"/>
              <a:t>flower, bloom, rose, thorns,  glass vase? glass dome,  a gift (mother’s day, valentine‘s day, house-warming party), petals, </a:t>
            </a:r>
            <a:r>
              <a:rPr lang="zh-CN" altLang="en-US" dirty="0"/>
              <a:t> </a:t>
            </a:r>
            <a:r>
              <a:rPr lang="en-GB" dirty="0"/>
              <a:t>decoration, scent/smell/fragrance, love, beauty… </a:t>
            </a:r>
          </a:p>
          <a:p>
            <a:endParaRPr lang="en-GB" dirty="0"/>
          </a:p>
          <a:p>
            <a:r>
              <a:rPr lang="en-GB" dirty="0"/>
              <a:t>Adjectives: </a:t>
            </a:r>
          </a:p>
          <a:p>
            <a:r>
              <a:rPr lang="en-US" dirty="0"/>
              <a:t>red, pink, delicate, romantic,  sweet,  artificial, long-lasting  (Feelings: </a:t>
            </a:r>
            <a:r>
              <a:rPr lang="en-GB" dirty="0"/>
              <a:t>calm, excited, loved/cherished)…  </a:t>
            </a:r>
          </a:p>
          <a:p>
            <a:endParaRPr lang="en-GB" dirty="0"/>
          </a:p>
          <a:p>
            <a:r>
              <a:rPr lang="en-GB" dirty="0"/>
              <a:t>Verbs</a:t>
            </a:r>
            <a:r>
              <a:rPr lang="zh-CN" altLang="en-US" dirty="0"/>
              <a:t>：</a:t>
            </a:r>
            <a:r>
              <a:rPr lang="en-GB" altLang="zh-CN" dirty="0"/>
              <a:t>keep,</a:t>
            </a:r>
            <a:r>
              <a:rPr lang="zh-CN" altLang="en-US" dirty="0"/>
              <a:t> </a:t>
            </a:r>
            <a:r>
              <a:rPr lang="en-US" altLang="zh-CN" dirty="0"/>
              <a:t>be, smell, sense… </a:t>
            </a:r>
            <a:endParaRPr lang="en-US" dirty="0"/>
          </a:p>
        </p:txBody>
      </p:sp>
      <p:sp>
        <p:nvSpPr>
          <p:cNvPr id="6" name="TextBox 5">
            <a:extLst>
              <a:ext uri="{FF2B5EF4-FFF2-40B4-BE49-F238E27FC236}">
                <a16:creationId xmlns:a16="http://schemas.microsoft.com/office/drawing/2014/main" id="{11252E5E-01B9-F920-0F06-0056A3FB3042}"/>
              </a:ext>
            </a:extLst>
          </p:cNvPr>
          <p:cNvSpPr txBox="1"/>
          <p:nvPr/>
        </p:nvSpPr>
        <p:spPr>
          <a:xfrm>
            <a:off x="4029560" y="5005953"/>
            <a:ext cx="7749152" cy="1477328"/>
          </a:xfrm>
          <a:prstGeom prst="rect">
            <a:avLst/>
          </a:prstGeom>
          <a:noFill/>
        </p:spPr>
        <p:txBody>
          <a:bodyPr wrap="square" rtlCol="0">
            <a:spAutoFit/>
          </a:bodyPr>
          <a:lstStyle/>
          <a:p>
            <a:r>
              <a:rPr lang="en-US" dirty="0"/>
              <a:t>I see one single beautiful, delicate rose well kept in a glass dome.  I can almost smell its fragrance from the pink petals. It may be a gift from a daughter to her mother to celebrate the mother’s day. The message is to let their mother know how much they cherish and love their mother. </a:t>
            </a:r>
          </a:p>
          <a:p>
            <a:endParaRPr lang="en-US" dirty="0"/>
          </a:p>
        </p:txBody>
      </p:sp>
      <p:pic>
        <p:nvPicPr>
          <p:cNvPr id="3" name="图片 2">
            <a:extLst>
              <a:ext uri="{FF2B5EF4-FFF2-40B4-BE49-F238E27FC236}">
                <a16:creationId xmlns:a16="http://schemas.microsoft.com/office/drawing/2014/main" id="{841C4506-97BF-8B8E-8041-0E742B8FFB8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823" y="-857157"/>
            <a:ext cx="4711516" cy="2355758"/>
          </a:xfrm>
          <a:prstGeom prst="rect">
            <a:avLst/>
          </a:prstGeom>
        </p:spPr>
      </p:pic>
    </p:spTree>
    <p:extLst>
      <p:ext uri="{BB962C8B-B14F-4D97-AF65-F5344CB8AC3E}">
        <p14:creationId xmlns:p14="http://schemas.microsoft.com/office/powerpoint/2010/main" val="714748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BD134-883F-4CD0-409F-D132567DAC70}"/>
              </a:ext>
            </a:extLst>
          </p:cNvPr>
          <p:cNvSpPr>
            <a:spLocks noGrp="1"/>
          </p:cNvSpPr>
          <p:nvPr>
            <p:ph type="title"/>
          </p:nvPr>
        </p:nvSpPr>
        <p:spPr/>
        <p:txBody>
          <a:bodyPr/>
          <a:lstStyle/>
          <a:p>
            <a:r>
              <a:rPr lang="en-US" dirty="0"/>
              <a:t>Activity 8 </a:t>
            </a:r>
          </a:p>
        </p:txBody>
      </p:sp>
      <p:sp>
        <p:nvSpPr>
          <p:cNvPr id="3" name="Content Placeholder 2">
            <a:extLst>
              <a:ext uri="{FF2B5EF4-FFF2-40B4-BE49-F238E27FC236}">
                <a16:creationId xmlns:a16="http://schemas.microsoft.com/office/drawing/2014/main" id="{3CDD793C-01BA-02EF-1A50-C2B1D099F1FA}"/>
              </a:ext>
            </a:extLst>
          </p:cNvPr>
          <p:cNvSpPr>
            <a:spLocks noGrp="1"/>
          </p:cNvSpPr>
          <p:nvPr>
            <p:ph idx="1"/>
          </p:nvPr>
        </p:nvSpPr>
        <p:spPr>
          <a:xfrm>
            <a:off x="1534332" y="2638045"/>
            <a:ext cx="9314482" cy="1531000"/>
          </a:xfrm>
        </p:spPr>
        <p:txBody>
          <a:bodyPr/>
          <a:lstStyle/>
          <a:p>
            <a:pPr marL="0" indent="0">
              <a:buNone/>
            </a:pPr>
            <a:r>
              <a:rPr lang="en-GB" sz="2800" b="1" dirty="0">
                <a:latin typeface="Arial" panose="020B0604020202020204" pitchFamily="34" charset="0"/>
                <a:ea typeface="DengXian" panose="02010600030101010101" pitchFamily="2" charset="-122"/>
              </a:rPr>
              <a:t>Write/discuss what would happen after he crawled into the safe.</a:t>
            </a:r>
            <a:endParaRPr lang="en-US" sz="2800" dirty="0"/>
          </a:p>
          <a:p>
            <a:endParaRPr lang="en-US" dirty="0"/>
          </a:p>
        </p:txBody>
      </p:sp>
      <p:pic>
        <p:nvPicPr>
          <p:cNvPr id="4" name="图片 3">
            <a:extLst>
              <a:ext uri="{FF2B5EF4-FFF2-40B4-BE49-F238E27FC236}">
                <a16:creationId xmlns:a16="http://schemas.microsoft.com/office/drawing/2014/main" id="{3E0B6008-B11C-E379-C1C1-534CF518402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823" y="-857157"/>
            <a:ext cx="4711516" cy="2355758"/>
          </a:xfrm>
          <a:prstGeom prst="rect">
            <a:avLst/>
          </a:prstGeom>
        </p:spPr>
      </p:pic>
    </p:spTree>
    <p:extLst>
      <p:ext uri="{BB962C8B-B14F-4D97-AF65-F5344CB8AC3E}">
        <p14:creationId xmlns:p14="http://schemas.microsoft.com/office/powerpoint/2010/main" val="3417768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EFB47-8D55-9C63-6959-958B7045986F}"/>
              </a:ext>
            </a:extLst>
          </p:cNvPr>
          <p:cNvSpPr>
            <a:spLocks noGrp="1"/>
          </p:cNvSpPr>
          <p:nvPr>
            <p:ph type="title"/>
          </p:nvPr>
        </p:nvSpPr>
        <p:spPr>
          <a:xfrm>
            <a:off x="2096002" y="607371"/>
            <a:ext cx="7729728" cy="1188720"/>
          </a:xfrm>
        </p:spPr>
        <p:txBody>
          <a:bodyPr/>
          <a:lstStyle/>
          <a:p>
            <a:r>
              <a:rPr lang="en-US" cap="none" dirty="0"/>
              <a:t>A piece of grammar to teach  </a:t>
            </a:r>
          </a:p>
        </p:txBody>
      </p:sp>
      <p:sp>
        <p:nvSpPr>
          <p:cNvPr id="3" name="Content Placeholder 2">
            <a:extLst>
              <a:ext uri="{FF2B5EF4-FFF2-40B4-BE49-F238E27FC236}">
                <a16:creationId xmlns:a16="http://schemas.microsoft.com/office/drawing/2014/main" id="{68FA60ED-7E86-DEAA-D5A1-325D1F33CE27}"/>
              </a:ext>
            </a:extLst>
          </p:cNvPr>
          <p:cNvSpPr>
            <a:spLocks noGrp="1"/>
          </p:cNvSpPr>
          <p:nvPr>
            <p:ph idx="1"/>
          </p:nvPr>
        </p:nvSpPr>
        <p:spPr>
          <a:xfrm>
            <a:off x="1146875" y="1878627"/>
            <a:ext cx="10197885" cy="4727602"/>
          </a:xfrm>
        </p:spPr>
        <p:txBody>
          <a:bodyPr>
            <a:normAutofit/>
          </a:bodyPr>
          <a:lstStyle/>
          <a:p>
            <a:pPr marL="0" indent="0">
              <a:buNone/>
            </a:pPr>
            <a:r>
              <a:rPr lang="en-GB" sz="2400" b="1" dirty="0">
                <a:effectLst/>
                <a:latin typeface="Arial" panose="020B0604020202020204" pitchFamily="34" charset="0"/>
                <a:ea typeface="DengXian" panose="02010600030101010101" pitchFamily="2" charset="-122"/>
                <a:cs typeface="Times New Roman" panose="02020603050405020304" pitchFamily="18" charset="0"/>
              </a:rPr>
              <a:t>Practise the third conditional clause: (be creative but also positive)  </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r>
              <a:rPr lang="en-GB" sz="2400" b="1" dirty="0">
                <a:effectLst/>
                <a:latin typeface="Arial" panose="020B0604020202020204" pitchFamily="34" charset="0"/>
                <a:ea typeface="DengXian" panose="02010600030101010101" pitchFamily="2" charset="-122"/>
                <a:cs typeface="Times New Roman" panose="02020603050405020304" pitchFamily="18" charset="0"/>
              </a:rPr>
              <a:t>  If</a:t>
            </a:r>
            <a:r>
              <a:rPr lang="zh-CN" altLang="en-US" sz="2400" b="1" dirty="0">
                <a:effectLst/>
                <a:latin typeface="Arial" panose="020B0604020202020204" pitchFamily="34" charset="0"/>
                <a:ea typeface="DengXian" panose="02010600030101010101" pitchFamily="2" charset="-122"/>
                <a:cs typeface="Times New Roman" panose="02020603050405020304" pitchFamily="18" charset="0"/>
              </a:rPr>
              <a:t> </a:t>
            </a:r>
            <a:r>
              <a:rPr lang="en-US" altLang="zh-CN" sz="2400" b="1" dirty="0">
                <a:effectLst/>
                <a:latin typeface="Arial" panose="020B0604020202020204" pitchFamily="34" charset="0"/>
                <a:ea typeface="DengXian" panose="02010600030101010101" pitchFamily="2" charset="-122"/>
                <a:cs typeface="Times New Roman" panose="02020603050405020304" pitchFamily="18" charset="0"/>
              </a:rPr>
              <a:t>clause</a:t>
            </a:r>
            <a:r>
              <a:rPr lang="zh-CN" sz="2400" b="1" dirty="0">
                <a:effectLst/>
                <a:latin typeface="Calibri" panose="020F0502020204030204" pitchFamily="34" charset="0"/>
                <a:ea typeface="Arial" panose="020B0604020202020204" pitchFamily="34" charset="0"/>
                <a:cs typeface="Times New Roman" panose="02020603050405020304" pitchFamily="18" charset="0"/>
              </a:rPr>
              <a:t>  </a:t>
            </a:r>
            <a:r>
              <a:rPr lang="en-GB" sz="2400" b="1" dirty="0">
                <a:solidFill>
                  <a:srgbClr val="FF0000"/>
                </a:solidFill>
                <a:effectLst/>
                <a:latin typeface="Arial" panose="020B0604020202020204" pitchFamily="34" charset="0"/>
                <a:ea typeface="DengXian" panose="02010600030101010101" pitchFamily="2" charset="-122"/>
                <a:cs typeface="Times New Roman" panose="02020603050405020304" pitchFamily="18" charset="0"/>
              </a:rPr>
              <a:t>had+ v-ed</a:t>
            </a:r>
            <a:r>
              <a:rPr lang="zh-CN" sz="2400" b="1" dirty="0">
                <a:effectLst/>
                <a:latin typeface="Arial" panose="020B0604020202020204" pitchFamily="34" charset="0"/>
                <a:ea typeface="DengXian" panose="02010600030101010101" pitchFamily="2" charset="-122"/>
                <a:cs typeface="Arial" panose="020B0604020202020204" pitchFamily="34" charset="0"/>
              </a:rPr>
              <a:t>，</a:t>
            </a:r>
            <a:r>
              <a:rPr lang="zh-CN" sz="2400" b="1" dirty="0">
                <a:effectLst/>
                <a:latin typeface="Calibri" panose="020F0502020204030204" pitchFamily="34" charset="0"/>
                <a:ea typeface="Arial" panose="020B0604020202020204" pitchFamily="34" charset="0"/>
                <a:cs typeface="Times New Roman" panose="02020603050405020304" pitchFamily="18" charset="0"/>
              </a:rPr>
              <a:t> </a:t>
            </a:r>
            <a:r>
              <a:rPr lang="en-US" altLang="zh-CN" sz="2400" b="1" dirty="0">
                <a:latin typeface="Arial" panose="020B0604020202020204" pitchFamily="34" charset="0"/>
                <a:ea typeface="DengXian" panose="02010600030101010101" pitchFamily="2" charset="-122"/>
                <a:cs typeface="Arial" panose="020B0604020202020204" pitchFamily="34" charset="0"/>
              </a:rPr>
              <a:t>main</a:t>
            </a:r>
            <a:r>
              <a:rPr lang="zh-CN" altLang="en-US" sz="2400" b="1" dirty="0">
                <a:latin typeface="Arial" panose="020B0604020202020204" pitchFamily="34" charset="0"/>
                <a:ea typeface="DengXian" panose="02010600030101010101" pitchFamily="2" charset="-122"/>
                <a:cs typeface="Arial" panose="020B0604020202020204" pitchFamily="34" charset="0"/>
              </a:rPr>
              <a:t> </a:t>
            </a:r>
            <a:r>
              <a:rPr lang="en-US" altLang="zh-CN" sz="2400" b="1" dirty="0">
                <a:latin typeface="Arial" panose="020B0604020202020204" pitchFamily="34" charset="0"/>
                <a:ea typeface="DengXian" panose="02010600030101010101" pitchFamily="2" charset="-122"/>
                <a:cs typeface="Arial" panose="020B0604020202020204" pitchFamily="34" charset="0"/>
              </a:rPr>
              <a:t>clause</a:t>
            </a:r>
            <a:r>
              <a:rPr lang="zh-CN" altLang="en-US" sz="2400" b="1" dirty="0">
                <a:latin typeface="Arial" panose="020B0604020202020204" pitchFamily="34" charset="0"/>
                <a:ea typeface="DengXian" panose="02010600030101010101" pitchFamily="2" charset="-122"/>
                <a:cs typeface="Arial" panose="020B0604020202020204" pitchFamily="34" charset="0"/>
              </a:rPr>
              <a:t> </a:t>
            </a:r>
            <a:r>
              <a:rPr lang="en-GB" sz="2400" b="1" dirty="0">
                <a:effectLst/>
                <a:latin typeface="Arial" panose="020B0604020202020204" pitchFamily="34" charset="0"/>
                <a:ea typeface="DengXian" panose="02010600030101010101" pitchFamily="2" charset="-122"/>
                <a:cs typeface="Times New Roman" panose="02020603050405020304" pitchFamily="18" charset="0"/>
              </a:rPr>
              <a:t> </a:t>
            </a:r>
            <a:r>
              <a:rPr lang="en-GB" sz="2400" b="1" dirty="0">
                <a:solidFill>
                  <a:srgbClr val="FF0000"/>
                </a:solidFill>
                <a:effectLst/>
                <a:latin typeface="Arial" panose="020B0604020202020204" pitchFamily="34" charset="0"/>
                <a:ea typeface="DengXian" panose="02010600030101010101" pitchFamily="2" charset="-122"/>
                <a:cs typeface="Times New Roman" panose="02020603050405020304" pitchFamily="18" charset="0"/>
              </a:rPr>
              <a:t>would</a:t>
            </a:r>
            <a:r>
              <a:rPr lang="en-US" altLang="zh-CN" sz="2400" b="1" dirty="0">
                <a:solidFill>
                  <a:srgbClr val="FF0000"/>
                </a:solidFill>
                <a:effectLst/>
                <a:latin typeface="Arial" panose="020B0604020202020204" pitchFamily="34" charset="0"/>
                <a:ea typeface="DengXian" panose="02010600030101010101" pitchFamily="2" charset="-122"/>
                <a:cs typeface="Times New Roman" panose="02020603050405020304" pitchFamily="18" charset="0"/>
              </a:rPr>
              <a:t>/could</a:t>
            </a:r>
            <a:r>
              <a:rPr lang="en-GB" sz="2400" b="1" dirty="0">
                <a:solidFill>
                  <a:srgbClr val="FF0000"/>
                </a:solidFill>
                <a:effectLst/>
                <a:latin typeface="Arial" panose="020B0604020202020204" pitchFamily="34" charset="0"/>
                <a:ea typeface="DengXian" panose="02010600030101010101" pitchFamily="2" charset="-122"/>
                <a:cs typeface="Times New Roman" panose="02020603050405020304" pitchFamily="18" charset="0"/>
              </a:rPr>
              <a:t> have + v-ed </a:t>
            </a:r>
            <a:endParaRPr lang="en-GB" sz="24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r>
              <a:rPr lang="en-GB" sz="2400" dirty="0">
                <a:effectLst/>
                <a:latin typeface="Arial" panose="020B0604020202020204" pitchFamily="34" charset="0"/>
                <a:ea typeface="DengXian" panose="02010600030101010101" pitchFamily="2" charset="-122"/>
                <a:cs typeface="Times New Roman" panose="02020603050405020304" pitchFamily="18" charset="0"/>
              </a:rPr>
              <a:t>Write three sentences about what you would’ve done if you’d had a black hole </a:t>
            </a:r>
            <a:r>
              <a:rPr lang="en-GB" sz="2400" b="1" dirty="0">
                <a:effectLst/>
                <a:latin typeface="Arial" panose="020B0604020202020204" pitchFamily="34" charset="0"/>
                <a:ea typeface="DengXian" panose="02010600030101010101" pitchFamily="2" charset="-122"/>
                <a:cs typeface="Times New Roman" panose="02020603050405020304" pitchFamily="18" charset="0"/>
              </a:rPr>
              <a:t>last year.  </a:t>
            </a:r>
          </a:p>
          <a:p>
            <a:pPr marL="0" indent="0">
              <a:buNone/>
            </a:pPr>
            <a:r>
              <a:rPr lang="en-GB" sz="2400" b="1" dirty="0">
                <a:latin typeface="Arial" panose="020B0604020202020204" pitchFamily="34" charset="0"/>
                <a:ea typeface="DengXian" panose="02010600030101010101" pitchFamily="2" charset="-122"/>
                <a:cs typeface="Times New Roman" panose="02020603050405020304" pitchFamily="18" charset="0"/>
              </a:rPr>
              <a:t>If I’d had a black hole, I… </a:t>
            </a:r>
          </a:p>
          <a:p>
            <a:pPr marL="0" indent="0">
              <a:buNone/>
            </a:pPr>
            <a:r>
              <a:rPr lang="en-GB" sz="2400" b="1" dirty="0">
                <a:effectLst/>
                <a:latin typeface="Arial" panose="020B0604020202020204" pitchFamily="34" charset="0"/>
                <a:ea typeface="DengXian" panose="02010600030101010101" pitchFamily="2" charset="-122"/>
                <a:cs typeface="Times New Roman" panose="02020603050405020304" pitchFamily="18" charset="0"/>
              </a:rPr>
              <a:t>Practise the second conditional clause: </a:t>
            </a:r>
          </a:p>
          <a:p>
            <a:pPr marL="0" indent="0">
              <a:buNone/>
            </a:pPr>
            <a:r>
              <a:rPr lang="en-GB" sz="2400" b="1" dirty="0">
                <a:latin typeface="Arial" panose="020B0604020202020204" pitchFamily="34" charset="0"/>
                <a:ea typeface="DengXian" panose="02010600030101010101" pitchFamily="2" charset="-122"/>
                <a:cs typeface="Times New Roman" panose="02020603050405020304" pitchFamily="18" charset="0"/>
              </a:rPr>
              <a:t>  If clause</a:t>
            </a:r>
            <a:r>
              <a:rPr lang="zh-CN" altLang="en-US" sz="2400" b="1" dirty="0">
                <a:latin typeface="Arial" panose="020B0604020202020204" pitchFamily="34" charset="0"/>
                <a:ea typeface="DengXian" panose="02010600030101010101" pitchFamily="2" charset="-122"/>
                <a:cs typeface="Times New Roman" panose="02020603050405020304" pitchFamily="18" charset="0"/>
              </a:rPr>
              <a:t>：</a:t>
            </a:r>
            <a:r>
              <a:rPr lang="en-GB" altLang="zh-CN" sz="2400" b="1" dirty="0">
                <a:solidFill>
                  <a:srgbClr val="FF0000"/>
                </a:solidFill>
                <a:latin typeface="Arial" panose="020B0604020202020204" pitchFamily="34" charset="0"/>
                <a:ea typeface="DengXian" panose="02010600030101010101" pitchFamily="2" charset="-122"/>
                <a:cs typeface="Times New Roman" panose="02020603050405020304" pitchFamily="18" charset="0"/>
              </a:rPr>
              <a:t>past simple</a:t>
            </a:r>
            <a:r>
              <a:rPr lang="en-GB" altLang="zh-CN" sz="2400" b="1" dirty="0">
                <a:latin typeface="Arial" panose="020B0604020202020204" pitchFamily="34" charset="0"/>
                <a:ea typeface="DengXian" panose="02010600030101010101" pitchFamily="2" charset="-122"/>
                <a:cs typeface="Times New Roman" panose="02020603050405020304" pitchFamily="18" charset="0"/>
              </a:rPr>
              <a:t>, main clause   </a:t>
            </a:r>
            <a:r>
              <a:rPr lang="en-GB" altLang="zh-CN" sz="2400" b="1" dirty="0">
                <a:solidFill>
                  <a:srgbClr val="FF0000"/>
                </a:solidFill>
                <a:latin typeface="Arial" panose="020B0604020202020204" pitchFamily="34" charset="0"/>
                <a:ea typeface="DengXian" panose="02010600030101010101" pitchFamily="2" charset="-122"/>
                <a:cs typeface="Times New Roman" panose="02020603050405020304" pitchFamily="18" charset="0"/>
              </a:rPr>
              <a:t>would/should </a:t>
            </a:r>
            <a:r>
              <a:rPr lang="en-GB" altLang="zh-CN" sz="2400" b="1" dirty="0">
                <a:latin typeface="Arial" panose="020B0604020202020204" pitchFamily="34" charset="0"/>
                <a:ea typeface="DengXian" panose="02010600030101010101" pitchFamily="2" charset="-122"/>
                <a:cs typeface="Times New Roman" panose="02020603050405020304" pitchFamily="18" charset="0"/>
              </a:rPr>
              <a:t>do… </a:t>
            </a:r>
          </a:p>
          <a:p>
            <a:pPr marL="0" indent="0">
              <a:buNone/>
            </a:pPr>
            <a:r>
              <a:rPr lang="en-GB" sz="2400" b="1" dirty="0">
                <a:effectLst/>
                <a:latin typeface="Arial" panose="020B0604020202020204" pitchFamily="34" charset="0"/>
                <a:ea typeface="DengXian" panose="02010600030101010101" pitchFamily="2" charset="-122"/>
                <a:cs typeface="Times New Roman" panose="02020603050405020304" pitchFamily="18" charset="0"/>
              </a:rPr>
              <a:t>  If I had a black hole, I…. </a:t>
            </a:r>
          </a:p>
          <a:p>
            <a:pPr marL="0" indent="0">
              <a:buNone/>
            </a:pPr>
            <a:endParaRPr lang="en-GB" sz="2400" b="1"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endParaRPr lang="en-US" dirty="0"/>
          </a:p>
        </p:txBody>
      </p:sp>
      <p:pic>
        <p:nvPicPr>
          <p:cNvPr id="4" name="图片 3">
            <a:extLst>
              <a:ext uri="{FF2B5EF4-FFF2-40B4-BE49-F238E27FC236}">
                <a16:creationId xmlns:a16="http://schemas.microsoft.com/office/drawing/2014/main" id="{E08E45E3-0156-460E-43F7-CD3A1786234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823" y="-857157"/>
            <a:ext cx="4711516" cy="2355758"/>
          </a:xfrm>
          <a:prstGeom prst="rect">
            <a:avLst/>
          </a:prstGeom>
        </p:spPr>
      </p:pic>
    </p:spTree>
    <p:extLst>
      <p:ext uri="{BB962C8B-B14F-4D97-AF65-F5344CB8AC3E}">
        <p14:creationId xmlns:p14="http://schemas.microsoft.com/office/powerpoint/2010/main" val="1067884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ellow and blue symbols">
            <a:extLst>
              <a:ext uri="{FF2B5EF4-FFF2-40B4-BE49-F238E27FC236}">
                <a16:creationId xmlns:a16="http://schemas.microsoft.com/office/drawing/2014/main" id="{D9B6CB71-2D58-8305-FF1E-49CD236ED2A7}"/>
              </a:ext>
            </a:extLst>
          </p:cNvPr>
          <p:cNvPicPr>
            <a:picLocks noChangeAspect="1"/>
          </p:cNvPicPr>
          <p:nvPr/>
        </p:nvPicPr>
        <p:blipFill rotWithShape="1">
          <a:blip r:embed="rId3">
            <a:alphaModFix amt="35000"/>
          </a:blip>
          <a:srcRect t="12909" b="13562"/>
          <a:stretch/>
        </p:blipFill>
        <p:spPr>
          <a:xfrm>
            <a:off x="20" y="10"/>
            <a:ext cx="12191980" cy="6857990"/>
          </a:xfrm>
          <a:prstGeom prst="rect">
            <a:avLst/>
          </a:prstGeom>
        </p:spPr>
      </p:pic>
      <p:sp>
        <p:nvSpPr>
          <p:cNvPr id="2" name="Title 1">
            <a:extLst>
              <a:ext uri="{FF2B5EF4-FFF2-40B4-BE49-F238E27FC236}">
                <a16:creationId xmlns:a16="http://schemas.microsoft.com/office/drawing/2014/main" id="{07435512-C61C-3D07-CBAC-7EE9D256E422}"/>
              </a:ext>
            </a:extLst>
          </p:cNvPr>
          <p:cNvSpPr>
            <a:spLocks noGrp="1"/>
          </p:cNvSpPr>
          <p:nvPr>
            <p:ph type="title"/>
          </p:nvPr>
        </p:nvSpPr>
        <p:spPr>
          <a:xfrm>
            <a:off x="2246957" y="5222929"/>
            <a:ext cx="8689976" cy="1500751"/>
          </a:xfrm>
        </p:spPr>
        <p:txBody>
          <a:bodyPr vert="horz" lIns="91440" tIns="45720" rIns="91440" bIns="45720" rtlCol="0" anchor="b">
            <a:normAutofit/>
          </a:bodyPr>
          <a:lstStyle/>
          <a:p>
            <a:r>
              <a:rPr lang="en-US" sz="4800" cap="none" dirty="0"/>
              <a:t>Any comments or questions? </a:t>
            </a:r>
          </a:p>
        </p:txBody>
      </p:sp>
      <p:pic>
        <p:nvPicPr>
          <p:cNvPr id="3" name="图片 2">
            <a:extLst>
              <a:ext uri="{FF2B5EF4-FFF2-40B4-BE49-F238E27FC236}">
                <a16:creationId xmlns:a16="http://schemas.microsoft.com/office/drawing/2014/main" id="{7D05AE1D-8E9E-7D20-69FF-AEEC63740CB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823" y="-857157"/>
            <a:ext cx="4711516" cy="2355758"/>
          </a:xfrm>
          <a:prstGeom prst="rect">
            <a:avLst/>
          </a:prstGeom>
        </p:spPr>
      </p:pic>
    </p:spTree>
    <p:extLst>
      <p:ext uri="{BB962C8B-B14F-4D97-AF65-F5344CB8AC3E}">
        <p14:creationId xmlns:p14="http://schemas.microsoft.com/office/powerpoint/2010/main" val="3481371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68F9F-7B9A-62BB-FF79-72E7EAEF1B20}"/>
              </a:ext>
            </a:extLst>
          </p:cNvPr>
          <p:cNvSpPr>
            <a:spLocks noGrp="1"/>
          </p:cNvSpPr>
          <p:nvPr>
            <p:ph type="title"/>
          </p:nvPr>
        </p:nvSpPr>
        <p:spPr>
          <a:xfrm>
            <a:off x="2008563" y="759912"/>
            <a:ext cx="7729728" cy="1188720"/>
          </a:xfrm>
        </p:spPr>
        <p:txBody>
          <a:bodyPr/>
          <a:lstStyle/>
          <a:p>
            <a:r>
              <a:rPr lang="en-US" dirty="0"/>
              <a:t>Where to find pics and stories?  </a:t>
            </a:r>
          </a:p>
        </p:txBody>
      </p:sp>
      <p:sp>
        <p:nvSpPr>
          <p:cNvPr id="3" name="Content Placeholder 2">
            <a:extLst>
              <a:ext uri="{FF2B5EF4-FFF2-40B4-BE49-F238E27FC236}">
                <a16:creationId xmlns:a16="http://schemas.microsoft.com/office/drawing/2014/main" id="{D36EC67F-8422-D255-C1A6-AB44A2B09242}"/>
              </a:ext>
            </a:extLst>
          </p:cNvPr>
          <p:cNvSpPr>
            <a:spLocks noGrp="1"/>
          </p:cNvSpPr>
          <p:nvPr>
            <p:ph sz="quarter" idx="13"/>
          </p:nvPr>
        </p:nvSpPr>
        <p:spPr>
          <a:xfrm>
            <a:off x="913774" y="2026128"/>
            <a:ext cx="11278226" cy="4347627"/>
          </a:xfrm>
        </p:spPr>
        <p:txBody>
          <a:bodyPr>
            <a:normAutofit fontScale="25000" lnSpcReduction="20000"/>
          </a:bodyPr>
          <a:lstStyle/>
          <a:p>
            <a:pPr marL="0" indent="0">
              <a:buNone/>
            </a:pPr>
            <a:r>
              <a:rPr lang="en-US" sz="11200" dirty="0">
                <a:hlinkClick r:id="rId3"/>
              </a:rPr>
              <a:t>https://www.pinterest.co.uk/grahnforlang/visuals-for-speaking-and-writing/</a:t>
            </a:r>
            <a:r>
              <a:rPr lang="en-US" sz="11200" dirty="0"/>
              <a:t> </a:t>
            </a:r>
          </a:p>
          <a:p>
            <a:pPr marL="0" indent="0">
              <a:buNone/>
            </a:pPr>
            <a:r>
              <a:rPr lang="en-US" sz="11200" dirty="0">
                <a:hlinkClick r:id="rId4"/>
              </a:rPr>
              <a:t>https://pixabay.com</a:t>
            </a:r>
            <a:r>
              <a:rPr lang="en-US" sz="11200" dirty="0"/>
              <a:t> (</a:t>
            </a:r>
            <a:r>
              <a:rPr lang="en-US" sz="11200" dirty="0">
                <a:hlinkClick r:id="" action="ppaction://hlinkshowjump?jump=nextslide"/>
              </a:rPr>
              <a:t>free photos to use</a:t>
            </a:r>
            <a:r>
              <a:rPr lang="en-US" sz="11200" dirty="0"/>
              <a:t>) </a:t>
            </a:r>
          </a:p>
          <a:p>
            <a:pPr marL="0" indent="0">
              <a:buNone/>
            </a:pPr>
            <a:r>
              <a:rPr lang="en-US" sz="11200" dirty="0">
                <a:hlinkClick r:id="rId5"/>
              </a:rPr>
              <a:t>https://unsplash.com</a:t>
            </a:r>
            <a:r>
              <a:rPr lang="en-US" sz="11200" dirty="0"/>
              <a:t> (the same as the above)</a:t>
            </a:r>
          </a:p>
          <a:p>
            <a:pPr marL="0" indent="0">
              <a:buNone/>
            </a:pPr>
            <a:r>
              <a:rPr lang="en-US" sz="11200" dirty="0">
                <a:hlinkClick r:id="rId6"/>
              </a:rPr>
              <a:t>https://www.bilibili.com</a:t>
            </a:r>
            <a:r>
              <a:rPr lang="en-US" sz="11200" dirty="0"/>
              <a:t> (movie review, use screenshots)  </a:t>
            </a:r>
          </a:p>
          <a:p>
            <a:pPr marL="0" indent="0">
              <a:buNone/>
            </a:pPr>
            <a:r>
              <a:rPr lang="en-US" sz="11200" dirty="0">
                <a:hlinkClick r:id="rId7"/>
              </a:rPr>
              <a:t>https://www.twinkl.com.cn</a:t>
            </a:r>
            <a:r>
              <a:rPr lang="en-US" sz="11200" dirty="0"/>
              <a:t> (search ‘sequence of a story’) </a:t>
            </a:r>
          </a:p>
          <a:p>
            <a:pPr marL="0" indent="0">
              <a:buNone/>
            </a:pPr>
            <a:r>
              <a:rPr lang="en-US" sz="11200" dirty="0"/>
              <a:t>Cartoons and comic books </a:t>
            </a:r>
          </a:p>
          <a:p>
            <a:pPr marL="0" indent="0">
              <a:buNone/>
            </a:pPr>
            <a:r>
              <a:rPr lang="en-US" sz="11200" dirty="0"/>
              <a:t>Our own or students’ own photos and videos </a:t>
            </a:r>
          </a:p>
          <a:p>
            <a:pPr marL="0" indent="0">
              <a:buNone/>
            </a:pPr>
            <a:r>
              <a:rPr lang="en-US" sz="11200" dirty="0"/>
              <a:t>Our textbooks as a springboard </a:t>
            </a:r>
          </a:p>
          <a:p>
            <a:pPr marL="0" indent="0">
              <a:buNone/>
            </a:pPr>
            <a:endParaRPr lang="en-US" sz="11200" dirty="0"/>
          </a:p>
          <a:p>
            <a:pPr marL="0" indent="0" algn="ctr">
              <a:buNone/>
            </a:pPr>
            <a:r>
              <a:rPr lang="en-US" sz="8800" b="1" dirty="0">
                <a:solidFill>
                  <a:srgbClr val="404040"/>
                </a:solidFill>
              </a:rPr>
              <a:t>Socially, culturally and age-wise suitable to our students </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 </a:t>
            </a:r>
          </a:p>
        </p:txBody>
      </p:sp>
      <p:pic>
        <p:nvPicPr>
          <p:cNvPr id="4" name="图片 3">
            <a:extLst>
              <a:ext uri="{FF2B5EF4-FFF2-40B4-BE49-F238E27FC236}">
                <a16:creationId xmlns:a16="http://schemas.microsoft.com/office/drawing/2014/main" id="{775CFC6D-F1E8-2712-4D1D-28480BC0EE98}"/>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823" y="-857157"/>
            <a:ext cx="4711516" cy="2355758"/>
          </a:xfrm>
          <a:prstGeom prst="rect">
            <a:avLst/>
          </a:prstGeom>
        </p:spPr>
      </p:pic>
    </p:spTree>
    <p:extLst>
      <p:ext uri="{BB962C8B-B14F-4D97-AF65-F5344CB8AC3E}">
        <p14:creationId xmlns:p14="http://schemas.microsoft.com/office/powerpoint/2010/main" val="117859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C1F67-8DEC-A6C9-EAB5-F5DB884B7652}"/>
              </a:ext>
            </a:extLst>
          </p:cNvPr>
          <p:cNvSpPr>
            <a:spLocks noGrp="1"/>
          </p:cNvSpPr>
          <p:nvPr>
            <p:ph type="title"/>
          </p:nvPr>
        </p:nvSpPr>
        <p:spPr>
          <a:xfrm>
            <a:off x="3019590" y="6263640"/>
            <a:ext cx="5801522" cy="594360"/>
          </a:xfrm>
        </p:spPr>
        <p:txBody>
          <a:bodyPr>
            <a:normAutofit fontScale="90000"/>
          </a:bodyPr>
          <a:lstStyle/>
          <a:p>
            <a:r>
              <a:rPr lang="en-US" sz="2200" dirty="0">
                <a:hlinkClick r:id="rId3"/>
              </a:rPr>
              <a:t>https://pixabay.com</a:t>
            </a:r>
            <a:r>
              <a:rPr lang="en-US" sz="2200" dirty="0"/>
              <a:t>   </a:t>
            </a:r>
            <a:r>
              <a:rPr lang="en-US" sz="2200" dirty="0">
                <a:hlinkClick r:id="" action="ppaction://hlinkshowjump?jump=previousslide"/>
              </a:rPr>
              <a:t>B</a:t>
            </a:r>
            <a:endParaRPr lang="en-US" sz="2200" dirty="0"/>
          </a:p>
        </p:txBody>
      </p:sp>
      <p:pic>
        <p:nvPicPr>
          <p:cNvPr id="5" name="Content Placeholder 4" descr="Graphical user interface, application&#10;&#10;Description automatically generated">
            <a:extLst>
              <a:ext uri="{FF2B5EF4-FFF2-40B4-BE49-F238E27FC236}">
                <a16:creationId xmlns:a16="http://schemas.microsoft.com/office/drawing/2014/main" id="{4A4CB5FA-9472-09BB-DD28-6156ED287E5D}"/>
              </a:ext>
            </a:extLst>
          </p:cNvPr>
          <p:cNvPicPr>
            <a:picLocks noGrp="1" noChangeAspect="1"/>
          </p:cNvPicPr>
          <p:nvPr>
            <p:ph idx="1"/>
          </p:nvPr>
        </p:nvPicPr>
        <p:blipFill>
          <a:blip r:embed="rId4"/>
          <a:stretch>
            <a:fillRect/>
          </a:stretch>
        </p:blipFill>
        <p:spPr>
          <a:xfrm>
            <a:off x="1381719" y="647598"/>
            <a:ext cx="9208428" cy="5986135"/>
          </a:xfrm>
        </p:spPr>
      </p:pic>
      <p:pic>
        <p:nvPicPr>
          <p:cNvPr id="3" name="图片 2">
            <a:extLst>
              <a:ext uri="{FF2B5EF4-FFF2-40B4-BE49-F238E27FC236}">
                <a16:creationId xmlns:a16="http://schemas.microsoft.com/office/drawing/2014/main" id="{1D94C796-92B5-C7D8-5FD5-68350BFDFC0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823" y="-857157"/>
            <a:ext cx="4711516" cy="2355758"/>
          </a:xfrm>
          <a:prstGeom prst="rect">
            <a:avLst/>
          </a:prstGeom>
        </p:spPr>
      </p:pic>
    </p:spTree>
    <p:extLst>
      <p:ext uri="{BB962C8B-B14F-4D97-AF65-F5344CB8AC3E}">
        <p14:creationId xmlns:p14="http://schemas.microsoft.com/office/powerpoint/2010/main" val="2215581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97E69-7BDC-3129-687F-0201D116F224}"/>
              </a:ext>
            </a:extLst>
          </p:cNvPr>
          <p:cNvSpPr>
            <a:spLocks noGrp="1"/>
          </p:cNvSpPr>
          <p:nvPr>
            <p:ph type="title"/>
          </p:nvPr>
        </p:nvSpPr>
        <p:spPr>
          <a:xfrm>
            <a:off x="2112935" y="1069495"/>
            <a:ext cx="7729728" cy="1188720"/>
          </a:xfrm>
        </p:spPr>
        <p:txBody>
          <a:bodyPr>
            <a:normAutofit/>
          </a:bodyPr>
          <a:lstStyle/>
          <a:p>
            <a:r>
              <a:rPr lang="en-US" cap="none" dirty="0"/>
              <a:t>Reflection, Analysis and Your Takeaway</a:t>
            </a:r>
          </a:p>
        </p:txBody>
      </p:sp>
      <p:graphicFrame>
        <p:nvGraphicFramePr>
          <p:cNvPr id="5" name="Content Placeholder 2">
            <a:extLst>
              <a:ext uri="{FF2B5EF4-FFF2-40B4-BE49-F238E27FC236}">
                <a16:creationId xmlns:a16="http://schemas.microsoft.com/office/drawing/2014/main" id="{737300EE-D361-0393-8CA3-DB314E1EABEE}"/>
              </a:ext>
            </a:extLst>
          </p:cNvPr>
          <p:cNvGraphicFramePr>
            <a:graphicFrameLocks noGrp="1"/>
          </p:cNvGraphicFramePr>
          <p:nvPr>
            <p:ph idx="1"/>
            <p:extLst>
              <p:ext uri="{D42A27DB-BD31-4B8C-83A1-F6EECF244321}">
                <p14:modId xmlns:p14="http://schemas.microsoft.com/office/powerpoint/2010/main" val="3184897465"/>
              </p:ext>
            </p:extLst>
          </p:nvPr>
        </p:nvGraphicFramePr>
        <p:xfrm>
          <a:off x="666427" y="2076773"/>
          <a:ext cx="10926305" cy="366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图片 2">
            <a:extLst>
              <a:ext uri="{FF2B5EF4-FFF2-40B4-BE49-F238E27FC236}">
                <a16:creationId xmlns:a16="http://schemas.microsoft.com/office/drawing/2014/main" id="{B71628FB-90DB-8A77-1972-7CF57CDC63A4}"/>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823" y="-857157"/>
            <a:ext cx="4711516" cy="2355758"/>
          </a:xfrm>
          <a:prstGeom prst="rect">
            <a:avLst/>
          </a:prstGeom>
        </p:spPr>
      </p:pic>
    </p:spTree>
    <p:extLst>
      <p:ext uri="{BB962C8B-B14F-4D97-AF65-F5344CB8AC3E}">
        <p14:creationId xmlns:p14="http://schemas.microsoft.com/office/powerpoint/2010/main" val="2250334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6C84E-8CC8-5516-924B-983F81EC70E3}"/>
              </a:ext>
            </a:extLst>
          </p:cNvPr>
          <p:cNvSpPr>
            <a:spLocks noGrp="1"/>
          </p:cNvSpPr>
          <p:nvPr>
            <p:ph type="title"/>
          </p:nvPr>
        </p:nvSpPr>
        <p:spPr>
          <a:xfrm>
            <a:off x="5458969" y="2386744"/>
            <a:ext cx="5928358" cy="1645920"/>
          </a:xfrm>
        </p:spPr>
        <p:txBody>
          <a:bodyPr vert="horz" lIns="274320" tIns="182880" rIns="274320" bIns="182880" rtlCol="0" anchor="ctr" anchorCtr="1">
            <a:normAutofit fontScale="90000"/>
          </a:bodyPr>
          <a:lstStyle/>
          <a:p>
            <a:r>
              <a:rPr lang="en-US" sz="3800" dirty="0"/>
              <a:t>Thank you </a:t>
            </a:r>
            <a:br>
              <a:rPr lang="en-US" sz="3800" dirty="0"/>
            </a:br>
            <a:r>
              <a:rPr lang="en-US" sz="3800" dirty="0"/>
              <a:t>&amp;</a:t>
            </a:r>
            <a:br>
              <a:rPr lang="en-US" sz="3800" dirty="0"/>
            </a:br>
            <a:r>
              <a:rPr lang="en-US" sz="3800" dirty="0"/>
              <a:t> see you next time</a:t>
            </a:r>
          </a:p>
        </p:txBody>
      </p:sp>
      <p:pic>
        <p:nvPicPr>
          <p:cNvPr id="4" name="Picture 3">
            <a:extLst>
              <a:ext uri="{FF2B5EF4-FFF2-40B4-BE49-F238E27FC236}">
                <a16:creationId xmlns:a16="http://schemas.microsoft.com/office/drawing/2014/main" id="{7C5CE61E-67A0-C2F9-9F65-4A1B10D648E2}"/>
              </a:ext>
            </a:extLst>
          </p:cNvPr>
          <p:cNvPicPr>
            <a:picLocks noChangeAspect="1"/>
          </p:cNvPicPr>
          <p:nvPr/>
        </p:nvPicPr>
        <p:blipFill rotWithShape="1">
          <a:blip r:embed="rId2"/>
          <a:srcRect l="24450" r="37375"/>
          <a:stretch/>
        </p:blipFill>
        <p:spPr>
          <a:xfrm>
            <a:off x="20" y="10"/>
            <a:ext cx="4654277" cy="6857990"/>
          </a:xfrm>
          <a:prstGeom prst="rect">
            <a:avLst/>
          </a:prstGeom>
        </p:spPr>
      </p:pic>
      <p:pic>
        <p:nvPicPr>
          <p:cNvPr id="5" name="图片 4">
            <a:extLst>
              <a:ext uri="{FF2B5EF4-FFF2-40B4-BE49-F238E27FC236}">
                <a16:creationId xmlns:a16="http://schemas.microsoft.com/office/drawing/2014/main" id="{2439997D-FFD0-73B1-64F7-9E041BD20A0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0490" y="-789424"/>
            <a:ext cx="4711516" cy="2355758"/>
          </a:xfrm>
          <a:prstGeom prst="rect">
            <a:avLst/>
          </a:prstGeom>
        </p:spPr>
      </p:pic>
    </p:spTree>
    <p:extLst>
      <p:ext uri="{BB962C8B-B14F-4D97-AF65-F5344CB8AC3E}">
        <p14:creationId xmlns:p14="http://schemas.microsoft.com/office/powerpoint/2010/main" val="244184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27888" y="1410363"/>
            <a:ext cx="10936224" cy="4980577"/>
            <a:chOff x="2858980" y="4094666"/>
            <a:chExt cx="18645505" cy="9961154"/>
          </a:xfrm>
        </p:grpSpPr>
        <p:sp>
          <p:nvSpPr>
            <p:cNvPr id="10" name="TextBox 9"/>
            <p:cNvSpPr txBox="1"/>
            <p:nvPr/>
          </p:nvSpPr>
          <p:spPr>
            <a:xfrm>
              <a:off x="2858980" y="4094666"/>
              <a:ext cx="18645505" cy="5670400"/>
            </a:xfrm>
            <a:prstGeom prst="rect">
              <a:avLst/>
            </a:prstGeom>
            <a:noFill/>
          </p:spPr>
          <p:txBody>
            <a:bodyPr wrap="square" rtlCol="0">
              <a:spAutoFit/>
            </a:bodyPr>
            <a:lstStyle/>
            <a:p>
              <a:pPr algn="ctr"/>
              <a:r>
                <a:rPr lang="en-US" altLang="zh-CN" sz="3000" b="1" dirty="0">
                  <a:solidFill>
                    <a:srgbClr val="595959"/>
                  </a:solidFill>
                  <a:ea typeface="思源黑体 CN Bold" panose="020B0800000000000000" pitchFamily="34" charset="-122"/>
                </a:rPr>
                <a:t>SESSION 2</a:t>
              </a:r>
            </a:p>
            <a:p>
              <a:pPr algn="ctr">
                <a:lnSpc>
                  <a:spcPct val="150000"/>
                </a:lnSpc>
              </a:pPr>
              <a:r>
                <a:rPr lang="en-US" altLang="zh-CN" sz="4800" b="1" dirty="0">
                  <a:solidFill>
                    <a:srgbClr val="595959"/>
                  </a:solidFill>
                  <a:ea typeface="思源黑体 CN Bold" panose="020B0800000000000000" pitchFamily="34" charset="-122"/>
                </a:rPr>
                <a:t>Use</a:t>
              </a:r>
              <a:r>
                <a:rPr lang="zh-CN" altLang="en-US" sz="4800" b="1" dirty="0">
                  <a:solidFill>
                    <a:srgbClr val="595959"/>
                  </a:solidFill>
                  <a:ea typeface="思源黑体 CN Bold" panose="020B0800000000000000" pitchFamily="34" charset="-122"/>
                </a:rPr>
                <a:t> </a:t>
              </a:r>
              <a:r>
                <a:rPr lang="en-US" altLang="zh-CN" sz="4800" b="1" dirty="0">
                  <a:solidFill>
                    <a:srgbClr val="595959"/>
                  </a:solidFill>
                  <a:ea typeface="思源黑体 CN Bold" panose="020B0800000000000000" pitchFamily="34" charset="-122"/>
                </a:rPr>
                <a:t>Pictures </a:t>
              </a:r>
              <a:r>
                <a:rPr lang="en-US" altLang="zh-CN" sz="4800" b="1" dirty="0">
                  <a:solidFill>
                    <a:srgbClr val="595959"/>
                  </a:solidFill>
                  <a:latin typeface="Dreaming Outloud Script Pro" panose="03050502040304050704" pitchFamily="66" charset="77"/>
                  <a:ea typeface="思源黑体 CN Bold" panose="020B0800000000000000" pitchFamily="34" charset="-122"/>
                  <a:cs typeface="Dreaming Outloud Script Pro" panose="03050502040304050704" pitchFamily="66" charset="77"/>
                </a:rPr>
                <a:t>for</a:t>
              </a:r>
              <a:r>
                <a:rPr lang="en-US" altLang="zh-CN" sz="4800" b="1" dirty="0">
                  <a:solidFill>
                    <a:srgbClr val="595959"/>
                  </a:solidFill>
                  <a:ea typeface="思源黑体 CN Bold" panose="020B0800000000000000" pitchFamily="34" charset="-122"/>
                </a:rPr>
                <a:t> Writing &amp; Speaking</a:t>
              </a:r>
            </a:p>
            <a:p>
              <a:pPr algn="ctr">
                <a:lnSpc>
                  <a:spcPct val="150000"/>
                </a:lnSpc>
              </a:pPr>
              <a:r>
                <a:rPr lang="zh-CN" altLang="en-US" sz="2700" b="1" dirty="0">
                  <a:solidFill>
                    <a:srgbClr val="080808"/>
                  </a:solidFill>
                </a:rPr>
                <a:t>贵阳市英语学科带头人工作站“激励教学”</a:t>
              </a:r>
              <a:br>
                <a:rPr lang="en-GB" altLang="zh-CN" sz="2700" b="1" dirty="0">
                  <a:solidFill>
                    <a:srgbClr val="080808"/>
                  </a:solidFill>
                </a:rPr>
              </a:br>
              <a:r>
                <a:rPr lang="en-GB" altLang="zh-CN" sz="2700" b="1" dirty="0">
                  <a:solidFill>
                    <a:srgbClr val="080808"/>
                  </a:solidFill>
                </a:rPr>
                <a:t>2022</a:t>
              </a:r>
              <a:r>
                <a:rPr lang="zh-CN" altLang="en-GB" sz="2700" b="1" dirty="0">
                  <a:solidFill>
                    <a:srgbClr val="080808"/>
                  </a:solidFill>
                </a:rPr>
                <a:t>年</a:t>
              </a:r>
              <a:r>
                <a:rPr lang="zh-CN" altLang="en-US" sz="2700" b="1" dirty="0">
                  <a:solidFill>
                    <a:srgbClr val="080808"/>
                  </a:solidFill>
                </a:rPr>
                <a:t>教师培训工作坊</a:t>
              </a:r>
              <a:endParaRPr lang="zh-CN" altLang="en-US" sz="2700" b="1" dirty="0">
                <a:solidFill>
                  <a:srgbClr val="595959"/>
                </a:solidFill>
                <a:ea typeface="思源黑体 CN Bold" panose="020B0800000000000000" pitchFamily="34" charset="-122"/>
              </a:endParaRPr>
            </a:p>
          </p:txBody>
        </p:sp>
        <p:sp>
          <p:nvSpPr>
            <p:cNvPr id="13" name="TextBox 12"/>
            <p:cNvSpPr txBox="1"/>
            <p:nvPr/>
          </p:nvSpPr>
          <p:spPr>
            <a:xfrm>
              <a:off x="8774612" y="11205936"/>
              <a:ext cx="6814238" cy="2849884"/>
            </a:xfrm>
            <a:prstGeom prst="rect">
              <a:avLst/>
            </a:prstGeom>
            <a:noFill/>
          </p:spPr>
          <p:txBody>
            <a:bodyPr wrap="square" rtlCol="0">
              <a:spAutoFit/>
            </a:bodyPr>
            <a:lstStyle/>
            <a:p>
              <a:pPr algn="ctr">
                <a:lnSpc>
                  <a:spcPct val="150000"/>
                </a:lnSpc>
              </a:pPr>
              <a:r>
                <a:rPr lang="en-GB" altLang="zh-CN" sz="2000" b="1" spc="300" dirty="0">
                  <a:solidFill>
                    <a:schemeClr val="tx2"/>
                  </a:solidFill>
                  <a:latin typeface="Microsoft YaHei Light" panose="020B0503020204020204" pitchFamily="34" charset="-122"/>
                  <a:ea typeface="Microsoft YaHei Light" panose="020B0503020204020204" pitchFamily="34" charset="-122"/>
                  <a:cs typeface="Playfair Display SC" charset="0"/>
                </a:rPr>
                <a:t>Dr Helen Hou</a:t>
              </a:r>
            </a:p>
            <a:p>
              <a:pPr algn="ctr">
                <a:lnSpc>
                  <a:spcPct val="150000"/>
                </a:lnSpc>
              </a:pPr>
              <a:r>
                <a:rPr lang="en-GB" altLang="zh-CN" sz="2000" b="1" spc="300" dirty="0">
                  <a:solidFill>
                    <a:schemeClr val="tx2"/>
                  </a:solidFill>
                  <a:latin typeface="Microsoft YaHei Light" panose="020B0503020204020204" pitchFamily="34" charset="-122"/>
                  <a:ea typeface="Microsoft YaHei Light" panose="020B0503020204020204" pitchFamily="34" charset="-122"/>
                  <a:cs typeface="Playfair Display SC" charset="0"/>
                </a:rPr>
                <a:t>Ulster University</a:t>
              </a:r>
            </a:p>
            <a:p>
              <a:pPr algn="ctr">
                <a:lnSpc>
                  <a:spcPct val="150000"/>
                </a:lnSpc>
              </a:pPr>
              <a:r>
                <a:rPr lang="en-US" altLang="zh-CN" sz="2000" dirty="0">
                  <a:solidFill>
                    <a:srgbClr val="595959"/>
                  </a:solidFill>
                  <a:ea typeface="思源黑体 CN Bold" panose="020B0800000000000000" pitchFamily="34" charset="-122"/>
                </a:rPr>
                <a:t>23/09/2022</a:t>
              </a:r>
              <a:r>
                <a:rPr lang="en-GB" altLang="zh-CN" sz="2000" spc="300" dirty="0">
                  <a:solidFill>
                    <a:schemeClr val="tx2"/>
                  </a:solidFill>
                  <a:latin typeface="Microsoft YaHei Light" panose="020B0503020204020204" pitchFamily="34" charset="-122"/>
                  <a:ea typeface="Microsoft YaHei Light" panose="020B0503020204020204" pitchFamily="34" charset="-122"/>
                  <a:cs typeface="Playfair Display SC" charset="0"/>
                </a:rPr>
                <a:t> </a:t>
              </a:r>
              <a:endParaRPr lang="zh-CN" altLang="en-US" sz="2000" spc="300" dirty="0">
                <a:solidFill>
                  <a:schemeClr val="tx2"/>
                </a:solidFill>
                <a:latin typeface="Microsoft YaHei Light" panose="020B0503020204020204" pitchFamily="34" charset="-122"/>
                <a:ea typeface="Microsoft YaHei Light" panose="020B0503020204020204" pitchFamily="34" charset="-122"/>
                <a:cs typeface="Playfair Display SC" charset="0"/>
              </a:endParaRPr>
            </a:p>
          </p:txBody>
        </p:sp>
      </p:grpSp>
      <p:pic>
        <p:nvPicPr>
          <p:cNvPr id="4" name="图片 3">
            <a:extLst>
              <a:ext uri="{FF2B5EF4-FFF2-40B4-BE49-F238E27FC236}">
                <a16:creationId xmlns:a16="http://schemas.microsoft.com/office/drawing/2014/main" id="{D594231B-14EE-DAD7-F10B-EB7B4E3A4BE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9235" y="-840225"/>
            <a:ext cx="5229138" cy="2614569"/>
          </a:xfrm>
          <a:prstGeom prst="rect">
            <a:avLst/>
          </a:prstGeom>
        </p:spPr>
      </p:pic>
    </p:spTree>
    <p:extLst>
      <p:ext uri="{BB962C8B-B14F-4D97-AF65-F5344CB8AC3E}">
        <p14:creationId xmlns:p14="http://schemas.microsoft.com/office/powerpoint/2010/main" val="1295879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85274-47C6-D0A0-E522-C37AD2B0DD86}"/>
              </a:ext>
            </a:extLst>
          </p:cNvPr>
          <p:cNvSpPr>
            <a:spLocks noGrp="1"/>
          </p:cNvSpPr>
          <p:nvPr>
            <p:ph type="title"/>
          </p:nvPr>
        </p:nvSpPr>
        <p:spPr>
          <a:xfrm>
            <a:off x="913149" y="736600"/>
            <a:ext cx="10364451" cy="1128288"/>
          </a:xfrm>
        </p:spPr>
        <p:txBody>
          <a:bodyPr/>
          <a:lstStyle/>
          <a:p>
            <a:r>
              <a:rPr lang="en-US" cap="none" dirty="0"/>
              <a:t>Teaching English speaking and writing through pictures </a:t>
            </a:r>
          </a:p>
        </p:txBody>
      </p:sp>
      <p:graphicFrame>
        <p:nvGraphicFramePr>
          <p:cNvPr id="6" name="Content Placeholder 2">
            <a:extLst>
              <a:ext uri="{FF2B5EF4-FFF2-40B4-BE49-F238E27FC236}">
                <a16:creationId xmlns:a16="http://schemas.microsoft.com/office/drawing/2014/main" id="{4578BDEE-ACD3-4D20-F850-0F393933D480}"/>
              </a:ext>
            </a:extLst>
          </p:cNvPr>
          <p:cNvGraphicFramePr>
            <a:graphicFrameLocks noGrp="1"/>
          </p:cNvGraphicFramePr>
          <p:nvPr>
            <p:ph sz="quarter" idx="13"/>
            <p:extLst>
              <p:ext uri="{D42A27DB-BD31-4B8C-83A1-F6EECF244321}">
                <p14:modId xmlns:p14="http://schemas.microsoft.com/office/powerpoint/2010/main" val="3224821280"/>
              </p:ext>
            </p:extLst>
          </p:nvPr>
        </p:nvGraphicFramePr>
        <p:xfrm>
          <a:off x="913774" y="1984918"/>
          <a:ext cx="10363826" cy="38062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图片 2">
            <a:extLst>
              <a:ext uri="{FF2B5EF4-FFF2-40B4-BE49-F238E27FC236}">
                <a16:creationId xmlns:a16="http://schemas.microsoft.com/office/drawing/2014/main" id="{DE1E089E-0075-2A90-BBBD-0D990E2298AC}"/>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823" y="-857157"/>
            <a:ext cx="4711516" cy="2355758"/>
          </a:xfrm>
          <a:prstGeom prst="rect">
            <a:avLst/>
          </a:prstGeom>
        </p:spPr>
      </p:pic>
    </p:spTree>
    <p:extLst>
      <p:ext uri="{BB962C8B-B14F-4D97-AF65-F5344CB8AC3E}">
        <p14:creationId xmlns:p14="http://schemas.microsoft.com/office/powerpoint/2010/main" val="3766061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FD11D-1EF4-7181-D165-553E298EBCBB}"/>
              </a:ext>
            </a:extLst>
          </p:cNvPr>
          <p:cNvSpPr>
            <a:spLocks noGrp="1"/>
          </p:cNvSpPr>
          <p:nvPr>
            <p:ph type="title"/>
          </p:nvPr>
        </p:nvSpPr>
        <p:spPr>
          <a:xfrm>
            <a:off x="641074" y="1314450"/>
            <a:ext cx="3310994" cy="3680244"/>
          </a:xfrm>
        </p:spPr>
        <p:txBody>
          <a:bodyPr>
            <a:normAutofit/>
          </a:bodyPr>
          <a:lstStyle/>
          <a:p>
            <a:pPr algn="l"/>
            <a:r>
              <a:rPr lang="en-US" sz="4400" cap="none" dirty="0"/>
              <a:t>Why pictures? </a:t>
            </a:r>
          </a:p>
        </p:txBody>
      </p:sp>
      <p:graphicFrame>
        <p:nvGraphicFramePr>
          <p:cNvPr id="5" name="Content Placeholder 2">
            <a:extLst>
              <a:ext uri="{FF2B5EF4-FFF2-40B4-BE49-F238E27FC236}">
                <a16:creationId xmlns:a16="http://schemas.microsoft.com/office/drawing/2014/main" id="{FC041CEC-0D2D-4728-96B6-135180B2DA69}"/>
              </a:ext>
            </a:extLst>
          </p:cNvPr>
          <p:cNvGraphicFramePr>
            <a:graphicFrameLocks noGrp="1"/>
          </p:cNvGraphicFramePr>
          <p:nvPr>
            <p:ph sz="quarter" idx="13"/>
            <p:extLst>
              <p:ext uri="{D42A27DB-BD31-4B8C-83A1-F6EECF244321}">
                <p14:modId xmlns:p14="http://schemas.microsoft.com/office/powerpoint/2010/main" val="1947086580"/>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D8670D0-063F-D4BA-7DFA-EAB503CF55B6}"/>
              </a:ext>
            </a:extLst>
          </p:cNvPr>
          <p:cNvSpPr txBox="1"/>
          <p:nvPr/>
        </p:nvSpPr>
        <p:spPr>
          <a:xfrm>
            <a:off x="641074" y="6228444"/>
            <a:ext cx="4786375" cy="523220"/>
          </a:xfrm>
          <a:prstGeom prst="rect">
            <a:avLst/>
          </a:prstGeom>
          <a:noFill/>
        </p:spPr>
        <p:txBody>
          <a:bodyPr wrap="none" rtlCol="0">
            <a:spAutoFit/>
          </a:bodyPr>
          <a:lstStyle/>
          <a:p>
            <a:r>
              <a:rPr lang="en-US" sz="2800" dirty="0"/>
              <a:t>We will deal with ’how to’ later</a:t>
            </a:r>
          </a:p>
        </p:txBody>
      </p:sp>
      <p:pic>
        <p:nvPicPr>
          <p:cNvPr id="3" name="图片 2">
            <a:extLst>
              <a:ext uri="{FF2B5EF4-FFF2-40B4-BE49-F238E27FC236}">
                <a16:creationId xmlns:a16="http://schemas.microsoft.com/office/drawing/2014/main" id="{249C839D-A433-2D65-1882-8BED8AABD8F8}"/>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823" y="-857157"/>
            <a:ext cx="4711516" cy="2355758"/>
          </a:xfrm>
          <a:prstGeom prst="rect">
            <a:avLst/>
          </a:prstGeom>
        </p:spPr>
      </p:pic>
    </p:spTree>
    <p:extLst>
      <p:ext uri="{BB962C8B-B14F-4D97-AF65-F5344CB8AC3E}">
        <p14:creationId xmlns:p14="http://schemas.microsoft.com/office/powerpoint/2010/main" val="2833752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AF33C27-9C85-4B30-9AD7-879D48AFE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D5089DD-882D-4413-B8BF-4798BFD84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BE82D2-533E-0029-7CCD-11317A00A467}"/>
              </a:ext>
            </a:extLst>
          </p:cNvPr>
          <p:cNvSpPr>
            <a:spLocks noGrp="1"/>
          </p:cNvSpPr>
          <p:nvPr>
            <p:ph type="title"/>
          </p:nvPr>
        </p:nvSpPr>
        <p:spPr>
          <a:xfrm>
            <a:off x="8181171" y="2681103"/>
            <a:ext cx="3363974" cy="1495794"/>
          </a:xfrm>
          <a:noFill/>
          <a:ln>
            <a:solidFill>
              <a:srgbClr val="FFFFFF"/>
            </a:solidFill>
          </a:ln>
        </p:spPr>
        <p:txBody>
          <a:bodyPr wrap="square">
            <a:normAutofit/>
          </a:bodyPr>
          <a:lstStyle/>
          <a:p>
            <a:r>
              <a:rPr lang="en-US" sz="2600" cap="none">
                <a:solidFill>
                  <a:srgbClr val="FFFFFF"/>
                </a:solidFill>
              </a:rPr>
              <a:t>A picture is worth a thousand words.</a:t>
            </a:r>
          </a:p>
        </p:txBody>
      </p:sp>
      <p:graphicFrame>
        <p:nvGraphicFramePr>
          <p:cNvPr id="19" name="Content Placeholder 2">
            <a:extLst>
              <a:ext uri="{FF2B5EF4-FFF2-40B4-BE49-F238E27FC236}">
                <a16:creationId xmlns:a16="http://schemas.microsoft.com/office/drawing/2014/main" id="{3A1A5BA3-5447-33B5-3B2D-8D0317C12D07}"/>
              </a:ext>
            </a:extLst>
          </p:cNvPr>
          <p:cNvGraphicFramePr>
            <a:graphicFrameLocks noGrp="1"/>
          </p:cNvGraphicFramePr>
          <p:nvPr>
            <p:ph sz="quarter" idx="13"/>
            <p:extLst>
              <p:ext uri="{D42A27DB-BD31-4B8C-83A1-F6EECF244321}">
                <p14:modId xmlns:p14="http://schemas.microsoft.com/office/powerpoint/2010/main" val="3324956240"/>
              </p:ext>
            </p:extLst>
          </p:nvPr>
        </p:nvGraphicFramePr>
        <p:xfrm>
          <a:off x="1143001" y="762000"/>
          <a:ext cx="5874849" cy="51969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图片 2">
            <a:extLst>
              <a:ext uri="{FF2B5EF4-FFF2-40B4-BE49-F238E27FC236}">
                <a16:creationId xmlns:a16="http://schemas.microsoft.com/office/drawing/2014/main" id="{7EE10C03-9C7B-A814-2CF3-97FDE4FD5AF8}"/>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823" y="-857157"/>
            <a:ext cx="4711516" cy="2355758"/>
          </a:xfrm>
          <a:prstGeom prst="rect">
            <a:avLst/>
          </a:prstGeom>
        </p:spPr>
      </p:pic>
    </p:spTree>
    <p:extLst>
      <p:ext uri="{BB962C8B-B14F-4D97-AF65-F5344CB8AC3E}">
        <p14:creationId xmlns:p14="http://schemas.microsoft.com/office/powerpoint/2010/main" val="2538109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2F470-DFA9-5A75-404D-746264B691BC}"/>
              </a:ext>
            </a:extLst>
          </p:cNvPr>
          <p:cNvSpPr>
            <a:spLocks noGrp="1"/>
          </p:cNvSpPr>
          <p:nvPr>
            <p:ph type="title"/>
          </p:nvPr>
        </p:nvSpPr>
        <p:spPr>
          <a:xfrm>
            <a:off x="546898" y="610094"/>
            <a:ext cx="10364451" cy="599980"/>
          </a:xfrm>
        </p:spPr>
        <p:txBody>
          <a:bodyPr>
            <a:normAutofit fontScale="90000"/>
          </a:bodyPr>
          <a:lstStyle/>
          <a:p>
            <a:r>
              <a:rPr lang="en-GB" sz="4000" b="1" cap="none" dirty="0">
                <a:effectLst/>
                <a:latin typeface="Calibri" panose="020F0502020204030204" pitchFamily="34" charset="0"/>
                <a:ea typeface="DengXian" panose="02010600030101010101" pitchFamily="2" charset="-122"/>
                <a:cs typeface="Times New Roman" panose="02020603050405020304" pitchFamily="18" charset="0"/>
              </a:rPr>
              <a:t>Example 1: The stor</a:t>
            </a:r>
            <a:r>
              <a:rPr lang="en-GB" sz="4000" b="1" cap="none" dirty="0">
                <a:latin typeface="Calibri" panose="020F0502020204030204" pitchFamily="34" charset="0"/>
                <a:ea typeface="DengXian" panose="02010600030101010101" pitchFamily="2" charset="-122"/>
                <a:cs typeface="Times New Roman" panose="02020603050405020304" pitchFamily="18" charset="0"/>
              </a:rPr>
              <a:t>y of </a:t>
            </a:r>
            <a:r>
              <a:rPr lang="en-US" sz="4000" b="1" cap="none" dirty="0">
                <a:latin typeface="Calibri" panose="020F0502020204030204" pitchFamily="34" charset="0"/>
                <a:ea typeface="DengXian" panose="02010600030101010101" pitchFamily="2" charset="-122"/>
                <a:cs typeface="Times New Roman" panose="02020603050405020304" pitchFamily="18" charset="0"/>
              </a:rPr>
              <a:t>B</a:t>
            </a:r>
            <a:r>
              <a:rPr lang="en-US" sz="4000" b="1" cap="none" dirty="0"/>
              <a:t>eddgelert </a:t>
            </a:r>
            <a:endParaRPr lang="en-US" dirty="0"/>
          </a:p>
        </p:txBody>
      </p:sp>
      <p:sp>
        <p:nvSpPr>
          <p:cNvPr id="3" name="Content Placeholder 2">
            <a:extLst>
              <a:ext uri="{FF2B5EF4-FFF2-40B4-BE49-F238E27FC236}">
                <a16:creationId xmlns:a16="http://schemas.microsoft.com/office/drawing/2014/main" id="{5FD3A5C0-ED0B-1FAE-173E-6C3E61D0A782}"/>
              </a:ext>
            </a:extLst>
          </p:cNvPr>
          <p:cNvSpPr>
            <a:spLocks noGrp="1"/>
          </p:cNvSpPr>
          <p:nvPr>
            <p:ph sz="quarter" idx="13"/>
          </p:nvPr>
        </p:nvSpPr>
        <p:spPr>
          <a:xfrm>
            <a:off x="514609" y="1117600"/>
            <a:ext cx="11130493" cy="4725960"/>
          </a:xfrm>
        </p:spPr>
        <p:txBody>
          <a:bodyPr/>
          <a:lstStyle/>
          <a:p>
            <a:pPr marL="0" indent="0">
              <a:buNone/>
            </a:pPr>
            <a:r>
              <a:rPr lang="en-GB" sz="2400" b="1" cap="none" dirty="0">
                <a:latin typeface="Calibri" panose="020F0502020204030204" pitchFamily="34" charset="0"/>
                <a:ea typeface="DengXian" panose="02010600030101010101" pitchFamily="2" charset="-122"/>
                <a:cs typeface="Calibri" panose="020F0502020204030204" pitchFamily="34" charset="0"/>
              </a:rPr>
              <a:t>Look at the 9 pictures carefully, use one sentence to describe</a:t>
            </a:r>
            <a:r>
              <a:rPr lang="zh-CN" altLang="en-US" sz="2400" b="1" cap="none" dirty="0">
                <a:latin typeface="Calibri" panose="020F0502020204030204" pitchFamily="34" charset="0"/>
                <a:ea typeface="DengXian" panose="02010600030101010101" pitchFamily="2" charset="-122"/>
                <a:cs typeface="Calibri" panose="020F0502020204030204" pitchFamily="34" charset="0"/>
              </a:rPr>
              <a:t> </a:t>
            </a:r>
            <a:r>
              <a:rPr lang="en-US" altLang="zh-CN" sz="2400" b="1" cap="none" dirty="0">
                <a:latin typeface="Calibri" panose="020F0502020204030204" pitchFamily="34" charset="0"/>
                <a:ea typeface="DengXian" panose="02010600030101010101" pitchFamily="2" charset="-122"/>
                <a:cs typeface="Calibri" panose="020F0502020204030204" pitchFamily="34" charset="0"/>
              </a:rPr>
              <a:t>each</a:t>
            </a:r>
            <a:r>
              <a:rPr lang="zh-CN" altLang="en-US" sz="2400" b="1" cap="none" dirty="0">
                <a:latin typeface="Calibri" panose="020F0502020204030204" pitchFamily="34" charset="0"/>
                <a:ea typeface="DengXian" panose="02010600030101010101" pitchFamily="2" charset="-122"/>
                <a:cs typeface="Calibri" panose="020F0502020204030204" pitchFamily="34" charset="0"/>
              </a:rPr>
              <a:t> </a:t>
            </a:r>
            <a:r>
              <a:rPr lang="en-US" altLang="zh-CN" sz="2400" b="1" cap="none" dirty="0">
                <a:latin typeface="Calibri" panose="020F0502020204030204" pitchFamily="34" charset="0"/>
                <a:ea typeface="DengXian" panose="02010600030101010101" pitchFamily="2" charset="-122"/>
                <a:cs typeface="Calibri" panose="020F0502020204030204" pitchFamily="34" charset="0"/>
              </a:rPr>
              <a:t>pic,</a:t>
            </a:r>
            <a:r>
              <a:rPr lang="zh-CN" altLang="en-US" sz="2400" b="1" cap="none" dirty="0">
                <a:latin typeface="Calibri" panose="020F0502020204030204" pitchFamily="34" charset="0"/>
                <a:ea typeface="DengXian" panose="02010600030101010101" pitchFamily="2" charset="-122"/>
                <a:cs typeface="Calibri" panose="020F0502020204030204" pitchFamily="34" charset="0"/>
              </a:rPr>
              <a:t> </a:t>
            </a:r>
            <a:r>
              <a:rPr lang="en-GB" altLang="zh-CN" sz="2400" b="1" cap="none" dirty="0">
                <a:latin typeface="Calibri" panose="020F0502020204030204" pitchFamily="34" charset="0"/>
                <a:ea typeface="DengXian" panose="02010600030101010101" pitchFamily="2" charset="-122"/>
                <a:cs typeface="Calibri" panose="020F0502020204030204" pitchFamily="34" charset="0"/>
              </a:rPr>
              <a:t>and then </a:t>
            </a:r>
            <a:r>
              <a:rPr lang="en-GB" sz="2400" b="1" cap="none" dirty="0">
                <a:latin typeface="Calibri" panose="020F0502020204030204" pitchFamily="34" charset="0"/>
                <a:ea typeface="DengXian" panose="02010600030101010101" pitchFamily="2" charset="-122"/>
                <a:cs typeface="Calibri" panose="020F0502020204030204" pitchFamily="34" charset="0"/>
              </a:rPr>
              <a:t>sequence them to tell a logical story (written or spoken form)</a:t>
            </a:r>
          </a:p>
          <a:p>
            <a:pPr marL="0" indent="0">
              <a:buNone/>
            </a:pPr>
            <a:r>
              <a:rPr lang="en-GB" cap="none" dirty="0">
                <a:latin typeface="Calibri" panose="020F0502020204030204" pitchFamily="34" charset="0"/>
                <a:ea typeface="DengXian" panose="02010600030101010101" pitchFamily="2" charset="-122"/>
                <a:cs typeface="Calibri" panose="020F0502020204030204" pitchFamily="34" charset="0"/>
              </a:rPr>
              <a:t>                                                                                    </a:t>
            </a:r>
          </a:p>
          <a:p>
            <a:pPr marL="0" indent="0">
              <a:buNone/>
            </a:pPr>
            <a:endParaRPr lang="en-GB" sz="2000" cap="none" dirty="0">
              <a:effectLst/>
              <a:latin typeface="Calibri" panose="020F0502020204030204" pitchFamily="34" charset="0"/>
              <a:ea typeface="DengXian" panose="02010600030101010101" pitchFamily="2" charset="-122"/>
              <a:cs typeface="Calibri" panose="020F0502020204030204" pitchFamily="34" charset="0"/>
            </a:endParaRPr>
          </a:p>
          <a:p>
            <a:pPr marL="0" indent="0">
              <a:buNone/>
            </a:pPr>
            <a:r>
              <a:rPr lang="en-GB" cap="none" dirty="0">
                <a:latin typeface="Calibri" panose="020F0502020204030204" pitchFamily="34" charset="0"/>
                <a:ea typeface="DengXian" panose="02010600030101010101" pitchFamily="2" charset="-122"/>
                <a:cs typeface="Calibri" panose="020F0502020204030204" pitchFamily="34" charset="0"/>
              </a:rPr>
              <a:t>   </a:t>
            </a:r>
          </a:p>
        </p:txBody>
      </p:sp>
      <p:sp>
        <p:nvSpPr>
          <p:cNvPr id="14" name="TextBox 13">
            <a:extLst>
              <a:ext uri="{FF2B5EF4-FFF2-40B4-BE49-F238E27FC236}">
                <a16:creationId xmlns:a16="http://schemas.microsoft.com/office/drawing/2014/main" id="{4774812E-7FF0-8655-98DC-72DCA60E08BC}"/>
              </a:ext>
            </a:extLst>
          </p:cNvPr>
          <p:cNvSpPr txBox="1"/>
          <p:nvPr/>
        </p:nvSpPr>
        <p:spPr>
          <a:xfrm>
            <a:off x="189309" y="6477877"/>
            <a:ext cx="6122194" cy="369332"/>
          </a:xfrm>
          <a:prstGeom prst="rect">
            <a:avLst/>
          </a:prstGeom>
          <a:noFill/>
        </p:spPr>
        <p:txBody>
          <a:bodyPr wrap="square">
            <a:spAutoFit/>
          </a:bodyPr>
          <a:lstStyle/>
          <a:p>
            <a:r>
              <a:rPr lang="en-GB" sz="1800" cap="none" dirty="0">
                <a:effectLst/>
                <a:latin typeface="Calibri" panose="020F0502020204030204" pitchFamily="34" charset="0"/>
                <a:ea typeface="DengXian" panose="02010600030101010101" pitchFamily="2" charset="-122"/>
                <a:cs typeface="Calibri" panose="020F0502020204030204" pitchFamily="34" charset="0"/>
              </a:rPr>
              <a:t>Pics from </a:t>
            </a:r>
            <a:r>
              <a:rPr lang="en-GB" sz="1800" cap="none" dirty="0" err="1">
                <a:effectLst/>
                <a:latin typeface="Calibri" panose="020F0502020204030204" pitchFamily="34" charset="0"/>
                <a:ea typeface="DengXian" panose="02010600030101010101" pitchFamily="2" charset="-122"/>
                <a:cs typeface="Calibri" panose="020F0502020204030204" pitchFamily="34" charset="0"/>
              </a:rPr>
              <a:t>twinkle.co.uk</a:t>
            </a:r>
            <a:endParaRPr lang="en-US" dirty="0"/>
          </a:p>
        </p:txBody>
      </p:sp>
      <p:grpSp>
        <p:nvGrpSpPr>
          <p:cNvPr id="24" name="Group 23">
            <a:extLst>
              <a:ext uri="{FF2B5EF4-FFF2-40B4-BE49-F238E27FC236}">
                <a16:creationId xmlns:a16="http://schemas.microsoft.com/office/drawing/2014/main" id="{473AAE32-9AE0-8DC6-D1E9-70DB6C21D456}"/>
              </a:ext>
            </a:extLst>
          </p:cNvPr>
          <p:cNvGrpSpPr/>
          <p:nvPr/>
        </p:nvGrpSpPr>
        <p:grpSpPr>
          <a:xfrm>
            <a:off x="38744" y="1782467"/>
            <a:ext cx="11963947" cy="4740013"/>
            <a:chOff x="160567" y="1988663"/>
            <a:chExt cx="12088384" cy="4329557"/>
          </a:xfrm>
        </p:grpSpPr>
        <p:pic>
          <p:nvPicPr>
            <p:cNvPr id="4" name="Picture 3">
              <a:extLst>
                <a:ext uri="{FF2B5EF4-FFF2-40B4-BE49-F238E27FC236}">
                  <a16:creationId xmlns:a16="http://schemas.microsoft.com/office/drawing/2014/main" id="{9FC4C50C-BE73-4EC2-836A-41555A16A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10" y="2021303"/>
              <a:ext cx="2500704" cy="1772210"/>
            </a:xfrm>
            <a:prstGeom prst="rect">
              <a:avLst/>
            </a:prstGeom>
          </p:spPr>
        </p:pic>
        <p:pic>
          <p:nvPicPr>
            <p:cNvPr id="5" name="Picture 4">
              <a:extLst>
                <a:ext uri="{FF2B5EF4-FFF2-40B4-BE49-F238E27FC236}">
                  <a16:creationId xmlns:a16="http://schemas.microsoft.com/office/drawing/2014/main" id="{270DB32C-C12A-DB65-6992-F5A5F25B5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4177" y="2034355"/>
              <a:ext cx="2296793" cy="1772210"/>
            </a:xfrm>
            <a:prstGeom prst="rect">
              <a:avLst/>
            </a:prstGeom>
          </p:spPr>
        </p:pic>
        <p:pic>
          <p:nvPicPr>
            <p:cNvPr id="6" name="Picture 5">
              <a:extLst>
                <a:ext uri="{FF2B5EF4-FFF2-40B4-BE49-F238E27FC236}">
                  <a16:creationId xmlns:a16="http://schemas.microsoft.com/office/drawing/2014/main" id="{641ED34D-5E4E-14C3-4C8B-7CD11EE0C1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1866" y="2020347"/>
              <a:ext cx="2582608" cy="1786218"/>
            </a:xfrm>
            <a:prstGeom prst="rect">
              <a:avLst/>
            </a:prstGeom>
          </p:spPr>
        </p:pic>
        <p:pic>
          <p:nvPicPr>
            <p:cNvPr id="7" name="Picture 6">
              <a:extLst>
                <a:ext uri="{FF2B5EF4-FFF2-40B4-BE49-F238E27FC236}">
                  <a16:creationId xmlns:a16="http://schemas.microsoft.com/office/drawing/2014/main" id="{2D28CFA8-59B3-0A86-5D45-07A28DA431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5368" y="1988663"/>
              <a:ext cx="2582608" cy="1786218"/>
            </a:xfrm>
            <a:prstGeom prst="rect">
              <a:avLst/>
            </a:prstGeom>
          </p:spPr>
        </p:pic>
        <p:pic>
          <p:nvPicPr>
            <p:cNvPr id="8" name="Picture 7">
              <a:extLst>
                <a:ext uri="{FF2B5EF4-FFF2-40B4-BE49-F238E27FC236}">
                  <a16:creationId xmlns:a16="http://schemas.microsoft.com/office/drawing/2014/main" id="{73396BF5-CD37-3A00-72A2-2781554CEC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567" y="4435716"/>
              <a:ext cx="2594103" cy="1882504"/>
            </a:xfrm>
            <a:prstGeom prst="rect">
              <a:avLst/>
            </a:prstGeom>
          </p:spPr>
        </p:pic>
        <p:pic>
          <p:nvPicPr>
            <p:cNvPr id="9" name="Picture 8">
              <a:extLst>
                <a:ext uri="{FF2B5EF4-FFF2-40B4-BE49-F238E27FC236}">
                  <a16:creationId xmlns:a16="http://schemas.microsoft.com/office/drawing/2014/main" id="{78F392DD-E043-9E5B-7472-127D3CF51A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5752" y="4435716"/>
              <a:ext cx="2565037" cy="1882503"/>
            </a:xfrm>
            <a:prstGeom prst="rect">
              <a:avLst/>
            </a:prstGeom>
          </p:spPr>
        </p:pic>
        <p:pic>
          <p:nvPicPr>
            <p:cNvPr id="10" name="Picture 9">
              <a:extLst>
                <a:ext uri="{FF2B5EF4-FFF2-40B4-BE49-F238E27FC236}">
                  <a16:creationId xmlns:a16="http://schemas.microsoft.com/office/drawing/2014/main" id="{CD04CB50-0879-32BD-ACF4-299F5339A2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4958" y="4398970"/>
              <a:ext cx="2561652" cy="1882502"/>
            </a:xfrm>
            <a:prstGeom prst="rect">
              <a:avLst/>
            </a:prstGeom>
          </p:spPr>
        </p:pic>
        <p:pic>
          <p:nvPicPr>
            <p:cNvPr id="11" name="Picture 10">
              <a:extLst>
                <a:ext uri="{FF2B5EF4-FFF2-40B4-BE49-F238E27FC236}">
                  <a16:creationId xmlns:a16="http://schemas.microsoft.com/office/drawing/2014/main" id="{1ED449DC-6D22-F258-92BD-BE3FD39545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11166" y="4392848"/>
              <a:ext cx="2464650" cy="1882502"/>
            </a:xfrm>
            <a:prstGeom prst="rect">
              <a:avLst/>
            </a:prstGeom>
          </p:spPr>
        </p:pic>
        <p:pic>
          <p:nvPicPr>
            <p:cNvPr id="12" name="Picture 11">
              <a:extLst>
                <a:ext uri="{FF2B5EF4-FFF2-40B4-BE49-F238E27FC236}">
                  <a16:creationId xmlns:a16="http://schemas.microsoft.com/office/drawing/2014/main" id="{0DE6132F-59E0-9819-920E-DD2EE9B552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97851" y="3620390"/>
              <a:ext cx="2451100" cy="1724660"/>
            </a:xfrm>
            <a:prstGeom prst="rect">
              <a:avLst/>
            </a:prstGeom>
          </p:spPr>
        </p:pic>
        <p:sp>
          <p:nvSpPr>
            <p:cNvPr id="15" name="TextBox 14">
              <a:extLst>
                <a:ext uri="{FF2B5EF4-FFF2-40B4-BE49-F238E27FC236}">
                  <a16:creationId xmlns:a16="http://schemas.microsoft.com/office/drawing/2014/main" id="{CA2B5E63-74C8-2B71-BA23-A20FB49C7DDA}"/>
                </a:ext>
              </a:extLst>
            </p:cNvPr>
            <p:cNvSpPr txBox="1"/>
            <p:nvPr/>
          </p:nvSpPr>
          <p:spPr>
            <a:xfrm>
              <a:off x="424482" y="3220137"/>
              <a:ext cx="311304" cy="369332"/>
            </a:xfrm>
            <a:prstGeom prst="rect">
              <a:avLst/>
            </a:prstGeom>
            <a:noFill/>
          </p:spPr>
          <p:txBody>
            <a:bodyPr wrap="none" rtlCol="0">
              <a:spAutoFit/>
            </a:bodyPr>
            <a:lstStyle/>
            <a:p>
              <a:r>
                <a:rPr lang="en-US" b="1" dirty="0">
                  <a:highlight>
                    <a:srgbClr val="FFFF00"/>
                  </a:highlight>
                </a:rPr>
                <a:t>1</a:t>
              </a:r>
            </a:p>
          </p:txBody>
        </p:sp>
        <p:sp>
          <p:nvSpPr>
            <p:cNvPr id="16" name="TextBox 15">
              <a:extLst>
                <a:ext uri="{FF2B5EF4-FFF2-40B4-BE49-F238E27FC236}">
                  <a16:creationId xmlns:a16="http://schemas.microsoft.com/office/drawing/2014/main" id="{A518B81E-DD03-8A6E-7F16-1B59825F8817}"/>
                </a:ext>
              </a:extLst>
            </p:cNvPr>
            <p:cNvSpPr txBox="1"/>
            <p:nvPr/>
          </p:nvSpPr>
          <p:spPr>
            <a:xfrm>
              <a:off x="2957700" y="3224791"/>
              <a:ext cx="306494" cy="369332"/>
            </a:xfrm>
            <a:prstGeom prst="rect">
              <a:avLst/>
            </a:prstGeom>
            <a:noFill/>
          </p:spPr>
          <p:txBody>
            <a:bodyPr wrap="none" rtlCol="0">
              <a:spAutoFit/>
            </a:bodyPr>
            <a:lstStyle/>
            <a:p>
              <a:r>
                <a:rPr lang="en-US" b="1" dirty="0">
                  <a:highlight>
                    <a:srgbClr val="FFFF00"/>
                  </a:highlight>
                </a:rPr>
                <a:t>2</a:t>
              </a:r>
            </a:p>
          </p:txBody>
        </p:sp>
        <p:sp>
          <p:nvSpPr>
            <p:cNvPr id="17" name="TextBox 14">
              <a:extLst>
                <a:ext uri="{FF2B5EF4-FFF2-40B4-BE49-F238E27FC236}">
                  <a16:creationId xmlns:a16="http://schemas.microsoft.com/office/drawing/2014/main" id="{CA2B5E63-74C8-2B71-BA23-A20FB49C7DDA}"/>
                </a:ext>
              </a:extLst>
            </p:cNvPr>
            <p:cNvSpPr txBox="1"/>
            <p:nvPr/>
          </p:nvSpPr>
          <p:spPr>
            <a:xfrm>
              <a:off x="5597006" y="3175264"/>
              <a:ext cx="306494"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highlight>
                    <a:srgbClr val="FFFF00"/>
                  </a:highlight>
                </a:rPr>
                <a:t>3</a:t>
              </a:r>
            </a:p>
          </p:txBody>
        </p:sp>
        <p:sp>
          <p:nvSpPr>
            <p:cNvPr id="18" name="TextBox 14">
              <a:extLst>
                <a:ext uri="{FF2B5EF4-FFF2-40B4-BE49-F238E27FC236}">
                  <a16:creationId xmlns:a16="http://schemas.microsoft.com/office/drawing/2014/main" id="{CA2B5E63-74C8-2B71-BA23-A20FB49C7DDA}"/>
                </a:ext>
              </a:extLst>
            </p:cNvPr>
            <p:cNvSpPr txBox="1"/>
            <p:nvPr/>
          </p:nvSpPr>
          <p:spPr>
            <a:xfrm>
              <a:off x="334887" y="5698090"/>
              <a:ext cx="306494"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highlight>
                    <a:srgbClr val="FFFF00"/>
                  </a:highlight>
                </a:rPr>
                <a:t>5</a:t>
              </a:r>
            </a:p>
          </p:txBody>
        </p:sp>
        <p:sp>
          <p:nvSpPr>
            <p:cNvPr id="19" name="TextBox 14">
              <a:extLst>
                <a:ext uri="{FF2B5EF4-FFF2-40B4-BE49-F238E27FC236}">
                  <a16:creationId xmlns:a16="http://schemas.microsoft.com/office/drawing/2014/main" id="{CA2B5E63-74C8-2B71-BA23-A20FB49C7DDA}"/>
                </a:ext>
              </a:extLst>
            </p:cNvPr>
            <p:cNvSpPr txBox="1"/>
            <p:nvPr/>
          </p:nvSpPr>
          <p:spPr>
            <a:xfrm>
              <a:off x="8323927" y="3085461"/>
              <a:ext cx="306494"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highlight>
                    <a:srgbClr val="FFFF00"/>
                  </a:highlight>
                </a:rPr>
                <a:t>4</a:t>
              </a:r>
            </a:p>
          </p:txBody>
        </p:sp>
        <p:sp>
          <p:nvSpPr>
            <p:cNvPr id="20" name="TextBox 14">
              <a:extLst>
                <a:ext uri="{FF2B5EF4-FFF2-40B4-BE49-F238E27FC236}">
                  <a16:creationId xmlns:a16="http://schemas.microsoft.com/office/drawing/2014/main" id="{CA2B5E63-74C8-2B71-BA23-A20FB49C7DDA}"/>
                </a:ext>
              </a:extLst>
            </p:cNvPr>
            <p:cNvSpPr txBox="1"/>
            <p:nvPr/>
          </p:nvSpPr>
          <p:spPr>
            <a:xfrm>
              <a:off x="2879609" y="5698090"/>
              <a:ext cx="306494"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highlight>
                    <a:srgbClr val="FFFF00"/>
                  </a:highlight>
                </a:rPr>
                <a:t>6</a:t>
              </a:r>
            </a:p>
          </p:txBody>
        </p:sp>
        <p:sp>
          <p:nvSpPr>
            <p:cNvPr id="21" name="TextBox 14">
              <a:extLst>
                <a:ext uri="{FF2B5EF4-FFF2-40B4-BE49-F238E27FC236}">
                  <a16:creationId xmlns:a16="http://schemas.microsoft.com/office/drawing/2014/main" id="{CA2B5E63-74C8-2B71-BA23-A20FB49C7DDA}"/>
                </a:ext>
              </a:extLst>
            </p:cNvPr>
            <p:cNvSpPr txBox="1"/>
            <p:nvPr/>
          </p:nvSpPr>
          <p:spPr>
            <a:xfrm>
              <a:off x="5540299" y="5558630"/>
              <a:ext cx="306494"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highlight>
                    <a:srgbClr val="FFFF00"/>
                  </a:highlight>
                </a:rPr>
                <a:t>7</a:t>
              </a:r>
            </a:p>
          </p:txBody>
        </p:sp>
        <p:sp>
          <p:nvSpPr>
            <p:cNvPr id="22" name="TextBox 14">
              <a:extLst>
                <a:ext uri="{FF2B5EF4-FFF2-40B4-BE49-F238E27FC236}">
                  <a16:creationId xmlns:a16="http://schemas.microsoft.com/office/drawing/2014/main" id="{CA2B5E63-74C8-2B71-BA23-A20FB49C7DDA}"/>
                </a:ext>
              </a:extLst>
            </p:cNvPr>
            <p:cNvSpPr txBox="1"/>
            <p:nvPr/>
          </p:nvSpPr>
          <p:spPr>
            <a:xfrm>
              <a:off x="11734396" y="4501729"/>
              <a:ext cx="306494"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highlight>
                    <a:srgbClr val="FFFF00"/>
                  </a:highlight>
                </a:rPr>
                <a:t>9</a:t>
              </a:r>
            </a:p>
          </p:txBody>
        </p:sp>
        <p:sp>
          <p:nvSpPr>
            <p:cNvPr id="23" name="TextBox 14">
              <a:extLst>
                <a:ext uri="{FF2B5EF4-FFF2-40B4-BE49-F238E27FC236}">
                  <a16:creationId xmlns:a16="http://schemas.microsoft.com/office/drawing/2014/main" id="{4B40CBA5-D248-40B3-F877-546CB0C40A6A}"/>
                </a:ext>
              </a:extLst>
            </p:cNvPr>
            <p:cNvSpPr txBox="1"/>
            <p:nvPr/>
          </p:nvSpPr>
          <p:spPr>
            <a:xfrm>
              <a:off x="8124573" y="5554028"/>
              <a:ext cx="306494"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highlight>
                    <a:srgbClr val="FFFF00"/>
                  </a:highlight>
                </a:rPr>
                <a:t>8</a:t>
              </a:r>
            </a:p>
          </p:txBody>
        </p:sp>
      </p:grpSp>
      <p:pic>
        <p:nvPicPr>
          <p:cNvPr id="13" name="图片 12">
            <a:extLst>
              <a:ext uri="{FF2B5EF4-FFF2-40B4-BE49-F238E27FC236}">
                <a16:creationId xmlns:a16="http://schemas.microsoft.com/office/drawing/2014/main" id="{4A8A02E0-4796-FB5F-C020-F149860157AA}"/>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823" y="-857157"/>
            <a:ext cx="4711516" cy="2355758"/>
          </a:xfrm>
          <a:prstGeom prst="rect">
            <a:avLst/>
          </a:prstGeom>
        </p:spPr>
      </p:pic>
    </p:spTree>
    <p:extLst>
      <p:ext uri="{BB962C8B-B14F-4D97-AF65-F5344CB8AC3E}">
        <p14:creationId xmlns:p14="http://schemas.microsoft.com/office/powerpoint/2010/main" val="3483850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DE8788-AB0E-E64A-C356-8D01CDA500A1}"/>
              </a:ext>
            </a:extLst>
          </p:cNvPr>
          <p:cNvPicPr>
            <a:picLocks noChangeAspect="1"/>
          </p:cNvPicPr>
          <p:nvPr/>
        </p:nvPicPr>
        <p:blipFill rotWithShape="1">
          <a:blip r:embed="rId3">
            <a:extLst>
              <a:ext uri="{28A0092B-C50C-407E-A947-70E740481C1C}">
                <a14:useLocalDpi xmlns:a14="http://schemas.microsoft.com/office/drawing/2010/main" val="0"/>
              </a:ext>
            </a:extLst>
          </a:blip>
          <a:srcRect l="32012" r="26907" b="1"/>
          <a:stretch/>
        </p:blipFill>
        <p:spPr>
          <a:xfrm>
            <a:off x="-1" y="668917"/>
            <a:ext cx="4199467" cy="6189083"/>
          </a:xfrm>
          <a:prstGeom prst="rect">
            <a:avLst/>
          </a:prstGeom>
        </p:spPr>
      </p:pic>
      <p:sp>
        <p:nvSpPr>
          <p:cNvPr id="2" name="Title 1">
            <a:extLst>
              <a:ext uri="{FF2B5EF4-FFF2-40B4-BE49-F238E27FC236}">
                <a16:creationId xmlns:a16="http://schemas.microsoft.com/office/drawing/2014/main" id="{F720B958-5191-153A-8B5A-B73266890905}"/>
              </a:ext>
            </a:extLst>
          </p:cNvPr>
          <p:cNvSpPr>
            <a:spLocks noGrp="1"/>
          </p:cNvSpPr>
          <p:nvPr>
            <p:ph type="title"/>
          </p:nvPr>
        </p:nvSpPr>
        <p:spPr>
          <a:xfrm>
            <a:off x="4465047" y="-3"/>
            <a:ext cx="7300959" cy="1596177"/>
          </a:xfrm>
        </p:spPr>
        <p:txBody>
          <a:bodyPr>
            <a:normAutofit/>
          </a:bodyPr>
          <a:lstStyle/>
          <a:p>
            <a:r>
              <a:rPr lang="en-US" b="1" cap="none" dirty="0"/>
              <a:t>What should we teachers do? </a:t>
            </a:r>
          </a:p>
        </p:txBody>
      </p:sp>
      <p:sp>
        <p:nvSpPr>
          <p:cNvPr id="3" name="Content Placeholder 2">
            <a:extLst>
              <a:ext uri="{FF2B5EF4-FFF2-40B4-BE49-F238E27FC236}">
                <a16:creationId xmlns:a16="http://schemas.microsoft.com/office/drawing/2014/main" id="{ADAF6909-713F-FC29-B1E1-DB3F8DEB4F1C}"/>
              </a:ext>
            </a:extLst>
          </p:cNvPr>
          <p:cNvSpPr>
            <a:spLocks noGrp="1"/>
          </p:cNvSpPr>
          <p:nvPr>
            <p:ph sz="quarter" idx="13"/>
          </p:nvPr>
        </p:nvSpPr>
        <p:spPr>
          <a:xfrm>
            <a:off x="4405848" y="1596174"/>
            <a:ext cx="7360159" cy="4959609"/>
          </a:xfrm>
        </p:spPr>
        <p:txBody>
          <a:bodyPr>
            <a:noAutofit/>
          </a:bodyPr>
          <a:lstStyle/>
          <a:p>
            <a:pPr marL="457200" indent="-457200">
              <a:buAutoNum type="arabicPeriod"/>
            </a:pPr>
            <a:r>
              <a:rPr lang="en-US" sz="2800" cap="none" dirty="0"/>
              <a:t>Guide students to observe and notice </a:t>
            </a:r>
          </a:p>
          <a:p>
            <a:pPr marL="457200" indent="-457200">
              <a:buAutoNum type="arabicPeriod"/>
            </a:pPr>
            <a:r>
              <a:rPr lang="en-US" altLang="zh-CN" sz="2800" cap="none" dirty="0"/>
              <a:t>Embed the teaching of vocab in context (not PPP approach) </a:t>
            </a:r>
          </a:p>
          <a:p>
            <a:pPr marL="457200" indent="-457200">
              <a:buAutoNum type="arabicPeriod"/>
            </a:pPr>
            <a:r>
              <a:rPr lang="en-US" altLang="zh-CN" sz="2800" cap="none" dirty="0"/>
              <a:t>Embed the teaching/learning and practice of a particular language point in context </a:t>
            </a:r>
          </a:p>
          <a:p>
            <a:pPr marL="457200" indent="-457200">
              <a:buAutoNum type="arabicPeriod"/>
            </a:pPr>
            <a:r>
              <a:rPr lang="en-US" altLang="zh-CN" sz="2800" cap="none" dirty="0"/>
              <a:t>Pitch your lesson at the right level (not too easy or too difficult but just with the right challenge)</a:t>
            </a:r>
          </a:p>
          <a:p>
            <a:pPr marL="457200" indent="-457200">
              <a:buAutoNum type="arabicPeriod"/>
            </a:pPr>
            <a:r>
              <a:rPr lang="en-US" altLang="zh-CN" sz="2800" cap="none" dirty="0"/>
              <a:t>A balancing act (creativity and boundaries )</a:t>
            </a:r>
          </a:p>
        </p:txBody>
      </p:sp>
      <p:pic>
        <p:nvPicPr>
          <p:cNvPr id="5" name="图片 4">
            <a:extLst>
              <a:ext uri="{FF2B5EF4-FFF2-40B4-BE49-F238E27FC236}">
                <a16:creationId xmlns:a16="http://schemas.microsoft.com/office/drawing/2014/main" id="{65A74B6A-8AF8-690F-57AA-08779EA762D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823" y="-857157"/>
            <a:ext cx="4711516" cy="2355758"/>
          </a:xfrm>
          <a:prstGeom prst="rect">
            <a:avLst/>
          </a:prstGeom>
        </p:spPr>
      </p:pic>
    </p:spTree>
    <p:extLst>
      <p:ext uri="{BB962C8B-B14F-4D97-AF65-F5344CB8AC3E}">
        <p14:creationId xmlns:p14="http://schemas.microsoft.com/office/powerpoint/2010/main" val="1099675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4680D4-DEE2-49EE-AF90-EFEAF50AE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5F900C-AD6E-AD6D-FA61-09AC7C45279D}"/>
              </a:ext>
            </a:extLst>
          </p:cNvPr>
          <p:cNvSpPr>
            <a:spLocks noGrp="1"/>
          </p:cNvSpPr>
          <p:nvPr>
            <p:ph type="title"/>
          </p:nvPr>
        </p:nvSpPr>
        <p:spPr>
          <a:xfrm>
            <a:off x="804671" y="1290025"/>
            <a:ext cx="5291327" cy="1188720"/>
          </a:xfrm>
          <a:solidFill>
            <a:srgbClr val="FFFFFF"/>
          </a:solidFill>
          <a:ln>
            <a:solidFill>
              <a:srgbClr val="404040"/>
            </a:solidFill>
          </a:ln>
        </p:spPr>
        <p:txBody>
          <a:bodyPr>
            <a:normAutofit/>
          </a:bodyPr>
          <a:lstStyle/>
          <a:p>
            <a:r>
              <a:rPr lang="en-US" cap="none" dirty="0"/>
              <a:t>Extra activities</a:t>
            </a:r>
            <a:r>
              <a:rPr lang="en-US" dirty="0"/>
              <a:t>? </a:t>
            </a:r>
            <a:br>
              <a:rPr lang="en-US" dirty="0"/>
            </a:br>
            <a:r>
              <a:rPr lang="en-US" cap="none" dirty="0"/>
              <a:t>Let’s brainstorm together</a:t>
            </a:r>
            <a:endParaRPr lang="en-US" dirty="0"/>
          </a:p>
        </p:txBody>
      </p:sp>
      <p:sp>
        <p:nvSpPr>
          <p:cNvPr id="3" name="Content Placeholder 2">
            <a:extLst>
              <a:ext uri="{FF2B5EF4-FFF2-40B4-BE49-F238E27FC236}">
                <a16:creationId xmlns:a16="http://schemas.microsoft.com/office/drawing/2014/main" id="{A5EA1776-AC5B-DB4E-BA12-CAB162A0383C}"/>
              </a:ext>
            </a:extLst>
          </p:cNvPr>
          <p:cNvSpPr>
            <a:spLocks noGrp="1"/>
          </p:cNvSpPr>
          <p:nvPr>
            <p:ph sz="quarter" idx="13"/>
          </p:nvPr>
        </p:nvSpPr>
        <p:spPr>
          <a:xfrm>
            <a:off x="392994" y="2608207"/>
            <a:ext cx="5703004" cy="3542097"/>
          </a:xfrm>
        </p:spPr>
        <p:txBody>
          <a:bodyPr>
            <a:normAutofit lnSpcReduction="10000"/>
          </a:bodyPr>
          <a:lstStyle/>
          <a:p>
            <a:pPr marL="0" indent="0">
              <a:buNone/>
            </a:pPr>
            <a:endParaRPr lang="en-US" dirty="0">
              <a:solidFill>
                <a:srgbClr val="FFFFFF"/>
              </a:solidFill>
            </a:endParaRPr>
          </a:p>
          <a:p>
            <a:pPr marL="0" indent="0">
              <a:buNone/>
            </a:pPr>
            <a:r>
              <a:rPr lang="en-US" sz="3200" cap="none" dirty="0">
                <a:solidFill>
                  <a:srgbClr val="FFFFFF"/>
                </a:solidFill>
              </a:rPr>
              <a:t>What else can we do in order to make the most of pics/pic stories in our class? </a:t>
            </a:r>
          </a:p>
          <a:p>
            <a:pPr marL="0" indent="0">
              <a:buNone/>
            </a:pPr>
            <a:endParaRPr lang="en-US" sz="3200" dirty="0">
              <a:solidFill>
                <a:srgbClr val="FFFFFF"/>
              </a:solidFill>
            </a:endParaRPr>
          </a:p>
          <a:p>
            <a:pPr marL="0" indent="0">
              <a:buNone/>
            </a:pPr>
            <a:r>
              <a:rPr lang="en-US" sz="3200" cap="none" dirty="0">
                <a:solidFill>
                  <a:srgbClr val="FFFFFF"/>
                </a:solidFill>
              </a:rPr>
              <a:t>Think, type in the chat-box your ideas, and share</a:t>
            </a:r>
          </a:p>
        </p:txBody>
      </p:sp>
      <p:sp>
        <p:nvSpPr>
          <p:cNvPr id="14" name="Rectangle 13">
            <a:extLst>
              <a:ext uri="{FF2B5EF4-FFF2-40B4-BE49-F238E27FC236}">
                <a16:creationId xmlns:a16="http://schemas.microsoft.com/office/drawing/2014/main" id="{50C52EE1-5085-4960-AD29-A926E62E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D15AA94-C237-4412-B37B-EB317D2B0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0772" y="806357"/>
            <a:ext cx="368503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rain in head">
            <a:extLst>
              <a:ext uri="{FF2B5EF4-FFF2-40B4-BE49-F238E27FC236}">
                <a16:creationId xmlns:a16="http://schemas.microsoft.com/office/drawing/2014/main" id="{52E24C95-03D6-7AC3-7D01-31CE56E72F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5364" y="1592741"/>
            <a:ext cx="3355848" cy="3355848"/>
          </a:xfrm>
          <a:prstGeom prst="rect">
            <a:avLst/>
          </a:prstGeom>
        </p:spPr>
      </p:pic>
      <p:pic>
        <p:nvPicPr>
          <p:cNvPr id="4" name="图片 3">
            <a:extLst>
              <a:ext uri="{FF2B5EF4-FFF2-40B4-BE49-F238E27FC236}">
                <a16:creationId xmlns:a16="http://schemas.microsoft.com/office/drawing/2014/main" id="{3DD77EBE-EDEF-EF38-C2A7-1A7E7D072E0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74288" y="-846155"/>
            <a:ext cx="4711516" cy="2355758"/>
          </a:xfrm>
          <a:prstGeom prst="rect">
            <a:avLst/>
          </a:prstGeom>
        </p:spPr>
      </p:pic>
    </p:spTree>
    <p:extLst>
      <p:ext uri="{BB962C8B-B14F-4D97-AF65-F5344CB8AC3E}">
        <p14:creationId xmlns:p14="http://schemas.microsoft.com/office/powerpoint/2010/main" val="4194393979"/>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{339602C6-0EED-FF46-84F8-6F11DCE95A66}tf10001120</Template>
  <TotalTime>762</TotalTime>
  <Words>1304</Words>
  <Application>Microsoft Office PowerPoint</Application>
  <PresentationFormat>宽屏</PresentationFormat>
  <Paragraphs>177</Paragraphs>
  <Slides>26</Slides>
  <Notes>13</Notes>
  <HiddenSlides>0</HiddenSlides>
  <MMClips>1</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26</vt:i4>
      </vt:variant>
    </vt:vector>
  </HeadingPairs>
  <TitlesOfParts>
    <vt:vector size="32" baseType="lpstr">
      <vt:lpstr>Microsoft YaHei Light</vt:lpstr>
      <vt:lpstr>Arial</vt:lpstr>
      <vt:lpstr>Calibri</vt:lpstr>
      <vt:lpstr>Dreaming Outloud Script Pro</vt:lpstr>
      <vt:lpstr>Gill Sans MT</vt:lpstr>
      <vt:lpstr>Parcel</vt:lpstr>
      <vt:lpstr>What do you see in each picture? How do you feel about them?  </vt:lpstr>
      <vt:lpstr>Pic 2</vt:lpstr>
      <vt:lpstr>PowerPoint 演示文稿</vt:lpstr>
      <vt:lpstr>Teaching English speaking and writing through pictures </vt:lpstr>
      <vt:lpstr>Why pictures? </vt:lpstr>
      <vt:lpstr>A picture is worth a thousand words.</vt:lpstr>
      <vt:lpstr>Example 1: The story of Beddgelert </vt:lpstr>
      <vt:lpstr>What should we teachers do? </vt:lpstr>
      <vt:lpstr>Extra activities?  Let’s brainstorm together</vt:lpstr>
      <vt:lpstr>Some practical activities</vt:lpstr>
      <vt:lpstr>Any comments or questions? </vt:lpstr>
      <vt:lpstr>Over to you! </vt:lpstr>
      <vt:lpstr>The black hole</vt:lpstr>
      <vt:lpstr>Activity 1</vt:lpstr>
      <vt:lpstr>PowerPoint 演示文稿</vt:lpstr>
      <vt:lpstr>Activity 2</vt:lpstr>
      <vt:lpstr>Activity 3</vt:lpstr>
      <vt:lpstr>Activity 6 </vt:lpstr>
      <vt:lpstr>Activity 7 (Inner monologue)</vt:lpstr>
      <vt:lpstr>Activity 8 </vt:lpstr>
      <vt:lpstr>A piece of grammar to teach  </vt:lpstr>
      <vt:lpstr>Any comments or questions? </vt:lpstr>
      <vt:lpstr>Where to find pics and stories?  </vt:lpstr>
      <vt:lpstr>https://pixabay.com   B</vt:lpstr>
      <vt:lpstr>Reflection, Analysis and Your Takeaway</vt:lpstr>
      <vt:lpstr>Thank you  &amp;  see you next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Hou, Helen</dc:creator>
  <cp:lastModifiedBy>1416659021@qq.com</cp:lastModifiedBy>
  <cp:revision>19</cp:revision>
  <dcterms:created xsi:type="dcterms:W3CDTF">2022-09-21T12:03:48Z</dcterms:created>
  <dcterms:modified xsi:type="dcterms:W3CDTF">2023-01-30T07:16:54Z</dcterms:modified>
</cp:coreProperties>
</file>