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7"/>
  </p:notesMasterIdLst>
  <p:sldIdLst>
    <p:sldId id="2254" r:id="rId2"/>
    <p:sldId id="384" r:id="rId3"/>
    <p:sldId id="428" r:id="rId4"/>
    <p:sldId id="2255" r:id="rId5"/>
    <p:sldId id="2227" r:id="rId6"/>
    <p:sldId id="393" r:id="rId7"/>
    <p:sldId id="2256" r:id="rId8"/>
    <p:sldId id="2257" r:id="rId9"/>
    <p:sldId id="374" r:id="rId10"/>
    <p:sldId id="2259" r:id="rId11"/>
    <p:sldId id="375" r:id="rId12"/>
    <p:sldId id="2261" r:id="rId13"/>
    <p:sldId id="2260" r:id="rId14"/>
    <p:sldId id="2264" r:id="rId15"/>
    <p:sldId id="2265" r:id="rId16"/>
    <p:sldId id="2266" r:id="rId17"/>
    <p:sldId id="2262" r:id="rId18"/>
    <p:sldId id="2267" r:id="rId19"/>
    <p:sldId id="2268" r:id="rId20"/>
    <p:sldId id="2269" r:id="rId21"/>
    <p:sldId id="2270" r:id="rId22"/>
    <p:sldId id="2271" r:id="rId23"/>
    <p:sldId id="2275" r:id="rId24"/>
    <p:sldId id="2272" r:id="rId25"/>
    <p:sldId id="225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93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321"/>
    <p:restoredTop sz="75000"/>
  </p:normalViewPr>
  <p:slideViewPr>
    <p:cSldViewPr snapToGrid="0">
      <p:cViewPr varScale="1">
        <p:scale>
          <a:sx n="71" d="100"/>
          <a:sy n="71" d="100"/>
        </p:scale>
        <p:origin x="80" y="2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jp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jp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BB865E-C8B8-4A2B-B5B5-178ACFA54628}"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F923985A-8016-492C-BBB1-CAF3B13BAE93}">
      <dgm:prSet custT="1"/>
      <dgm:spPr/>
      <dgm:t>
        <a:bodyPr/>
        <a:lstStyle/>
        <a:p>
          <a:r>
            <a:rPr lang="en-US" sz="2800" dirty="0"/>
            <a:t>Rebus puzzle as a warm/cooler </a:t>
          </a:r>
        </a:p>
      </dgm:t>
    </dgm:pt>
    <dgm:pt modelId="{3BDD10A9-BB19-4FA0-BA00-9172764F69C2}" type="parTrans" cxnId="{1D63874A-2B02-4AA8-9927-AC6975FA2E44}">
      <dgm:prSet/>
      <dgm:spPr/>
      <dgm:t>
        <a:bodyPr/>
        <a:lstStyle/>
        <a:p>
          <a:endParaRPr lang="en-US"/>
        </a:p>
      </dgm:t>
    </dgm:pt>
    <dgm:pt modelId="{8FB00927-BB32-40AC-A22F-D4407DA455D1}" type="sibTrans" cxnId="{1D63874A-2B02-4AA8-9927-AC6975FA2E44}">
      <dgm:prSet/>
      <dgm:spPr/>
      <dgm:t>
        <a:bodyPr/>
        <a:lstStyle/>
        <a:p>
          <a:endParaRPr lang="en-US"/>
        </a:p>
      </dgm:t>
    </dgm:pt>
    <dgm:pt modelId="{D32E4138-FBDB-41CD-81F3-800C42C3F55A}">
      <dgm:prSet custT="1"/>
      <dgm:spPr/>
      <dgm:t>
        <a:bodyPr/>
        <a:lstStyle/>
        <a:p>
          <a:r>
            <a:rPr lang="en-US" sz="2800" dirty="0"/>
            <a:t>Write a book review: Rain before rainbows </a:t>
          </a:r>
        </a:p>
      </dgm:t>
    </dgm:pt>
    <dgm:pt modelId="{7E2822A9-5630-4FBB-B20D-5703999C6A95}" type="parTrans" cxnId="{52F0E709-C707-428A-92DF-536017E8DE7C}">
      <dgm:prSet/>
      <dgm:spPr/>
      <dgm:t>
        <a:bodyPr/>
        <a:lstStyle/>
        <a:p>
          <a:endParaRPr lang="en-US"/>
        </a:p>
      </dgm:t>
    </dgm:pt>
    <dgm:pt modelId="{F03AEBED-897D-4481-9A38-3237FC4FEE2B}" type="sibTrans" cxnId="{52F0E709-C707-428A-92DF-536017E8DE7C}">
      <dgm:prSet/>
      <dgm:spPr/>
      <dgm:t>
        <a:bodyPr/>
        <a:lstStyle/>
        <a:p>
          <a:endParaRPr lang="en-US"/>
        </a:p>
      </dgm:t>
    </dgm:pt>
    <dgm:pt modelId="{327E4604-C8CF-4648-BA36-19447EAC25C6}">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t>Reflection &amp; analysis</a:t>
          </a:r>
        </a:p>
      </dgm:t>
    </dgm:pt>
    <dgm:pt modelId="{B59769EC-7C05-4EE5-871A-46D5A5A4AD89}" type="parTrans" cxnId="{807CF2F6-77B1-4B8E-A697-35D3C91A8CFE}">
      <dgm:prSet/>
      <dgm:spPr/>
      <dgm:t>
        <a:bodyPr/>
        <a:lstStyle/>
        <a:p>
          <a:endParaRPr lang="en-US"/>
        </a:p>
      </dgm:t>
    </dgm:pt>
    <dgm:pt modelId="{ED7201D8-FACC-486E-9378-E9437B27B42A}" type="sibTrans" cxnId="{807CF2F6-77B1-4B8E-A697-35D3C91A8CFE}">
      <dgm:prSet/>
      <dgm:spPr/>
      <dgm:t>
        <a:bodyPr/>
        <a:lstStyle/>
        <a:p>
          <a:endParaRPr lang="en-US"/>
        </a:p>
      </dgm:t>
    </dgm:pt>
    <dgm:pt modelId="{D7D0C92B-0B0E-5D43-ADF6-B2FCA3512CA0}">
      <dgm:prSet custT="1"/>
      <dgm:spPr/>
      <dgm:t>
        <a:bodyPr/>
        <a:lstStyle/>
        <a:p>
          <a:r>
            <a:rPr lang="en-GB" sz="2800" dirty="0"/>
            <a:t>Differentiation</a:t>
          </a:r>
        </a:p>
      </dgm:t>
    </dgm:pt>
    <dgm:pt modelId="{749A8B4C-4589-0E4C-9D4F-5CB175A30730}" type="parTrans" cxnId="{03696123-C7DA-5447-8A03-A3D5116C804A}">
      <dgm:prSet/>
      <dgm:spPr/>
      <dgm:t>
        <a:bodyPr/>
        <a:lstStyle/>
        <a:p>
          <a:endParaRPr lang="en-GB"/>
        </a:p>
      </dgm:t>
    </dgm:pt>
    <dgm:pt modelId="{7C014B06-C167-B84B-A329-A75BEC346B5D}" type="sibTrans" cxnId="{03696123-C7DA-5447-8A03-A3D5116C804A}">
      <dgm:prSet/>
      <dgm:spPr/>
      <dgm:t>
        <a:bodyPr/>
        <a:lstStyle/>
        <a:p>
          <a:endParaRPr lang="en-GB"/>
        </a:p>
      </dgm:t>
    </dgm:pt>
    <dgm:pt modelId="{DACF730A-9CC8-F742-871A-808AB3A95D59}">
      <dgm:prSet custT="1"/>
      <dgm:spPr/>
      <dgm:t>
        <a:bodyPr/>
        <a:lstStyle/>
        <a:p>
          <a:r>
            <a:rPr lang="en-GB" sz="2800" dirty="0"/>
            <a:t>Some</a:t>
          </a:r>
          <a:r>
            <a:rPr lang="zh-CN" altLang="en-US" sz="2800" dirty="0"/>
            <a:t> </a:t>
          </a:r>
          <a:r>
            <a:rPr lang="en-US" altLang="zh-CN" sz="2800" dirty="0"/>
            <a:t>food</a:t>
          </a:r>
          <a:r>
            <a:rPr lang="zh-CN" altLang="en-US" sz="2800" dirty="0"/>
            <a:t> </a:t>
          </a:r>
          <a:r>
            <a:rPr lang="en-US" altLang="zh-CN" sz="2800" b="1" i="1" dirty="0">
              <a:latin typeface="Fairwater Script" panose="02000507000000020003" pitchFamily="2" charset="0"/>
              <a:cs typeface="Dreaming Outloud Script Pro" panose="03050502040304050704" pitchFamily="66" charset="77"/>
            </a:rPr>
            <a:t>for</a:t>
          </a:r>
          <a:r>
            <a:rPr lang="zh-CN" altLang="en-US" sz="2800" dirty="0"/>
            <a:t> </a:t>
          </a:r>
          <a:r>
            <a:rPr lang="en-US" altLang="zh-CN" sz="2800" dirty="0"/>
            <a:t>thought</a:t>
          </a:r>
          <a:r>
            <a:rPr lang="zh-CN" altLang="en-US" sz="2800" dirty="0"/>
            <a:t> </a:t>
          </a:r>
          <a:endParaRPr lang="en-GB" sz="2800" dirty="0"/>
        </a:p>
      </dgm:t>
    </dgm:pt>
    <dgm:pt modelId="{838AE1D8-E573-6B4F-88A4-36A5149CB261}" type="parTrans" cxnId="{9D7DDABC-7734-E047-9FAC-5E7945439ED9}">
      <dgm:prSet/>
      <dgm:spPr/>
      <dgm:t>
        <a:bodyPr/>
        <a:lstStyle/>
        <a:p>
          <a:endParaRPr lang="en-GB"/>
        </a:p>
      </dgm:t>
    </dgm:pt>
    <dgm:pt modelId="{A7F4415B-2D98-3446-9113-20F6362C42BD}" type="sibTrans" cxnId="{9D7DDABC-7734-E047-9FAC-5E7945439ED9}">
      <dgm:prSet/>
      <dgm:spPr/>
      <dgm:t>
        <a:bodyPr/>
        <a:lstStyle/>
        <a:p>
          <a:endParaRPr lang="en-GB"/>
        </a:p>
      </dgm:t>
    </dgm:pt>
    <dgm:pt modelId="{5A874D30-0EF0-D746-8CB8-D36994DC203B}" type="pres">
      <dgm:prSet presAssocID="{BABB865E-C8B8-4A2B-B5B5-178ACFA54628}" presName="outerComposite" presStyleCnt="0">
        <dgm:presLayoutVars>
          <dgm:chMax val="5"/>
          <dgm:dir/>
          <dgm:resizeHandles val="exact"/>
        </dgm:presLayoutVars>
      </dgm:prSet>
      <dgm:spPr/>
    </dgm:pt>
    <dgm:pt modelId="{F5057A50-EF6A-B742-9FD1-4C5883CAF8C3}" type="pres">
      <dgm:prSet presAssocID="{BABB865E-C8B8-4A2B-B5B5-178ACFA54628}" presName="dummyMaxCanvas" presStyleCnt="0">
        <dgm:presLayoutVars/>
      </dgm:prSet>
      <dgm:spPr/>
    </dgm:pt>
    <dgm:pt modelId="{45BE388F-1DD6-8044-81CF-6B0894AAA936}" type="pres">
      <dgm:prSet presAssocID="{BABB865E-C8B8-4A2B-B5B5-178ACFA54628}" presName="FiveNodes_1" presStyleLbl="node1" presStyleIdx="0" presStyleCnt="5">
        <dgm:presLayoutVars>
          <dgm:bulletEnabled val="1"/>
        </dgm:presLayoutVars>
      </dgm:prSet>
      <dgm:spPr/>
    </dgm:pt>
    <dgm:pt modelId="{F7E9E8D8-2ACE-E343-93C0-C67A1D000434}" type="pres">
      <dgm:prSet presAssocID="{BABB865E-C8B8-4A2B-B5B5-178ACFA54628}" presName="FiveNodes_2" presStyleLbl="node1" presStyleIdx="1" presStyleCnt="5">
        <dgm:presLayoutVars>
          <dgm:bulletEnabled val="1"/>
        </dgm:presLayoutVars>
      </dgm:prSet>
      <dgm:spPr/>
    </dgm:pt>
    <dgm:pt modelId="{88EA7211-5F64-F347-816A-429FCCB47184}" type="pres">
      <dgm:prSet presAssocID="{BABB865E-C8B8-4A2B-B5B5-178ACFA54628}" presName="FiveNodes_3" presStyleLbl="node1" presStyleIdx="2" presStyleCnt="5">
        <dgm:presLayoutVars>
          <dgm:bulletEnabled val="1"/>
        </dgm:presLayoutVars>
      </dgm:prSet>
      <dgm:spPr/>
    </dgm:pt>
    <dgm:pt modelId="{D88E82C3-886B-C848-BF73-330AB681D966}" type="pres">
      <dgm:prSet presAssocID="{BABB865E-C8B8-4A2B-B5B5-178ACFA54628}" presName="FiveNodes_4" presStyleLbl="node1" presStyleIdx="3" presStyleCnt="5">
        <dgm:presLayoutVars>
          <dgm:bulletEnabled val="1"/>
        </dgm:presLayoutVars>
      </dgm:prSet>
      <dgm:spPr/>
    </dgm:pt>
    <dgm:pt modelId="{FD4D85D1-DE68-B941-A7C3-1C66B7F94685}" type="pres">
      <dgm:prSet presAssocID="{BABB865E-C8B8-4A2B-B5B5-178ACFA54628}" presName="FiveNodes_5" presStyleLbl="node1" presStyleIdx="4" presStyleCnt="5" custLinFactNeighborX="0" custLinFactNeighborY="5432">
        <dgm:presLayoutVars>
          <dgm:bulletEnabled val="1"/>
        </dgm:presLayoutVars>
      </dgm:prSet>
      <dgm:spPr/>
    </dgm:pt>
    <dgm:pt modelId="{8155773C-A427-5546-9F39-2D956E4865A1}" type="pres">
      <dgm:prSet presAssocID="{BABB865E-C8B8-4A2B-B5B5-178ACFA54628}" presName="FiveConn_1-2" presStyleLbl="fgAccFollowNode1" presStyleIdx="0" presStyleCnt="4">
        <dgm:presLayoutVars>
          <dgm:bulletEnabled val="1"/>
        </dgm:presLayoutVars>
      </dgm:prSet>
      <dgm:spPr/>
    </dgm:pt>
    <dgm:pt modelId="{8465A4DB-0432-6049-9B3B-BA33514FE1D0}" type="pres">
      <dgm:prSet presAssocID="{BABB865E-C8B8-4A2B-B5B5-178ACFA54628}" presName="FiveConn_2-3" presStyleLbl="fgAccFollowNode1" presStyleIdx="1" presStyleCnt="4">
        <dgm:presLayoutVars>
          <dgm:bulletEnabled val="1"/>
        </dgm:presLayoutVars>
      </dgm:prSet>
      <dgm:spPr/>
    </dgm:pt>
    <dgm:pt modelId="{77CA7B69-BF8A-F348-85FF-AF8D9F4E7101}" type="pres">
      <dgm:prSet presAssocID="{BABB865E-C8B8-4A2B-B5B5-178ACFA54628}" presName="FiveConn_3-4" presStyleLbl="fgAccFollowNode1" presStyleIdx="2" presStyleCnt="4">
        <dgm:presLayoutVars>
          <dgm:bulletEnabled val="1"/>
        </dgm:presLayoutVars>
      </dgm:prSet>
      <dgm:spPr/>
    </dgm:pt>
    <dgm:pt modelId="{43A32315-F6BF-9048-8C5C-B89396F5D976}" type="pres">
      <dgm:prSet presAssocID="{BABB865E-C8B8-4A2B-B5B5-178ACFA54628}" presName="FiveConn_4-5" presStyleLbl="fgAccFollowNode1" presStyleIdx="3" presStyleCnt="4">
        <dgm:presLayoutVars>
          <dgm:bulletEnabled val="1"/>
        </dgm:presLayoutVars>
      </dgm:prSet>
      <dgm:spPr/>
    </dgm:pt>
    <dgm:pt modelId="{B0FF000D-DFD6-AF4F-8462-0D72FB0D5526}" type="pres">
      <dgm:prSet presAssocID="{BABB865E-C8B8-4A2B-B5B5-178ACFA54628}" presName="FiveNodes_1_text" presStyleLbl="node1" presStyleIdx="4" presStyleCnt="5">
        <dgm:presLayoutVars>
          <dgm:bulletEnabled val="1"/>
        </dgm:presLayoutVars>
      </dgm:prSet>
      <dgm:spPr/>
    </dgm:pt>
    <dgm:pt modelId="{A4EF244A-B5BF-A64D-8117-0C49193BB387}" type="pres">
      <dgm:prSet presAssocID="{BABB865E-C8B8-4A2B-B5B5-178ACFA54628}" presName="FiveNodes_2_text" presStyleLbl="node1" presStyleIdx="4" presStyleCnt="5">
        <dgm:presLayoutVars>
          <dgm:bulletEnabled val="1"/>
        </dgm:presLayoutVars>
      </dgm:prSet>
      <dgm:spPr/>
    </dgm:pt>
    <dgm:pt modelId="{82952FC0-66B0-3C46-AD16-2C8C7FF5C606}" type="pres">
      <dgm:prSet presAssocID="{BABB865E-C8B8-4A2B-B5B5-178ACFA54628}" presName="FiveNodes_3_text" presStyleLbl="node1" presStyleIdx="4" presStyleCnt="5">
        <dgm:presLayoutVars>
          <dgm:bulletEnabled val="1"/>
        </dgm:presLayoutVars>
      </dgm:prSet>
      <dgm:spPr/>
    </dgm:pt>
    <dgm:pt modelId="{650A69FB-D71E-2546-A7A9-FFAB2B165340}" type="pres">
      <dgm:prSet presAssocID="{BABB865E-C8B8-4A2B-B5B5-178ACFA54628}" presName="FiveNodes_4_text" presStyleLbl="node1" presStyleIdx="4" presStyleCnt="5">
        <dgm:presLayoutVars>
          <dgm:bulletEnabled val="1"/>
        </dgm:presLayoutVars>
      </dgm:prSet>
      <dgm:spPr/>
    </dgm:pt>
    <dgm:pt modelId="{165E0B5C-8AE4-4243-AFD8-9E01FB1AB4F9}" type="pres">
      <dgm:prSet presAssocID="{BABB865E-C8B8-4A2B-B5B5-178ACFA54628}" presName="FiveNodes_5_text" presStyleLbl="node1" presStyleIdx="4" presStyleCnt="5">
        <dgm:presLayoutVars>
          <dgm:bulletEnabled val="1"/>
        </dgm:presLayoutVars>
      </dgm:prSet>
      <dgm:spPr/>
    </dgm:pt>
  </dgm:ptLst>
  <dgm:cxnLst>
    <dgm:cxn modelId="{F3E0A104-938F-2744-87F6-2D24715BC70A}" type="presOf" srcId="{F03AEBED-897D-4481-9A38-3237FC4FEE2B}" destId="{8465A4DB-0432-6049-9B3B-BA33514FE1D0}" srcOrd="0" destOrd="0" presId="urn:microsoft.com/office/officeart/2005/8/layout/vProcess5"/>
    <dgm:cxn modelId="{7031D108-BF02-3442-96CB-826177F82EB2}" type="presOf" srcId="{F923985A-8016-492C-BBB1-CAF3B13BAE93}" destId="{B0FF000D-DFD6-AF4F-8462-0D72FB0D5526}" srcOrd="1" destOrd="0" presId="urn:microsoft.com/office/officeart/2005/8/layout/vProcess5"/>
    <dgm:cxn modelId="{52F0E709-C707-428A-92DF-536017E8DE7C}" srcId="{BABB865E-C8B8-4A2B-B5B5-178ACFA54628}" destId="{D32E4138-FBDB-41CD-81F3-800C42C3F55A}" srcOrd="1" destOrd="0" parTransId="{7E2822A9-5630-4FBB-B20D-5703999C6A95}" sibTransId="{F03AEBED-897D-4481-9A38-3237FC4FEE2B}"/>
    <dgm:cxn modelId="{323F6914-FB07-E544-B2BF-0C2DF0F28752}" type="presOf" srcId="{D7D0C92B-0B0E-5D43-ADF6-B2FCA3512CA0}" destId="{D88E82C3-886B-C848-BF73-330AB681D966}" srcOrd="0" destOrd="0" presId="urn:microsoft.com/office/officeart/2005/8/layout/vProcess5"/>
    <dgm:cxn modelId="{03696123-C7DA-5447-8A03-A3D5116C804A}" srcId="{BABB865E-C8B8-4A2B-B5B5-178ACFA54628}" destId="{D7D0C92B-0B0E-5D43-ADF6-B2FCA3512CA0}" srcOrd="3" destOrd="0" parTransId="{749A8B4C-4589-0E4C-9D4F-5CB175A30730}" sibTransId="{7C014B06-C167-B84B-A329-A75BEC346B5D}"/>
    <dgm:cxn modelId="{CACF396A-718D-4D4D-91EC-A88C776FD71D}" type="presOf" srcId="{8FB00927-BB32-40AC-A22F-D4407DA455D1}" destId="{8155773C-A427-5546-9F39-2D956E4865A1}" srcOrd="0" destOrd="0" presId="urn:microsoft.com/office/officeart/2005/8/layout/vProcess5"/>
    <dgm:cxn modelId="{1D63874A-2B02-4AA8-9927-AC6975FA2E44}" srcId="{BABB865E-C8B8-4A2B-B5B5-178ACFA54628}" destId="{F923985A-8016-492C-BBB1-CAF3B13BAE93}" srcOrd="0" destOrd="0" parTransId="{3BDD10A9-BB19-4FA0-BA00-9172764F69C2}" sibTransId="{8FB00927-BB32-40AC-A22F-D4407DA455D1}"/>
    <dgm:cxn modelId="{D0E83353-98D1-174D-B074-BB05CA7EEF00}" type="presOf" srcId="{DACF730A-9CC8-F742-871A-808AB3A95D59}" destId="{FD4D85D1-DE68-B941-A7C3-1C66B7F94685}" srcOrd="0" destOrd="0" presId="urn:microsoft.com/office/officeart/2005/8/layout/vProcess5"/>
    <dgm:cxn modelId="{C5135253-1656-8D42-836F-220D77E737A3}" type="presOf" srcId="{DACF730A-9CC8-F742-871A-808AB3A95D59}" destId="{165E0B5C-8AE4-4243-AFD8-9E01FB1AB4F9}" srcOrd="1" destOrd="0" presId="urn:microsoft.com/office/officeart/2005/8/layout/vProcess5"/>
    <dgm:cxn modelId="{85480483-0307-AC48-9D28-07D15D943AA0}" type="presOf" srcId="{D32E4138-FBDB-41CD-81F3-800C42C3F55A}" destId="{A4EF244A-B5BF-A64D-8117-0C49193BB387}" srcOrd="1" destOrd="0" presId="urn:microsoft.com/office/officeart/2005/8/layout/vProcess5"/>
    <dgm:cxn modelId="{BE8B3F8D-070D-3F41-963E-F0A4B6F5750C}" type="presOf" srcId="{327E4604-C8CF-4648-BA36-19447EAC25C6}" destId="{88EA7211-5F64-F347-816A-429FCCB47184}" srcOrd="0" destOrd="0" presId="urn:microsoft.com/office/officeart/2005/8/layout/vProcess5"/>
    <dgm:cxn modelId="{19CB529F-45F2-8748-B2BB-D4142181A2BA}" type="presOf" srcId="{BABB865E-C8B8-4A2B-B5B5-178ACFA54628}" destId="{5A874D30-0EF0-D746-8CB8-D36994DC203B}" srcOrd="0" destOrd="0" presId="urn:microsoft.com/office/officeart/2005/8/layout/vProcess5"/>
    <dgm:cxn modelId="{C18D11A4-6BCB-E349-A794-8AD75E653FC1}" type="presOf" srcId="{F923985A-8016-492C-BBB1-CAF3B13BAE93}" destId="{45BE388F-1DD6-8044-81CF-6B0894AAA936}" srcOrd="0" destOrd="0" presId="urn:microsoft.com/office/officeart/2005/8/layout/vProcess5"/>
    <dgm:cxn modelId="{4F893FAD-B3D2-9748-85C9-A540B06E4113}" type="presOf" srcId="{327E4604-C8CF-4648-BA36-19447EAC25C6}" destId="{82952FC0-66B0-3C46-AD16-2C8C7FF5C606}" srcOrd="1" destOrd="0" presId="urn:microsoft.com/office/officeart/2005/8/layout/vProcess5"/>
    <dgm:cxn modelId="{6AC18CBB-36E3-094D-A46A-AA264714AF90}" type="presOf" srcId="{ED7201D8-FACC-486E-9378-E9437B27B42A}" destId="{77CA7B69-BF8A-F348-85FF-AF8D9F4E7101}" srcOrd="0" destOrd="0" presId="urn:microsoft.com/office/officeart/2005/8/layout/vProcess5"/>
    <dgm:cxn modelId="{9D7DDABC-7734-E047-9FAC-5E7945439ED9}" srcId="{BABB865E-C8B8-4A2B-B5B5-178ACFA54628}" destId="{DACF730A-9CC8-F742-871A-808AB3A95D59}" srcOrd="4" destOrd="0" parTransId="{838AE1D8-E573-6B4F-88A4-36A5149CB261}" sibTransId="{A7F4415B-2D98-3446-9113-20F6362C42BD}"/>
    <dgm:cxn modelId="{4C5E08C2-3371-E741-8BD7-BF1E28382D1B}" type="presOf" srcId="{D7D0C92B-0B0E-5D43-ADF6-B2FCA3512CA0}" destId="{650A69FB-D71E-2546-A7A9-FFAB2B165340}" srcOrd="1" destOrd="0" presId="urn:microsoft.com/office/officeart/2005/8/layout/vProcess5"/>
    <dgm:cxn modelId="{5BD0C3C5-316D-3E43-A0CB-8B9EBD6E094C}" type="presOf" srcId="{7C014B06-C167-B84B-A329-A75BEC346B5D}" destId="{43A32315-F6BF-9048-8C5C-B89396F5D976}" srcOrd="0" destOrd="0" presId="urn:microsoft.com/office/officeart/2005/8/layout/vProcess5"/>
    <dgm:cxn modelId="{8B78B6E3-BFE8-534E-80AA-F6FFEAABF5C7}" type="presOf" srcId="{D32E4138-FBDB-41CD-81F3-800C42C3F55A}" destId="{F7E9E8D8-2ACE-E343-93C0-C67A1D000434}" srcOrd="0" destOrd="0" presId="urn:microsoft.com/office/officeart/2005/8/layout/vProcess5"/>
    <dgm:cxn modelId="{807CF2F6-77B1-4B8E-A697-35D3C91A8CFE}" srcId="{BABB865E-C8B8-4A2B-B5B5-178ACFA54628}" destId="{327E4604-C8CF-4648-BA36-19447EAC25C6}" srcOrd="2" destOrd="0" parTransId="{B59769EC-7C05-4EE5-871A-46D5A5A4AD89}" sibTransId="{ED7201D8-FACC-486E-9378-E9437B27B42A}"/>
    <dgm:cxn modelId="{426709D9-42B1-EF43-9C72-EF7817F72392}" type="presParOf" srcId="{5A874D30-0EF0-D746-8CB8-D36994DC203B}" destId="{F5057A50-EF6A-B742-9FD1-4C5883CAF8C3}" srcOrd="0" destOrd="0" presId="urn:microsoft.com/office/officeart/2005/8/layout/vProcess5"/>
    <dgm:cxn modelId="{CDA261E9-FFBB-FA4A-82D6-220B11E19913}" type="presParOf" srcId="{5A874D30-0EF0-D746-8CB8-D36994DC203B}" destId="{45BE388F-1DD6-8044-81CF-6B0894AAA936}" srcOrd="1" destOrd="0" presId="urn:microsoft.com/office/officeart/2005/8/layout/vProcess5"/>
    <dgm:cxn modelId="{A6CD4F1B-5E0B-1748-B12C-CB1809B81E5E}" type="presParOf" srcId="{5A874D30-0EF0-D746-8CB8-D36994DC203B}" destId="{F7E9E8D8-2ACE-E343-93C0-C67A1D000434}" srcOrd="2" destOrd="0" presId="urn:microsoft.com/office/officeart/2005/8/layout/vProcess5"/>
    <dgm:cxn modelId="{DB90853A-ED91-3442-9A76-E35BD7482E80}" type="presParOf" srcId="{5A874D30-0EF0-D746-8CB8-D36994DC203B}" destId="{88EA7211-5F64-F347-816A-429FCCB47184}" srcOrd="3" destOrd="0" presId="urn:microsoft.com/office/officeart/2005/8/layout/vProcess5"/>
    <dgm:cxn modelId="{1A9E6CF8-09AC-F44D-B288-B6AFA9295767}" type="presParOf" srcId="{5A874D30-0EF0-D746-8CB8-D36994DC203B}" destId="{D88E82C3-886B-C848-BF73-330AB681D966}" srcOrd="4" destOrd="0" presId="urn:microsoft.com/office/officeart/2005/8/layout/vProcess5"/>
    <dgm:cxn modelId="{9BC17619-DC14-9049-869D-E698DD6B906F}" type="presParOf" srcId="{5A874D30-0EF0-D746-8CB8-D36994DC203B}" destId="{FD4D85D1-DE68-B941-A7C3-1C66B7F94685}" srcOrd="5" destOrd="0" presId="urn:microsoft.com/office/officeart/2005/8/layout/vProcess5"/>
    <dgm:cxn modelId="{9BB926ED-7455-C541-B80E-3D4987DD6EE4}" type="presParOf" srcId="{5A874D30-0EF0-D746-8CB8-D36994DC203B}" destId="{8155773C-A427-5546-9F39-2D956E4865A1}" srcOrd="6" destOrd="0" presId="urn:microsoft.com/office/officeart/2005/8/layout/vProcess5"/>
    <dgm:cxn modelId="{A12B89AF-1E5C-144D-9EDA-C9C7F386A8DC}" type="presParOf" srcId="{5A874D30-0EF0-D746-8CB8-D36994DC203B}" destId="{8465A4DB-0432-6049-9B3B-BA33514FE1D0}" srcOrd="7" destOrd="0" presId="urn:microsoft.com/office/officeart/2005/8/layout/vProcess5"/>
    <dgm:cxn modelId="{3CA50C72-D2AE-8843-B097-05BB0A0C0C74}" type="presParOf" srcId="{5A874D30-0EF0-D746-8CB8-D36994DC203B}" destId="{77CA7B69-BF8A-F348-85FF-AF8D9F4E7101}" srcOrd="8" destOrd="0" presId="urn:microsoft.com/office/officeart/2005/8/layout/vProcess5"/>
    <dgm:cxn modelId="{E2CC933E-58AD-274F-BC54-027B027E91F0}" type="presParOf" srcId="{5A874D30-0EF0-D746-8CB8-D36994DC203B}" destId="{43A32315-F6BF-9048-8C5C-B89396F5D976}" srcOrd="9" destOrd="0" presId="urn:microsoft.com/office/officeart/2005/8/layout/vProcess5"/>
    <dgm:cxn modelId="{FD77C29D-B3AB-A14B-8CEF-EF04758EE639}" type="presParOf" srcId="{5A874D30-0EF0-D746-8CB8-D36994DC203B}" destId="{B0FF000D-DFD6-AF4F-8462-0D72FB0D5526}" srcOrd="10" destOrd="0" presId="urn:microsoft.com/office/officeart/2005/8/layout/vProcess5"/>
    <dgm:cxn modelId="{D7C76427-B01C-AD44-A4AF-737C95C78870}" type="presParOf" srcId="{5A874D30-0EF0-D746-8CB8-D36994DC203B}" destId="{A4EF244A-B5BF-A64D-8117-0C49193BB387}" srcOrd="11" destOrd="0" presId="urn:microsoft.com/office/officeart/2005/8/layout/vProcess5"/>
    <dgm:cxn modelId="{2BD2F832-A8FD-BB4F-A45D-656FA983E1F1}" type="presParOf" srcId="{5A874D30-0EF0-D746-8CB8-D36994DC203B}" destId="{82952FC0-66B0-3C46-AD16-2C8C7FF5C606}" srcOrd="12" destOrd="0" presId="urn:microsoft.com/office/officeart/2005/8/layout/vProcess5"/>
    <dgm:cxn modelId="{97DED0EA-4F0F-6B45-96B2-46254E71730F}" type="presParOf" srcId="{5A874D30-0EF0-D746-8CB8-D36994DC203B}" destId="{650A69FB-D71E-2546-A7A9-FFAB2B165340}" srcOrd="13" destOrd="0" presId="urn:microsoft.com/office/officeart/2005/8/layout/vProcess5"/>
    <dgm:cxn modelId="{306C5BE2-1810-BF4B-B48B-E054F16D010F}" type="presParOf" srcId="{5A874D30-0EF0-D746-8CB8-D36994DC203B}" destId="{165E0B5C-8AE4-4243-AFD8-9E01FB1AB4F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91062E-B9DB-4595-AB91-A2BB7785F1E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76AAD01-D310-484F-BDC4-D255DAE3BF9F}">
      <dgm:prSet/>
      <dgm:spPr/>
      <dgm:t>
        <a:bodyPr/>
        <a:lstStyle/>
        <a:p>
          <a:pPr>
            <a:lnSpc>
              <a:spcPct val="100000"/>
            </a:lnSpc>
            <a:defRPr cap="all"/>
          </a:pPr>
          <a:r>
            <a:rPr lang="en-US" cap="none" dirty="0"/>
            <a:t>Be here and stay focused </a:t>
          </a:r>
        </a:p>
      </dgm:t>
    </dgm:pt>
    <dgm:pt modelId="{0A7DB91B-CBAD-40B4-BBAF-4D495F02A6F7}" type="parTrans" cxnId="{7149C570-43BE-4B03-A5CF-8626B4E731B4}">
      <dgm:prSet/>
      <dgm:spPr/>
      <dgm:t>
        <a:bodyPr/>
        <a:lstStyle/>
        <a:p>
          <a:endParaRPr lang="en-US"/>
        </a:p>
      </dgm:t>
    </dgm:pt>
    <dgm:pt modelId="{1713A78D-D613-40D8-B9CD-6707ED78F8FB}" type="sibTrans" cxnId="{7149C570-43BE-4B03-A5CF-8626B4E731B4}">
      <dgm:prSet/>
      <dgm:spPr/>
      <dgm:t>
        <a:bodyPr/>
        <a:lstStyle/>
        <a:p>
          <a:endParaRPr lang="en-US"/>
        </a:p>
      </dgm:t>
    </dgm:pt>
    <dgm:pt modelId="{5C00A42D-2DFA-4D08-8D96-5A32F4D39EC3}">
      <dgm:prSet/>
      <dgm:spPr/>
      <dgm:t>
        <a:bodyPr/>
        <a:lstStyle/>
        <a:p>
          <a:pPr>
            <a:lnSpc>
              <a:spcPct val="100000"/>
            </a:lnSpc>
            <a:defRPr cap="all"/>
          </a:pPr>
          <a:r>
            <a:rPr lang="en-US" cap="none" dirty="0"/>
            <a:t>Take notes </a:t>
          </a:r>
        </a:p>
      </dgm:t>
    </dgm:pt>
    <dgm:pt modelId="{8ED8C01B-59A6-48A0-B375-F25519A90E26}" type="parTrans" cxnId="{169B333B-2D38-4423-BE5E-0D79667E95F2}">
      <dgm:prSet/>
      <dgm:spPr/>
      <dgm:t>
        <a:bodyPr/>
        <a:lstStyle/>
        <a:p>
          <a:endParaRPr lang="en-US"/>
        </a:p>
      </dgm:t>
    </dgm:pt>
    <dgm:pt modelId="{D962DF2D-7572-474E-BC7A-2E7A43424FF8}" type="sibTrans" cxnId="{169B333B-2D38-4423-BE5E-0D79667E95F2}">
      <dgm:prSet/>
      <dgm:spPr/>
      <dgm:t>
        <a:bodyPr/>
        <a:lstStyle/>
        <a:p>
          <a:endParaRPr lang="en-US"/>
        </a:p>
      </dgm:t>
    </dgm:pt>
    <dgm:pt modelId="{4D4520E2-0B08-4833-A8D0-D030F638667C}">
      <dgm:prSet/>
      <dgm:spPr/>
      <dgm:t>
        <a:bodyPr/>
        <a:lstStyle/>
        <a:p>
          <a:pPr>
            <a:lnSpc>
              <a:spcPct val="100000"/>
            </a:lnSpc>
            <a:defRPr cap="all"/>
          </a:pPr>
          <a:r>
            <a:rPr lang="en-US" cap="none" dirty="0"/>
            <a:t>Be active </a:t>
          </a:r>
        </a:p>
      </dgm:t>
    </dgm:pt>
    <dgm:pt modelId="{0F7B7557-766D-4DFC-A27A-A1790F4FB5F9}" type="parTrans" cxnId="{0F8DE986-A1ED-4106-B0DF-7DDDA32F8497}">
      <dgm:prSet/>
      <dgm:spPr/>
      <dgm:t>
        <a:bodyPr/>
        <a:lstStyle/>
        <a:p>
          <a:endParaRPr lang="en-US"/>
        </a:p>
      </dgm:t>
    </dgm:pt>
    <dgm:pt modelId="{38C2B2D9-C558-4599-B200-5F8ED38E00B7}" type="sibTrans" cxnId="{0F8DE986-A1ED-4106-B0DF-7DDDA32F8497}">
      <dgm:prSet/>
      <dgm:spPr/>
      <dgm:t>
        <a:bodyPr/>
        <a:lstStyle/>
        <a:p>
          <a:endParaRPr lang="en-US"/>
        </a:p>
      </dgm:t>
    </dgm:pt>
    <dgm:pt modelId="{5FC1F68D-F617-47CC-835E-C712A62F9512}">
      <dgm:prSet/>
      <dgm:spPr/>
      <dgm:t>
        <a:bodyPr/>
        <a:lstStyle/>
        <a:p>
          <a:pPr>
            <a:lnSpc>
              <a:spcPct val="100000"/>
            </a:lnSpc>
            <a:defRPr cap="all"/>
          </a:pPr>
          <a:r>
            <a:rPr lang="en-US" cap="none" dirty="0"/>
            <a:t>Have some fun </a:t>
          </a:r>
        </a:p>
      </dgm:t>
    </dgm:pt>
    <dgm:pt modelId="{F54EF32B-3B4E-4042-80EE-08354BBEBB49}" type="parTrans" cxnId="{59D97BC0-97D7-48F4-9EAD-0C5E2A9DA3C7}">
      <dgm:prSet/>
      <dgm:spPr/>
      <dgm:t>
        <a:bodyPr/>
        <a:lstStyle/>
        <a:p>
          <a:endParaRPr lang="en-US"/>
        </a:p>
      </dgm:t>
    </dgm:pt>
    <dgm:pt modelId="{B9B7BFB2-EFBE-4DFD-8C08-E76116409130}" type="sibTrans" cxnId="{59D97BC0-97D7-48F4-9EAD-0C5E2A9DA3C7}">
      <dgm:prSet/>
      <dgm:spPr/>
      <dgm:t>
        <a:bodyPr/>
        <a:lstStyle/>
        <a:p>
          <a:endParaRPr lang="en-US"/>
        </a:p>
      </dgm:t>
    </dgm:pt>
    <dgm:pt modelId="{FC9F2DA3-576B-DB4C-B608-6073201BF45B}">
      <dgm:prSet/>
      <dgm:spPr/>
      <dgm:t>
        <a:bodyPr/>
        <a:lstStyle/>
        <a:p>
          <a:pPr>
            <a:lnSpc>
              <a:spcPct val="100000"/>
            </a:lnSpc>
            <a:defRPr cap="all"/>
          </a:pPr>
          <a:r>
            <a:rPr lang="en-GB" cap="none" dirty="0"/>
            <a:t>A two-hat approach</a:t>
          </a:r>
        </a:p>
      </dgm:t>
    </dgm:pt>
    <dgm:pt modelId="{F8782213-6AD1-7447-BDDA-92CDE0B7E126}" type="parTrans" cxnId="{5247330E-DCBA-9A47-9F44-4906DC7001B7}">
      <dgm:prSet/>
      <dgm:spPr/>
      <dgm:t>
        <a:bodyPr/>
        <a:lstStyle/>
        <a:p>
          <a:endParaRPr lang="en-GB"/>
        </a:p>
      </dgm:t>
    </dgm:pt>
    <dgm:pt modelId="{60E20113-3AC3-F741-A1EC-EDBBD4E14402}" type="sibTrans" cxnId="{5247330E-DCBA-9A47-9F44-4906DC7001B7}">
      <dgm:prSet/>
      <dgm:spPr/>
      <dgm:t>
        <a:bodyPr/>
        <a:lstStyle/>
        <a:p>
          <a:endParaRPr lang="en-GB"/>
        </a:p>
      </dgm:t>
    </dgm:pt>
    <dgm:pt modelId="{1C5DB29F-1DD3-4561-9812-F1BF5B494CB7}" type="pres">
      <dgm:prSet presAssocID="{3491062E-B9DB-4595-AB91-A2BB7785F1EE}" presName="root" presStyleCnt="0">
        <dgm:presLayoutVars>
          <dgm:dir/>
          <dgm:resizeHandles val="exact"/>
        </dgm:presLayoutVars>
      </dgm:prSet>
      <dgm:spPr/>
    </dgm:pt>
    <dgm:pt modelId="{C7076148-AA11-4B1E-A790-C7AB49D7B822}" type="pres">
      <dgm:prSet presAssocID="{876AAD01-D310-484F-BDC4-D255DAE3BF9F}" presName="compNode" presStyleCnt="0"/>
      <dgm:spPr/>
    </dgm:pt>
    <dgm:pt modelId="{38241E92-BED8-4934-9F90-EBBCDA1E10AD}" type="pres">
      <dgm:prSet presAssocID="{876AAD01-D310-484F-BDC4-D255DAE3BF9F}" presName="iconBgRect" presStyleLbl="bgShp" presStyleIdx="0" presStyleCnt="5"/>
      <dgm:spPr>
        <a:prstGeom prst="round2DiagRect">
          <a:avLst>
            <a:gd name="adj1" fmla="val 29727"/>
            <a:gd name="adj2" fmla="val 0"/>
          </a:avLst>
        </a:prstGeom>
      </dgm:spPr>
    </dgm:pt>
    <dgm:pt modelId="{9BC324F3-4B8D-46CE-8396-F001B2CED5E5}" type="pres">
      <dgm:prSet presAssocID="{876AAD01-D310-484F-BDC4-D255DAE3BF9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9903F602-CAD8-4968-94B5-DE0A1F2AD3C0}" type="pres">
      <dgm:prSet presAssocID="{876AAD01-D310-484F-BDC4-D255DAE3BF9F}" presName="spaceRect" presStyleCnt="0"/>
      <dgm:spPr/>
    </dgm:pt>
    <dgm:pt modelId="{57883364-A57C-4F65-A364-24B0D3F30B87}" type="pres">
      <dgm:prSet presAssocID="{876AAD01-D310-484F-BDC4-D255DAE3BF9F}" presName="textRect" presStyleLbl="revTx" presStyleIdx="0" presStyleCnt="5">
        <dgm:presLayoutVars>
          <dgm:chMax val="1"/>
          <dgm:chPref val="1"/>
        </dgm:presLayoutVars>
      </dgm:prSet>
      <dgm:spPr/>
    </dgm:pt>
    <dgm:pt modelId="{8A76328A-6732-4C59-A382-6EEAF8122682}" type="pres">
      <dgm:prSet presAssocID="{1713A78D-D613-40D8-B9CD-6707ED78F8FB}" presName="sibTrans" presStyleCnt="0"/>
      <dgm:spPr/>
    </dgm:pt>
    <dgm:pt modelId="{E9956447-4132-475A-9978-031C69BE9944}" type="pres">
      <dgm:prSet presAssocID="{5C00A42D-2DFA-4D08-8D96-5A32F4D39EC3}" presName="compNode" presStyleCnt="0"/>
      <dgm:spPr/>
    </dgm:pt>
    <dgm:pt modelId="{D0354842-9CC4-42EF-8E41-C3995BF2D5A1}" type="pres">
      <dgm:prSet presAssocID="{5C00A42D-2DFA-4D08-8D96-5A32F4D39EC3}" presName="iconBgRect" presStyleLbl="bgShp" presStyleIdx="1" presStyleCnt="5"/>
      <dgm:spPr>
        <a:prstGeom prst="round2DiagRect">
          <a:avLst>
            <a:gd name="adj1" fmla="val 29727"/>
            <a:gd name="adj2" fmla="val 0"/>
          </a:avLst>
        </a:prstGeom>
      </dgm:spPr>
    </dgm:pt>
    <dgm:pt modelId="{E1DF112B-2A03-4AC5-8E04-F690652E02C2}" type="pres">
      <dgm:prSet presAssocID="{5C00A42D-2DFA-4D08-8D96-5A32F4D39EC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E16F4AA4-D3AF-426B-846E-6C1E3B024CDE}" type="pres">
      <dgm:prSet presAssocID="{5C00A42D-2DFA-4D08-8D96-5A32F4D39EC3}" presName="spaceRect" presStyleCnt="0"/>
      <dgm:spPr/>
    </dgm:pt>
    <dgm:pt modelId="{6DD070EA-81B3-4515-9196-AE6FB4A151D2}" type="pres">
      <dgm:prSet presAssocID="{5C00A42D-2DFA-4D08-8D96-5A32F4D39EC3}" presName="textRect" presStyleLbl="revTx" presStyleIdx="1" presStyleCnt="5">
        <dgm:presLayoutVars>
          <dgm:chMax val="1"/>
          <dgm:chPref val="1"/>
        </dgm:presLayoutVars>
      </dgm:prSet>
      <dgm:spPr/>
    </dgm:pt>
    <dgm:pt modelId="{481B8640-1F47-48E4-8306-1F833C3E3B66}" type="pres">
      <dgm:prSet presAssocID="{D962DF2D-7572-474E-BC7A-2E7A43424FF8}" presName="sibTrans" presStyleCnt="0"/>
      <dgm:spPr/>
    </dgm:pt>
    <dgm:pt modelId="{3E3E2D9C-27DE-4FB6-A0FF-3665E064AC1F}" type="pres">
      <dgm:prSet presAssocID="{4D4520E2-0B08-4833-A8D0-D030F638667C}" presName="compNode" presStyleCnt="0"/>
      <dgm:spPr/>
    </dgm:pt>
    <dgm:pt modelId="{32972C58-D1CD-4463-BE84-838E22BD36A1}" type="pres">
      <dgm:prSet presAssocID="{4D4520E2-0B08-4833-A8D0-D030F638667C}" presName="iconBgRect" presStyleLbl="bgShp" presStyleIdx="2" presStyleCnt="5"/>
      <dgm:spPr>
        <a:prstGeom prst="round2DiagRect">
          <a:avLst>
            <a:gd name="adj1" fmla="val 29727"/>
            <a:gd name="adj2" fmla="val 0"/>
          </a:avLst>
        </a:prstGeom>
      </dgm:spPr>
    </dgm:pt>
    <dgm:pt modelId="{7F61A9CB-B6EA-4669-8ADF-B207AD644F67}" type="pres">
      <dgm:prSet presAssocID="{4D4520E2-0B08-4833-A8D0-D030F638667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203BB842-F929-4172-BB71-F43A376344A0}" type="pres">
      <dgm:prSet presAssocID="{4D4520E2-0B08-4833-A8D0-D030F638667C}" presName="spaceRect" presStyleCnt="0"/>
      <dgm:spPr/>
    </dgm:pt>
    <dgm:pt modelId="{D98E2BA1-51BF-47D1-9044-27A0BA585946}" type="pres">
      <dgm:prSet presAssocID="{4D4520E2-0B08-4833-A8D0-D030F638667C}" presName="textRect" presStyleLbl="revTx" presStyleIdx="2" presStyleCnt="5">
        <dgm:presLayoutVars>
          <dgm:chMax val="1"/>
          <dgm:chPref val="1"/>
        </dgm:presLayoutVars>
      </dgm:prSet>
      <dgm:spPr/>
    </dgm:pt>
    <dgm:pt modelId="{F620B29D-CD47-498A-A720-B256D4A8D371}" type="pres">
      <dgm:prSet presAssocID="{38C2B2D9-C558-4599-B200-5F8ED38E00B7}" presName="sibTrans" presStyleCnt="0"/>
      <dgm:spPr/>
    </dgm:pt>
    <dgm:pt modelId="{A54DF33C-443C-4FEF-90F3-23CB5ADA6ACF}" type="pres">
      <dgm:prSet presAssocID="{5FC1F68D-F617-47CC-835E-C712A62F9512}" presName="compNode" presStyleCnt="0"/>
      <dgm:spPr/>
    </dgm:pt>
    <dgm:pt modelId="{6FF429C9-B971-4DA5-A3C6-82BFCE3C90E1}" type="pres">
      <dgm:prSet presAssocID="{5FC1F68D-F617-47CC-835E-C712A62F9512}" presName="iconBgRect" presStyleLbl="bgShp" presStyleIdx="3" presStyleCnt="5"/>
      <dgm:spPr>
        <a:prstGeom prst="round2DiagRect">
          <a:avLst>
            <a:gd name="adj1" fmla="val 29727"/>
            <a:gd name="adj2" fmla="val 0"/>
          </a:avLst>
        </a:prstGeom>
      </dgm:spPr>
    </dgm:pt>
    <dgm:pt modelId="{094187ED-B969-4623-B819-5275D89EC750}" type="pres">
      <dgm:prSet presAssocID="{5FC1F68D-F617-47CC-835E-C712A62F951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nce"/>
        </a:ext>
      </dgm:extLst>
    </dgm:pt>
    <dgm:pt modelId="{F3A4E128-6897-4BA9-B1DB-356778DEADCC}" type="pres">
      <dgm:prSet presAssocID="{5FC1F68D-F617-47CC-835E-C712A62F9512}" presName="spaceRect" presStyleCnt="0"/>
      <dgm:spPr/>
    </dgm:pt>
    <dgm:pt modelId="{B6CE0D32-8D16-48DD-AF44-5AE04E06FDD1}" type="pres">
      <dgm:prSet presAssocID="{5FC1F68D-F617-47CC-835E-C712A62F9512}" presName="textRect" presStyleLbl="revTx" presStyleIdx="3" presStyleCnt="5">
        <dgm:presLayoutVars>
          <dgm:chMax val="1"/>
          <dgm:chPref val="1"/>
        </dgm:presLayoutVars>
      </dgm:prSet>
      <dgm:spPr/>
    </dgm:pt>
    <dgm:pt modelId="{79677EFE-7AFB-2C4F-90CE-C48626F2B59D}" type="pres">
      <dgm:prSet presAssocID="{B9B7BFB2-EFBE-4DFD-8C08-E76116409130}" presName="sibTrans" presStyleCnt="0"/>
      <dgm:spPr/>
    </dgm:pt>
    <dgm:pt modelId="{A65973E0-B97E-9F4A-AA66-6300571B639B}" type="pres">
      <dgm:prSet presAssocID="{FC9F2DA3-576B-DB4C-B608-6073201BF45B}" presName="compNode" presStyleCnt="0"/>
      <dgm:spPr/>
    </dgm:pt>
    <dgm:pt modelId="{FBD8276A-3756-8447-9FB4-0E8CEE453D95}" type="pres">
      <dgm:prSet presAssocID="{FC9F2DA3-576B-DB4C-B608-6073201BF45B}" presName="iconBgRect" presStyleLbl="bgShp" presStyleIdx="4" presStyleCnt="5"/>
      <dgm:spPr>
        <a:prstGeom prst="round2DiagRect">
          <a:avLst>
            <a:gd name="adj1" fmla="val 29727"/>
            <a:gd name="adj2" fmla="val 0"/>
          </a:avLst>
        </a:prstGeom>
      </dgm:spPr>
    </dgm:pt>
    <dgm:pt modelId="{99BCB54A-18BD-A446-801C-308FEB883843}" type="pres">
      <dgm:prSet presAssocID="{FC9F2DA3-576B-DB4C-B608-6073201BF45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Lst>
          </a:blip>
          <a:srcRect/>
          <a:stretch>
            <a:fillRect l="-25000" r="-25000"/>
          </a:stretch>
        </a:blipFill>
      </dgm:spPr>
    </dgm:pt>
    <dgm:pt modelId="{4C158850-1B47-7D4F-971B-9CECE6636ECF}" type="pres">
      <dgm:prSet presAssocID="{FC9F2DA3-576B-DB4C-B608-6073201BF45B}" presName="spaceRect" presStyleCnt="0"/>
      <dgm:spPr/>
    </dgm:pt>
    <dgm:pt modelId="{A0837728-0586-9D49-8ADD-A92EA18B2082}" type="pres">
      <dgm:prSet presAssocID="{FC9F2DA3-576B-DB4C-B608-6073201BF45B}" presName="textRect" presStyleLbl="revTx" presStyleIdx="4" presStyleCnt="5" custScaleX="171566">
        <dgm:presLayoutVars>
          <dgm:chMax val="1"/>
          <dgm:chPref val="1"/>
        </dgm:presLayoutVars>
      </dgm:prSet>
      <dgm:spPr/>
    </dgm:pt>
  </dgm:ptLst>
  <dgm:cxnLst>
    <dgm:cxn modelId="{5247330E-DCBA-9A47-9F44-4906DC7001B7}" srcId="{3491062E-B9DB-4595-AB91-A2BB7785F1EE}" destId="{FC9F2DA3-576B-DB4C-B608-6073201BF45B}" srcOrd="4" destOrd="0" parTransId="{F8782213-6AD1-7447-BDDA-92CDE0B7E126}" sibTransId="{60E20113-3AC3-F741-A1EC-EDBBD4E14402}"/>
    <dgm:cxn modelId="{E9332E27-A9E4-6740-B68D-B3C4842BD0E2}" type="presOf" srcId="{5FC1F68D-F617-47CC-835E-C712A62F9512}" destId="{B6CE0D32-8D16-48DD-AF44-5AE04E06FDD1}" srcOrd="0" destOrd="0" presId="urn:microsoft.com/office/officeart/2018/5/layout/IconLeafLabelList"/>
    <dgm:cxn modelId="{169B333B-2D38-4423-BE5E-0D79667E95F2}" srcId="{3491062E-B9DB-4595-AB91-A2BB7785F1EE}" destId="{5C00A42D-2DFA-4D08-8D96-5A32F4D39EC3}" srcOrd="1" destOrd="0" parTransId="{8ED8C01B-59A6-48A0-B375-F25519A90E26}" sibTransId="{D962DF2D-7572-474E-BC7A-2E7A43424FF8}"/>
    <dgm:cxn modelId="{B26E0D68-B5C1-8D4B-95FD-3F723F41A00B}" type="presOf" srcId="{876AAD01-D310-484F-BDC4-D255DAE3BF9F}" destId="{57883364-A57C-4F65-A364-24B0D3F30B87}" srcOrd="0" destOrd="0" presId="urn:microsoft.com/office/officeart/2018/5/layout/IconLeafLabelList"/>
    <dgm:cxn modelId="{AA23A54A-93E2-1C4F-9BC9-7FC58919FE55}" type="presOf" srcId="{4D4520E2-0B08-4833-A8D0-D030F638667C}" destId="{D98E2BA1-51BF-47D1-9044-27A0BA585946}" srcOrd="0" destOrd="0" presId="urn:microsoft.com/office/officeart/2018/5/layout/IconLeafLabelList"/>
    <dgm:cxn modelId="{7149C570-43BE-4B03-A5CF-8626B4E731B4}" srcId="{3491062E-B9DB-4595-AB91-A2BB7785F1EE}" destId="{876AAD01-D310-484F-BDC4-D255DAE3BF9F}" srcOrd="0" destOrd="0" parTransId="{0A7DB91B-CBAD-40B4-BBAF-4D495F02A6F7}" sibTransId="{1713A78D-D613-40D8-B9CD-6707ED78F8FB}"/>
    <dgm:cxn modelId="{C48EA379-8CCC-A74A-A2EE-8F7700BA6F38}" type="presOf" srcId="{FC9F2DA3-576B-DB4C-B608-6073201BF45B}" destId="{A0837728-0586-9D49-8ADD-A92EA18B2082}" srcOrd="0" destOrd="0" presId="urn:microsoft.com/office/officeart/2018/5/layout/IconLeafLabelList"/>
    <dgm:cxn modelId="{0404657D-4D51-7547-A47B-A42F5939C438}" type="presOf" srcId="{5C00A42D-2DFA-4D08-8D96-5A32F4D39EC3}" destId="{6DD070EA-81B3-4515-9196-AE6FB4A151D2}" srcOrd="0" destOrd="0" presId="urn:microsoft.com/office/officeart/2018/5/layout/IconLeafLabelList"/>
    <dgm:cxn modelId="{0F8DE986-A1ED-4106-B0DF-7DDDA32F8497}" srcId="{3491062E-B9DB-4595-AB91-A2BB7785F1EE}" destId="{4D4520E2-0B08-4833-A8D0-D030F638667C}" srcOrd="2" destOrd="0" parTransId="{0F7B7557-766D-4DFC-A27A-A1790F4FB5F9}" sibTransId="{38C2B2D9-C558-4599-B200-5F8ED38E00B7}"/>
    <dgm:cxn modelId="{EF783CBD-1EAF-DC49-A655-1D7D9214D70B}" type="presOf" srcId="{3491062E-B9DB-4595-AB91-A2BB7785F1EE}" destId="{1C5DB29F-1DD3-4561-9812-F1BF5B494CB7}" srcOrd="0" destOrd="0" presId="urn:microsoft.com/office/officeart/2018/5/layout/IconLeafLabelList"/>
    <dgm:cxn modelId="{59D97BC0-97D7-48F4-9EAD-0C5E2A9DA3C7}" srcId="{3491062E-B9DB-4595-AB91-A2BB7785F1EE}" destId="{5FC1F68D-F617-47CC-835E-C712A62F9512}" srcOrd="3" destOrd="0" parTransId="{F54EF32B-3B4E-4042-80EE-08354BBEBB49}" sibTransId="{B9B7BFB2-EFBE-4DFD-8C08-E76116409130}"/>
    <dgm:cxn modelId="{53851FB5-529B-3F4F-A4AF-01BD5A2AFAA6}" type="presParOf" srcId="{1C5DB29F-1DD3-4561-9812-F1BF5B494CB7}" destId="{C7076148-AA11-4B1E-A790-C7AB49D7B822}" srcOrd="0" destOrd="0" presId="urn:microsoft.com/office/officeart/2018/5/layout/IconLeafLabelList"/>
    <dgm:cxn modelId="{14BEF02C-D8CB-294F-B021-01AF7A6B6473}" type="presParOf" srcId="{C7076148-AA11-4B1E-A790-C7AB49D7B822}" destId="{38241E92-BED8-4934-9F90-EBBCDA1E10AD}" srcOrd="0" destOrd="0" presId="urn:microsoft.com/office/officeart/2018/5/layout/IconLeafLabelList"/>
    <dgm:cxn modelId="{24FA1EC3-27BC-044C-AD8F-042940B82EBA}" type="presParOf" srcId="{C7076148-AA11-4B1E-A790-C7AB49D7B822}" destId="{9BC324F3-4B8D-46CE-8396-F001B2CED5E5}" srcOrd="1" destOrd="0" presId="urn:microsoft.com/office/officeart/2018/5/layout/IconLeafLabelList"/>
    <dgm:cxn modelId="{F7EF7477-C1D2-C14D-9F03-4A1F7037AEF4}" type="presParOf" srcId="{C7076148-AA11-4B1E-A790-C7AB49D7B822}" destId="{9903F602-CAD8-4968-94B5-DE0A1F2AD3C0}" srcOrd="2" destOrd="0" presId="urn:microsoft.com/office/officeart/2018/5/layout/IconLeafLabelList"/>
    <dgm:cxn modelId="{EA7B3EDA-477D-7049-BBF1-63421565BD8A}" type="presParOf" srcId="{C7076148-AA11-4B1E-A790-C7AB49D7B822}" destId="{57883364-A57C-4F65-A364-24B0D3F30B87}" srcOrd="3" destOrd="0" presId="urn:microsoft.com/office/officeart/2018/5/layout/IconLeafLabelList"/>
    <dgm:cxn modelId="{083C8945-0C25-F94A-986E-93CB9720CF93}" type="presParOf" srcId="{1C5DB29F-1DD3-4561-9812-F1BF5B494CB7}" destId="{8A76328A-6732-4C59-A382-6EEAF8122682}" srcOrd="1" destOrd="0" presId="urn:microsoft.com/office/officeart/2018/5/layout/IconLeafLabelList"/>
    <dgm:cxn modelId="{E920CD7E-B423-4D48-BB42-93BF5E7ED7E4}" type="presParOf" srcId="{1C5DB29F-1DD3-4561-9812-F1BF5B494CB7}" destId="{E9956447-4132-475A-9978-031C69BE9944}" srcOrd="2" destOrd="0" presId="urn:microsoft.com/office/officeart/2018/5/layout/IconLeafLabelList"/>
    <dgm:cxn modelId="{D5A69C2C-3177-7842-A105-8262F4C4EDCD}" type="presParOf" srcId="{E9956447-4132-475A-9978-031C69BE9944}" destId="{D0354842-9CC4-42EF-8E41-C3995BF2D5A1}" srcOrd="0" destOrd="0" presId="urn:microsoft.com/office/officeart/2018/5/layout/IconLeafLabelList"/>
    <dgm:cxn modelId="{80B2764D-C9C7-4746-95C2-98125B4150E8}" type="presParOf" srcId="{E9956447-4132-475A-9978-031C69BE9944}" destId="{E1DF112B-2A03-4AC5-8E04-F690652E02C2}" srcOrd="1" destOrd="0" presId="urn:microsoft.com/office/officeart/2018/5/layout/IconLeafLabelList"/>
    <dgm:cxn modelId="{09DE16AA-6788-5844-A98E-26E8318E69DF}" type="presParOf" srcId="{E9956447-4132-475A-9978-031C69BE9944}" destId="{E16F4AA4-D3AF-426B-846E-6C1E3B024CDE}" srcOrd="2" destOrd="0" presId="urn:microsoft.com/office/officeart/2018/5/layout/IconLeafLabelList"/>
    <dgm:cxn modelId="{4234F508-1455-2F49-AF14-D177D990B2BD}" type="presParOf" srcId="{E9956447-4132-475A-9978-031C69BE9944}" destId="{6DD070EA-81B3-4515-9196-AE6FB4A151D2}" srcOrd="3" destOrd="0" presId="urn:microsoft.com/office/officeart/2018/5/layout/IconLeafLabelList"/>
    <dgm:cxn modelId="{E8A4C5E8-99D9-6748-B330-649EB520B37E}" type="presParOf" srcId="{1C5DB29F-1DD3-4561-9812-F1BF5B494CB7}" destId="{481B8640-1F47-48E4-8306-1F833C3E3B66}" srcOrd="3" destOrd="0" presId="urn:microsoft.com/office/officeart/2018/5/layout/IconLeafLabelList"/>
    <dgm:cxn modelId="{EB8B7D93-1827-CB47-8DE1-D2072CD32690}" type="presParOf" srcId="{1C5DB29F-1DD3-4561-9812-F1BF5B494CB7}" destId="{3E3E2D9C-27DE-4FB6-A0FF-3665E064AC1F}" srcOrd="4" destOrd="0" presId="urn:microsoft.com/office/officeart/2018/5/layout/IconLeafLabelList"/>
    <dgm:cxn modelId="{694BB7C6-91DA-6C44-8DCD-302406B06721}" type="presParOf" srcId="{3E3E2D9C-27DE-4FB6-A0FF-3665E064AC1F}" destId="{32972C58-D1CD-4463-BE84-838E22BD36A1}" srcOrd="0" destOrd="0" presId="urn:microsoft.com/office/officeart/2018/5/layout/IconLeafLabelList"/>
    <dgm:cxn modelId="{E12A76A0-2ACD-5F4C-9A75-DCCC1389C508}" type="presParOf" srcId="{3E3E2D9C-27DE-4FB6-A0FF-3665E064AC1F}" destId="{7F61A9CB-B6EA-4669-8ADF-B207AD644F67}" srcOrd="1" destOrd="0" presId="urn:microsoft.com/office/officeart/2018/5/layout/IconLeafLabelList"/>
    <dgm:cxn modelId="{8CDE33FC-454B-104F-9C3E-73575CD095AC}" type="presParOf" srcId="{3E3E2D9C-27DE-4FB6-A0FF-3665E064AC1F}" destId="{203BB842-F929-4172-BB71-F43A376344A0}" srcOrd="2" destOrd="0" presId="urn:microsoft.com/office/officeart/2018/5/layout/IconLeafLabelList"/>
    <dgm:cxn modelId="{AE214E3B-5339-054F-A2BB-F588CA0AF9FF}" type="presParOf" srcId="{3E3E2D9C-27DE-4FB6-A0FF-3665E064AC1F}" destId="{D98E2BA1-51BF-47D1-9044-27A0BA585946}" srcOrd="3" destOrd="0" presId="urn:microsoft.com/office/officeart/2018/5/layout/IconLeafLabelList"/>
    <dgm:cxn modelId="{C95C8960-841E-CE46-8B83-1DA58AF32A38}" type="presParOf" srcId="{1C5DB29F-1DD3-4561-9812-F1BF5B494CB7}" destId="{F620B29D-CD47-498A-A720-B256D4A8D371}" srcOrd="5" destOrd="0" presId="urn:microsoft.com/office/officeart/2018/5/layout/IconLeafLabelList"/>
    <dgm:cxn modelId="{C7FC1A4A-1E6C-9B43-AE6F-731F1286DE90}" type="presParOf" srcId="{1C5DB29F-1DD3-4561-9812-F1BF5B494CB7}" destId="{A54DF33C-443C-4FEF-90F3-23CB5ADA6ACF}" srcOrd="6" destOrd="0" presId="urn:microsoft.com/office/officeart/2018/5/layout/IconLeafLabelList"/>
    <dgm:cxn modelId="{94269A8A-DF5E-1940-881E-DC80B896F091}" type="presParOf" srcId="{A54DF33C-443C-4FEF-90F3-23CB5ADA6ACF}" destId="{6FF429C9-B971-4DA5-A3C6-82BFCE3C90E1}" srcOrd="0" destOrd="0" presId="urn:microsoft.com/office/officeart/2018/5/layout/IconLeafLabelList"/>
    <dgm:cxn modelId="{941E5BDB-8D94-0747-AE5A-02AB32065B25}" type="presParOf" srcId="{A54DF33C-443C-4FEF-90F3-23CB5ADA6ACF}" destId="{094187ED-B969-4623-B819-5275D89EC750}" srcOrd="1" destOrd="0" presId="urn:microsoft.com/office/officeart/2018/5/layout/IconLeafLabelList"/>
    <dgm:cxn modelId="{12951E7B-2C17-1344-B708-B4EC77318B6A}" type="presParOf" srcId="{A54DF33C-443C-4FEF-90F3-23CB5ADA6ACF}" destId="{F3A4E128-6897-4BA9-B1DB-356778DEADCC}" srcOrd="2" destOrd="0" presId="urn:microsoft.com/office/officeart/2018/5/layout/IconLeafLabelList"/>
    <dgm:cxn modelId="{FC49F24B-05E3-AB49-8C96-E834B187B63C}" type="presParOf" srcId="{A54DF33C-443C-4FEF-90F3-23CB5ADA6ACF}" destId="{B6CE0D32-8D16-48DD-AF44-5AE04E06FDD1}" srcOrd="3" destOrd="0" presId="urn:microsoft.com/office/officeart/2018/5/layout/IconLeafLabelList"/>
    <dgm:cxn modelId="{A28BC1AB-915F-EC4D-BC22-7009E044D86A}" type="presParOf" srcId="{1C5DB29F-1DD3-4561-9812-F1BF5B494CB7}" destId="{79677EFE-7AFB-2C4F-90CE-C48626F2B59D}" srcOrd="7" destOrd="0" presId="urn:microsoft.com/office/officeart/2018/5/layout/IconLeafLabelList"/>
    <dgm:cxn modelId="{D1896B46-2D6D-954A-B3BB-A0824D471BFE}" type="presParOf" srcId="{1C5DB29F-1DD3-4561-9812-F1BF5B494CB7}" destId="{A65973E0-B97E-9F4A-AA66-6300571B639B}" srcOrd="8" destOrd="0" presId="urn:microsoft.com/office/officeart/2018/5/layout/IconLeafLabelList"/>
    <dgm:cxn modelId="{342C875B-2DE1-F148-BD95-BFFE60A4D942}" type="presParOf" srcId="{A65973E0-B97E-9F4A-AA66-6300571B639B}" destId="{FBD8276A-3756-8447-9FB4-0E8CEE453D95}" srcOrd="0" destOrd="0" presId="urn:microsoft.com/office/officeart/2018/5/layout/IconLeafLabelList"/>
    <dgm:cxn modelId="{ED16BD47-BA9E-D04B-991D-C7A1CE88405E}" type="presParOf" srcId="{A65973E0-B97E-9F4A-AA66-6300571B639B}" destId="{99BCB54A-18BD-A446-801C-308FEB883843}" srcOrd="1" destOrd="0" presId="urn:microsoft.com/office/officeart/2018/5/layout/IconLeafLabelList"/>
    <dgm:cxn modelId="{AA4805D2-A5D1-0541-9825-A3DB5EEBE89A}" type="presParOf" srcId="{A65973E0-B97E-9F4A-AA66-6300571B639B}" destId="{4C158850-1B47-7D4F-971B-9CECE6636ECF}" srcOrd="2" destOrd="0" presId="urn:microsoft.com/office/officeart/2018/5/layout/IconLeafLabelList"/>
    <dgm:cxn modelId="{8724D7E1-44ED-B640-BD18-4210A733D9A2}" type="presParOf" srcId="{A65973E0-B97E-9F4A-AA66-6300571B639B}" destId="{A0837728-0586-9D49-8ADD-A92EA18B2082}"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B9A956-2506-4580-BDEF-E2F4DBD1EC9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FA34549-E5C7-419F-959F-B50D19BAE3B6}">
      <dgm:prSet/>
      <dgm:spPr/>
      <dgm:t>
        <a:bodyPr/>
        <a:lstStyle/>
        <a:p>
          <a:pPr>
            <a:lnSpc>
              <a:spcPct val="100000"/>
            </a:lnSpc>
          </a:pPr>
          <a:r>
            <a:rPr lang="en-US"/>
            <a:t>Where do we see book reviews? </a:t>
          </a:r>
        </a:p>
      </dgm:t>
    </dgm:pt>
    <dgm:pt modelId="{40371B23-A8F4-4BB9-9A29-9D34504FA4C1}" type="parTrans" cxnId="{B04071A0-378E-47B4-915F-A7766E80CCDC}">
      <dgm:prSet/>
      <dgm:spPr/>
      <dgm:t>
        <a:bodyPr/>
        <a:lstStyle/>
        <a:p>
          <a:endParaRPr lang="en-US"/>
        </a:p>
      </dgm:t>
    </dgm:pt>
    <dgm:pt modelId="{2BEAF870-2611-4B46-9D53-CD19DCBA5D64}" type="sibTrans" cxnId="{B04071A0-378E-47B4-915F-A7766E80CCDC}">
      <dgm:prSet/>
      <dgm:spPr/>
      <dgm:t>
        <a:bodyPr/>
        <a:lstStyle/>
        <a:p>
          <a:endParaRPr lang="en-US"/>
        </a:p>
      </dgm:t>
    </dgm:pt>
    <dgm:pt modelId="{F058026C-1B8B-4328-8A62-8ADCC4475265}">
      <dgm:prSet/>
      <dgm:spPr/>
      <dgm:t>
        <a:bodyPr/>
        <a:lstStyle/>
        <a:p>
          <a:pPr>
            <a:lnSpc>
              <a:spcPct val="100000"/>
            </a:lnSpc>
          </a:pPr>
          <a:r>
            <a:rPr lang="en-US" dirty="0"/>
            <a:t>Why do people write or read book reviews? (purposes)</a:t>
          </a:r>
        </a:p>
      </dgm:t>
    </dgm:pt>
    <dgm:pt modelId="{0551C946-5081-448E-98EF-77DFD8BEE981}" type="parTrans" cxnId="{2EF77B03-401A-400C-951D-88080212B483}">
      <dgm:prSet/>
      <dgm:spPr/>
      <dgm:t>
        <a:bodyPr/>
        <a:lstStyle/>
        <a:p>
          <a:endParaRPr lang="en-US"/>
        </a:p>
      </dgm:t>
    </dgm:pt>
    <dgm:pt modelId="{B2ED2854-F958-4F86-875A-1AED7A4AEA77}" type="sibTrans" cxnId="{2EF77B03-401A-400C-951D-88080212B483}">
      <dgm:prSet/>
      <dgm:spPr/>
      <dgm:t>
        <a:bodyPr/>
        <a:lstStyle/>
        <a:p>
          <a:endParaRPr lang="en-US"/>
        </a:p>
      </dgm:t>
    </dgm:pt>
    <dgm:pt modelId="{4BB5BB44-BBAE-4C93-958C-4F9273F1461B}">
      <dgm:prSet/>
      <dgm:spPr/>
      <dgm:t>
        <a:bodyPr/>
        <a:lstStyle/>
        <a:p>
          <a:pPr>
            <a:lnSpc>
              <a:spcPct val="100000"/>
            </a:lnSpc>
          </a:pPr>
          <a:r>
            <a:rPr lang="en-US" dirty="0"/>
            <a:t>Have you ever read or written book reviews? </a:t>
          </a:r>
        </a:p>
      </dgm:t>
    </dgm:pt>
    <dgm:pt modelId="{F6109892-F9A6-45B9-97DD-C2B466C85966}" type="parTrans" cxnId="{BBEA0F73-1BD1-4589-B08D-3E2FF00A863F}">
      <dgm:prSet/>
      <dgm:spPr/>
      <dgm:t>
        <a:bodyPr/>
        <a:lstStyle/>
        <a:p>
          <a:endParaRPr lang="en-US"/>
        </a:p>
      </dgm:t>
    </dgm:pt>
    <dgm:pt modelId="{E5C6D659-5190-4EDE-867D-A8AD42CE166D}" type="sibTrans" cxnId="{BBEA0F73-1BD1-4589-B08D-3E2FF00A863F}">
      <dgm:prSet/>
      <dgm:spPr/>
      <dgm:t>
        <a:bodyPr/>
        <a:lstStyle/>
        <a:p>
          <a:endParaRPr lang="en-US"/>
        </a:p>
      </dgm:t>
    </dgm:pt>
    <dgm:pt modelId="{60E10600-1CF9-C545-8478-6E8A8A1A9AC8}">
      <dgm:prSet/>
      <dgm:spPr/>
      <dgm:t>
        <a:bodyPr/>
        <a:lstStyle/>
        <a:p>
          <a:pPr>
            <a:lnSpc>
              <a:spcPct val="100000"/>
            </a:lnSpc>
          </a:pPr>
          <a:r>
            <a:rPr lang="en-GB" dirty="0"/>
            <a:t>share</a:t>
          </a:r>
          <a:r>
            <a:rPr lang="zh-CN" altLang="en-US" dirty="0"/>
            <a:t> </a:t>
          </a:r>
          <a:r>
            <a:rPr lang="en-GB" altLang="zh-CN" dirty="0"/>
            <a:t>your thoughts in the chat box</a:t>
          </a:r>
          <a:endParaRPr lang="en-GB" dirty="0"/>
        </a:p>
      </dgm:t>
    </dgm:pt>
    <dgm:pt modelId="{004A96EA-8D5D-1B4D-8CA7-3A1B247D28B0}" type="parTrans" cxnId="{A2D7AD27-6526-B24B-9FA4-DF319359C0E4}">
      <dgm:prSet/>
      <dgm:spPr/>
      <dgm:t>
        <a:bodyPr/>
        <a:lstStyle/>
        <a:p>
          <a:endParaRPr lang="en-GB"/>
        </a:p>
      </dgm:t>
    </dgm:pt>
    <dgm:pt modelId="{9E8D4EF4-2FD9-0446-89EB-D72F8CDAD7E1}" type="sibTrans" cxnId="{A2D7AD27-6526-B24B-9FA4-DF319359C0E4}">
      <dgm:prSet/>
      <dgm:spPr/>
      <dgm:t>
        <a:bodyPr/>
        <a:lstStyle/>
        <a:p>
          <a:endParaRPr lang="en-GB"/>
        </a:p>
      </dgm:t>
    </dgm:pt>
    <dgm:pt modelId="{AEEED838-28CE-435F-950F-47BC380CEB07}" type="pres">
      <dgm:prSet presAssocID="{FBB9A956-2506-4580-BDEF-E2F4DBD1EC93}" presName="root" presStyleCnt="0">
        <dgm:presLayoutVars>
          <dgm:dir/>
          <dgm:resizeHandles val="exact"/>
        </dgm:presLayoutVars>
      </dgm:prSet>
      <dgm:spPr/>
    </dgm:pt>
    <dgm:pt modelId="{3A813E63-C077-4E01-8B64-241DF3F99F21}" type="pres">
      <dgm:prSet presAssocID="{4FA34549-E5C7-419F-959F-B50D19BAE3B6}" presName="compNode" presStyleCnt="0"/>
      <dgm:spPr/>
    </dgm:pt>
    <dgm:pt modelId="{6C561B3B-F6ED-424B-942C-1B1F2AA3AA1A}" type="pres">
      <dgm:prSet presAssocID="{4FA34549-E5C7-419F-959F-B50D19BAE3B6}" presName="bgRect" presStyleLbl="bgShp" presStyleIdx="0" presStyleCnt="4"/>
      <dgm:spPr/>
    </dgm:pt>
    <dgm:pt modelId="{0B6CC8AD-54F1-42A8-9AF1-C6BCB023BAE7}" type="pres">
      <dgm:prSet presAssocID="{4FA34549-E5C7-419F-959F-B50D19BAE3B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on Shelf"/>
        </a:ext>
      </dgm:extLst>
    </dgm:pt>
    <dgm:pt modelId="{AEAB38CC-EEBB-443A-885B-48FBC06C628B}" type="pres">
      <dgm:prSet presAssocID="{4FA34549-E5C7-419F-959F-B50D19BAE3B6}" presName="spaceRect" presStyleCnt="0"/>
      <dgm:spPr/>
    </dgm:pt>
    <dgm:pt modelId="{142B6F46-C33E-4432-A7FF-2D9ED8AE77E1}" type="pres">
      <dgm:prSet presAssocID="{4FA34549-E5C7-419F-959F-B50D19BAE3B6}" presName="parTx" presStyleLbl="revTx" presStyleIdx="0" presStyleCnt="4">
        <dgm:presLayoutVars>
          <dgm:chMax val="0"/>
          <dgm:chPref val="0"/>
        </dgm:presLayoutVars>
      </dgm:prSet>
      <dgm:spPr/>
    </dgm:pt>
    <dgm:pt modelId="{0D15F253-6DB1-479C-B6F2-6C93D9A17F2C}" type="pres">
      <dgm:prSet presAssocID="{2BEAF870-2611-4B46-9D53-CD19DCBA5D64}" presName="sibTrans" presStyleCnt="0"/>
      <dgm:spPr/>
    </dgm:pt>
    <dgm:pt modelId="{6B12AB57-76A1-4A17-A4FF-97006E508686}" type="pres">
      <dgm:prSet presAssocID="{F058026C-1B8B-4328-8A62-8ADCC4475265}" presName="compNode" presStyleCnt="0"/>
      <dgm:spPr/>
    </dgm:pt>
    <dgm:pt modelId="{EC655F06-0A01-47D8-8B69-0E9BA4DFE5F6}" type="pres">
      <dgm:prSet presAssocID="{F058026C-1B8B-4328-8A62-8ADCC4475265}" presName="bgRect" presStyleLbl="bgShp" presStyleIdx="1" presStyleCnt="4"/>
      <dgm:spPr/>
    </dgm:pt>
    <dgm:pt modelId="{5FBDE820-18B6-4AAC-863D-25E28E5584BC}" type="pres">
      <dgm:prSet presAssocID="{F058026C-1B8B-4328-8A62-8ADCC447526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Book"/>
        </a:ext>
      </dgm:extLst>
    </dgm:pt>
    <dgm:pt modelId="{F8687B45-2AF9-4835-8A0B-2CEADD8F204E}" type="pres">
      <dgm:prSet presAssocID="{F058026C-1B8B-4328-8A62-8ADCC4475265}" presName="spaceRect" presStyleCnt="0"/>
      <dgm:spPr/>
    </dgm:pt>
    <dgm:pt modelId="{5E7E2AEF-8652-48DE-8461-CE1FAB42E21C}" type="pres">
      <dgm:prSet presAssocID="{F058026C-1B8B-4328-8A62-8ADCC4475265}" presName="parTx" presStyleLbl="revTx" presStyleIdx="1" presStyleCnt="4">
        <dgm:presLayoutVars>
          <dgm:chMax val="0"/>
          <dgm:chPref val="0"/>
        </dgm:presLayoutVars>
      </dgm:prSet>
      <dgm:spPr/>
    </dgm:pt>
    <dgm:pt modelId="{C9DB6BE2-CC58-48C3-95C5-891F709137F8}" type="pres">
      <dgm:prSet presAssocID="{B2ED2854-F958-4F86-875A-1AED7A4AEA77}" presName="sibTrans" presStyleCnt="0"/>
      <dgm:spPr/>
    </dgm:pt>
    <dgm:pt modelId="{EA27C371-86AD-4F81-99D7-5D0ABBCCBCCB}" type="pres">
      <dgm:prSet presAssocID="{4BB5BB44-BBAE-4C93-958C-4F9273F1461B}" presName="compNode" presStyleCnt="0"/>
      <dgm:spPr/>
    </dgm:pt>
    <dgm:pt modelId="{D0104954-4847-4F01-9317-D9ECD5ADFCF2}" type="pres">
      <dgm:prSet presAssocID="{4BB5BB44-BBAE-4C93-958C-4F9273F1461B}" presName="bgRect" presStyleLbl="bgShp" presStyleIdx="2" presStyleCnt="4"/>
      <dgm:spPr/>
    </dgm:pt>
    <dgm:pt modelId="{8DE62CE1-AD00-4515-BE8A-72BBB702CB64}" type="pres">
      <dgm:prSet presAssocID="{4BB5BB44-BBAE-4C93-958C-4F9273F1461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3FA4CAD-29B0-4D6B-8F4A-92CDC1F826C9}" type="pres">
      <dgm:prSet presAssocID="{4BB5BB44-BBAE-4C93-958C-4F9273F1461B}" presName="spaceRect" presStyleCnt="0"/>
      <dgm:spPr/>
    </dgm:pt>
    <dgm:pt modelId="{BBF94867-473B-4F02-A1C8-25793DB1A02A}" type="pres">
      <dgm:prSet presAssocID="{4BB5BB44-BBAE-4C93-958C-4F9273F1461B}" presName="parTx" presStyleLbl="revTx" presStyleIdx="2" presStyleCnt="4">
        <dgm:presLayoutVars>
          <dgm:chMax val="0"/>
          <dgm:chPref val="0"/>
        </dgm:presLayoutVars>
      </dgm:prSet>
      <dgm:spPr/>
    </dgm:pt>
    <dgm:pt modelId="{E5415931-2510-9F4A-9FFA-C8309AA725FB}" type="pres">
      <dgm:prSet presAssocID="{E5C6D659-5190-4EDE-867D-A8AD42CE166D}" presName="sibTrans" presStyleCnt="0"/>
      <dgm:spPr/>
    </dgm:pt>
    <dgm:pt modelId="{D921277C-101E-9745-8A93-299122CDE0A0}" type="pres">
      <dgm:prSet presAssocID="{60E10600-1CF9-C545-8478-6E8A8A1A9AC8}" presName="compNode" presStyleCnt="0"/>
      <dgm:spPr/>
    </dgm:pt>
    <dgm:pt modelId="{F90AD095-6E88-694E-857D-35EED2296EF3}" type="pres">
      <dgm:prSet presAssocID="{60E10600-1CF9-C545-8478-6E8A8A1A9AC8}" presName="bgRect" presStyleLbl="bgShp" presStyleIdx="3" presStyleCnt="4"/>
      <dgm:spPr/>
    </dgm:pt>
    <dgm:pt modelId="{22D6BB97-321F-E943-B4F4-25D7ADFCBAA7}" type="pres">
      <dgm:prSet presAssocID="{60E10600-1CF9-C545-8478-6E8A8A1A9AC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Lst>
          </a:blip>
          <a:srcRect/>
          <a:stretch>
            <a:fillRect l="-3000" r="-3000"/>
          </a:stretch>
        </a:blipFill>
      </dgm:spPr>
    </dgm:pt>
    <dgm:pt modelId="{9650F442-8956-5241-BF1E-08C11212D674}" type="pres">
      <dgm:prSet presAssocID="{60E10600-1CF9-C545-8478-6E8A8A1A9AC8}" presName="spaceRect" presStyleCnt="0"/>
      <dgm:spPr/>
    </dgm:pt>
    <dgm:pt modelId="{5754CC05-CAEE-1E40-A626-D4EE6125D846}" type="pres">
      <dgm:prSet presAssocID="{60E10600-1CF9-C545-8478-6E8A8A1A9AC8}" presName="parTx" presStyleLbl="revTx" presStyleIdx="3" presStyleCnt="4">
        <dgm:presLayoutVars>
          <dgm:chMax val="0"/>
          <dgm:chPref val="0"/>
        </dgm:presLayoutVars>
      </dgm:prSet>
      <dgm:spPr/>
    </dgm:pt>
  </dgm:ptLst>
  <dgm:cxnLst>
    <dgm:cxn modelId="{82706D01-6FC3-41D2-98A6-6888DF3AA331}" type="presOf" srcId="{4BB5BB44-BBAE-4C93-958C-4F9273F1461B}" destId="{BBF94867-473B-4F02-A1C8-25793DB1A02A}" srcOrd="0" destOrd="0" presId="urn:microsoft.com/office/officeart/2018/2/layout/IconVerticalSolidList"/>
    <dgm:cxn modelId="{2EF77B03-401A-400C-951D-88080212B483}" srcId="{FBB9A956-2506-4580-BDEF-E2F4DBD1EC93}" destId="{F058026C-1B8B-4328-8A62-8ADCC4475265}" srcOrd="1" destOrd="0" parTransId="{0551C946-5081-448E-98EF-77DFD8BEE981}" sibTransId="{B2ED2854-F958-4F86-875A-1AED7A4AEA77}"/>
    <dgm:cxn modelId="{A2D7AD27-6526-B24B-9FA4-DF319359C0E4}" srcId="{FBB9A956-2506-4580-BDEF-E2F4DBD1EC93}" destId="{60E10600-1CF9-C545-8478-6E8A8A1A9AC8}" srcOrd="3" destOrd="0" parTransId="{004A96EA-8D5D-1B4D-8CA7-3A1B247D28B0}" sibTransId="{9E8D4EF4-2FD9-0446-89EB-D72F8CDAD7E1}"/>
    <dgm:cxn modelId="{54CE9237-A017-424A-A7BD-80CBB21EEE6F}" type="presOf" srcId="{4FA34549-E5C7-419F-959F-B50D19BAE3B6}" destId="{142B6F46-C33E-4432-A7FF-2D9ED8AE77E1}" srcOrd="0" destOrd="0" presId="urn:microsoft.com/office/officeart/2018/2/layout/IconVerticalSolidList"/>
    <dgm:cxn modelId="{BBEA0F73-1BD1-4589-B08D-3E2FF00A863F}" srcId="{FBB9A956-2506-4580-BDEF-E2F4DBD1EC93}" destId="{4BB5BB44-BBAE-4C93-958C-4F9273F1461B}" srcOrd="2" destOrd="0" parTransId="{F6109892-F9A6-45B9-97DD-C2B466C85966}" sibTransId="{E5C6D659-5190-4EDE-867D-A8AD42CE166D}"/>
    <dgm:cxn modelId="{6B843794-0874-4B8D-87DC-AB1F3134CEE2}" type="presOf" srcId="{F058026C-1B8B-4328-8A62-8ADCC4475265}" destId="{5E7E2AEF-8652-48DE-8461-CE1FAB42E21C}" srcOrd="0" destOrd="0" presId="urn:microsoft.com/office/officeart/2018/2/layout/IconVerticalSolidList"/>
    <dgm:cxn modelId="{CB4CFE9A-B219-FE46-BB12-8068BD5BC12B}" type="presOf" srcId="{60E10600-1CF9-C545-8478-6E8A8A1A9AC8}" destId="{5754CC05-CAEE-1E40-A626-D4EE6125D846}" srcOrd="0" destOrd="0" presId="urn:microsoft.com/office/officeart/2018/2/layout/IconVerticalSolidList"/>
    <dgm:cxn modelId="{B04071A0-378E-47B4-915F-A7766E80CCDC}" srcId="{FBB9A956-2506-4580-BDEF-E2F4DBD1EC93}" destId="{4FA34549-E5C7-419F-959F-B50D19BAE3B6}" srcOrd="0" destOrd="0" parTransId="{40371B23-A8F4-4BB9-9A29-9D34504FA4C1}" sibTransId="{2BEAF870-2611-4B46-9D53-CD19DCBA5D64}"/>
    <dgm:cxn modelId="{687EEDAF-06E4-4C8B-9481-41C0B5368CB0}" type="presOf" srcId="{FBB9A956-2506-4580-BDEF-E2F4DBD1EC93}" destId="{AEEED838-28CE-435F-950F-47BC380CEB07}" srcOrd="0" destOrd="0" presId="urn:microsoft.com/office/officeart/2018/2/layout/IconVerticalSolidList"/>
    <dgm:cxn modelId="{D5B92110-D548-45F4-AD29-3EC983C0F722}" type="presParOf" srcId="{AEEED838-28CE-435F-950F-47BC380CEB07}" destId="{3A813E63-C077-4E01-8B64-241DF3F99F21}" srcOrd="0" destOrd="0" presId="urn:microsoft.com/office/officeart/2018/2/layout/IconVerticalSolidList"/>
    <dgm:cxn modelId="{3223B94E-A02A-4B5E-99E6-82B11A4BC8AD}" type="presParOf" srcId="{3A813E63-C077-4E01-8B64-241DF3F99F21}" destId="{6C561B3B-F6ED-424B-942C-1B1F2AA3AA1A}" srcOrd="0" destOrd="0" presId="urn:microsoft.com/office/officeart/2018/2/layout/IconVerticalSolidList"/>
    <dgm:cxn modelId="{8779B348-FB30-4DAB-A30C-3922DEE53E96}" type="presParOf" srcId="{3A813E63-C077-4E01-8B64-241DF3F99F21}" destId="{0B6CC8AD-54F1-42A8-9AF1-C6BCB023BAE7}" srcOrd="1" destOrd="0" presId="urn:microsoft.com/office/officeart/2018/2/layout/IconVerticalSolidList"/>
    <dgm:cxn modelId="{1900F49E-2CFD-4CD7-8E9C-9CA764218755}" type="presParOf" srcId="{3A813E63-C077-4E01-8B64-241DF3F99F21}" destId="{AEAB38CC-EEBB-443A-885B-48FBC06C628B}" srcOrd="2" destOrd="0" presId="urn:microsoft.com/office/officeart/2018/2/layout/IconVerticalSolidList"/>
    <dgm:cxn modelId="{E88989D3-0F81-4E71-BB43-0CB9DDD2E8B3}" type="presParOf" srcId="{3A813E63-C077-4E01-8B64-241DF3F99F21}" destId="{142B6F46-C33E-4432-A7FF-2D9ED8AE77E1}" srcOrd="3" destOrd="0" presId="urn:microsoft.com/office/officeart/2018/2/layout/IconVerticalSolidList"/>
    <dgm:cxn modelId="{EA38F172-6D21-4C28-92BD-F43A0DE978B5}" type="presParOf" srcId="{AEEED838-28CE-435F-950F-47BC380CEB07}" destId="{0D15F253-6DB1-479C-B6F2-6C93D9A17F2C}" srcOrd="1" destOrd="0" presId="urn:microsoft.com/office/officeart/2018/2/layout/IconVerticalSolidList"/>
    <dgm:cxn modelId="{6271F27B-588D-45D7-B6A8-F45B66026902}" type="presParOf" srcId="{AEEED838-28CE-435F-950F-47BC380CEB07}" destId="{6B12AB57-76A1-4A17-A4FF-97006E508686}" srcOrd="2" destOrd="0" presId="urn:microsoft.com/office/officeart/2018/2/layout/IconVerticalSolidList"/>
    <dgm:cxn modelId="{9B157E46-229F-4FA9-99F4-01B428D94221}" type="presParOf" srcId="{6B12AB57-76A1-4A17-A4FF-97006E508686}" destId="{EC655F06-0A01-47D8-8B69-0E9BA4DFE5F6}" srcOrd="0" destOrd="0" presId="urn:microsoft.com/office/officeart/2018/2/layout/IconVerticalSolidList"/>
    <dgm:cxn modelId="{B1DCBD57-395B-457A-B3A5-D0CA9DCE8BA4}" type="presParOf" srcId="{6B12AB57-76A1-4A17-A4FF-97006E508686}" destId="{5FBDE820-18B6-4AAC-863D-25E28E5584BC}" srcOrd="1" destOrd="0" presId="urn:microsoft.com/office/officeart/2018/2/layout/IconVerticalSolidList"/>
    <dgm:cxn modelId="{4D6CFEE0-44BC-4863-BE8F-CC1D2F231832}" type="presParOf" srcId="{6B12AB57-76A1-4A17-A4FF-97006E508686}" destId="{F8687B45-2AF9-4835-8A0B-2CEADD8F204E}" srcOrd="2" destOrd="0" presId="urn:microsoft.com/office/officeart/2018/2/layout/IconVerticalSolidList"/>
    <dgm:cxn modelId="{9D8906C8-91B2-49AC-93AA-8E4A762BA3C2}" type="presParOf" srcId="{6B12AB57-76A1-4A17-A4FF-97006E508686}" destId="{5E7E2AEF-8652-48DE-8461-CE1FAB42E21C}" srcOrd="3" destOrd="0" presId="urn:microsoft.com/office/officeart/2018/2/layout/IconVerticalSolidList"/>
    <dgm:cxn modelId="{CCF13553-8C1F-4B89-99CE-0ABEF932E9DC}" type="presParOf" srcId="{AEEED838-28CE-435F-950F-47BC380CEB07}" destId="{C9DB6BE2-CC58-48C3-95C5-891F709137F8}" srcOrd="3" destOrd="0" presId="urn:microsoft.com/office/officeart/2018/2/layout/IconVerticalSolidList"/>
    <dgm:cxn modelId="{BCA79B7D-A7CD-493B-B6DA-06360A82C62C}" type="presParOf" srcId="{AEEED838-28CE-435F-950F-47BC380CEB07}" destId="{EA27C371-86AD-4F81-99D7-5D0ABBCCBCCB}" srcOrd="4" destOrd="0" presId="urn:microsoft.com/office/officeart/2018/2/layout/IconVerticalSolidList"/>
    <dgm:cxn modelId="{79AFBC51-50C3-4F00-B825-662455D1ABF7}" type="presParOf" srcId="{EA27C371-86AD-4F81-99D7-5D0ABBCCBCCB}" destId="{D0104954-4847-4F01-9317-D9ECD5ADFCF2}" srcOrd="0" destOrd="0" presId="urn:microsoft.com/office/officeart/2018/2/layout/IconVerticalSolidList"/>
    <dgm:cxn modelId="{51C7E178-9543-4C7C-A315-640EBEB28502}" type="presParOf" srcId="{EA27C371-86AD-4F81-99D7-5D0ABBCCBCCB}" destId="{8DE62CE1-AD00-4515-BE8A-72BBB702CB64}" srcOrd="1" destOrd="0" presId="urn:microsoft.com/office/officeart/2018/2/layout/IconVerticalSolidList"/>
    <dgm:cxn modelId="{1BAC7A9D-3300-4A27-AB6B-C9DA8F266AEE}" type="presParOf" srcId="{EA27C371-86AD-4F81-99D7-5D0ABBCCBCCB}" destId="{33FA4CAD-29B0-4D6B-8F4A-92CDC1F826C9}" srcOrd="2" destOrd="0" presId="urn:microsoft.com/office/officeart/2018/2/layout/IconVerticalSolidList"/>
    <dgm:cxn modelId="{283CC0D1-9370-44E0-A4D2-83F55F7B6541}" type="presParOf" srcId="{EA27C371-86AD-4F81-99D7-5D0ABBCCBCCB}" destId="{BBF94867-473B-4F02-A1C8-25793DB1A02A}" srcOrd="3" destOrd="0" presId="urn:microsoft.com/office/officeart/2018/2/layout/IconVerticalSolidList"/>
    <dgm:cxn modelId="{EC59DCEB-566B-7C43-B249-AEE610F4CE8D}" type="presParOf" srcId="{AEEED838-28CE-435F-950F-47BC380CEB07}" destId="{E5415931-2510-9F4A-9FFA-C8309AA725FB}" srcOrd="5" destOrd="0" presId="urn:microsoft.com/office/officeart/2018/2/layout/IconVerticalSolidList"/>
    <dgm:cxn modelId="{4BC2EB8A-5D7A-5C48-A0BF-FC310D9D3EB4}" type="presParOf" srcId="{AEEED838-28CE-435F-950F-47BC380CEB07}" destId="{D921277C-101E-9745-8A93-299122CDE0A0}" srcOrd="6" destOrd="0" presId="urn:microsoft.com/office/officeart/2018/2/layout/IconVerticalSolidList"/>
    <dgm:cxn modelId="{F9F9A5DE-EC7D-E541-8F74-07AD946114D6}" type="presParOf" srcId="{D921277C-101E-9745-8A93-299122CDE0A0}" destId="{F90AD095-6E88-694E-857D-35EED2296EF3}" srcOrd="0" destOrd="0" presId="urn:microsoft.com/office/officeart/2018/2/layout/IconVerticalSolidList"/>
    <dgm:cxn modelId="{891DD9F2-7606-934A-B98E-4AD29FF02B12}" type="presParOf" srcId="{D921277C-101E-9745-8A93-299122CDE0A0}" destId="{22D6BB97-321F-E943-B4F4-25D7ADFCBAA7}" srcOrd="1" destOrd="0" presId="urn:microsoft.com/office/officeart/2018/2/layout/IconVerticalSolidList"/>
    <dgm:cxn modelId="{F8EA881A-A4DA-B347-B0F6-6C41C598896F}" type="presParOf" srcId="{D921277C-101E-9745-8A93-299122CDE0A0}" destId="{9650F442-8956-5241-BF1E-08C11212D674}" srcOrd="2" destOrd="0" presId="urn:microsoft.com/office/officeart/2018/2/layout/IconVerticalSolidList"/>
    <dgm:cxn modelId="{74C5BBCE-B35A-D446-8BD1-E6413FB52611}" type="presParOf" srcId="{D921277C-101E-9745-8A93-299122CDE0A0}" destId="{5754CC05-CAEE-1E40-A626-D4EE6125D84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9D78EA-01D6-430E-9068-4D7B8C34756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187BE65-6C93-477B-9517-FE64AB0D1A42}">
      <dgm:prSet/>
      <dgm:spPr/>
      <dgm:t>
        <a:bodyPr/>
        <a:lstStyle/>
        <a:p>
          <a:pPr>
            <a:lnSpc>
              <a:spcPct val="100000"/>
            </a:lnSpc>
          </a:pPr>
          <a:r>
            <a:rPr lang="en-GB"/>
            <a:t>The author (and illustrator)</a:t>
          </a:r>
          <a:endParaRPr lang="en-US"/>
        </a:p>
      </dgm:t>
    </dgm:pt>
    <dgm:pt modelId="{007D5A6A-2F0A-49EF-9B37-A929199CD334}" type="parTrans" cxnId="{73F9E9E5-26CF-434E-9147-C0B0FDE8E59C}">
      <dgm:prSet/>
      <dgm:spPr/>
      <dgm:t>
        <a:bodyPr/>
        <a:lstStyle/>
        <a:p>
          <a:endParaRPr lang="en-US"/>
        </a:p>
      </dgm:t>
    </dgm:pt>
    <dgm:pt modelId="{63A0CA99-4B8E-4394-A744-023D5FF58ED4}" type="sibTrans" cxnId="{73F9E9E5-26CF-434E-9147-C0B0FDE8E59C}">
      <dgm:prSet/>
      <dgm:spPr/>
      <dgm:t>
        <a:bodyPr/>
        <a:lstStyle/>
        <a:p>
          <a:endParaRPr lang="en-US"/>
        </a:p>
      </dgm:t>
    </dgm:pt>
    <dgm:pt modelId="{344381E6-4304-4D69-9EB7-FEF4E130132E}">
      <dgm:prSet/>
      <dgm:spPr/>
      <dgm:t>
        <a:bodyPr/>
        <a:lstStyle/>
        <a:p>
          <a:pPr>
            <a:lnSpc>
              <a:spcPct val="100000"/>
            </a:lnSpc>
          </a:pPr>
          <a:r>
            <a:rPr lang="en-GB"/>
            <a:t>Begin with a brief summary of the book.</a:t>
          </a:r>
          <a:endParaRPr lang="en-US"/>
        </a:p>
      </dgm:t>
    </dgm:pt>
    <dgm:pt modelId="{56EDD086-4A61-47F9-B5C2-EF456EBD57FD}" type="parTrans" cxnId="{D74CD784-3094-4C05-ABB7-97124CF9C6DE}">
      <dgm:prSet/>
      <dgm:spPr/>
      <dgm:t>
        <a:bodyPr/>
        <a:lstStyle/>
        <a:p>
          <a:endParaRPr lang="en-US"/>
        </a:p>
      </dgm:t>
    </dgm:pt>
    <dgm:pt modelId="{094F9EE7-8938-4497-83D0-2DA432A05817}" type="sibTrans" cxnId="{D74CD784-3094-4C05-ABB7-97124CF9C6DE}">
      <dgm:prSet/>
      <dgm:spPr/>
      <dgm:t>
        <a:bodyPr/>
        <a:lstStyle/>
        <a:p>
          <a:endParaRPr lang="en-US"/>
        </a:p>
      </dgm:t>
    </dgm:pt>
    <dgm:pt modelId="{1A9AC7F6-8F7E-4EC2-8836-9ACDC1242C15}">
      <dgm:prSet/>
      <dgm:spPr/>
      <dgm:t>
        <a:bodyPr/>
        <a:lstStyle/>
        <a:p>
          <a:pPr>
            <a:lnSpc>
              <a:spcPct val="100000"/>
            </a:lnSpc>
          </a:pPr>
          <a:r>
            <a:rPr lang="en-GB" dirty="0"/>
            <a:t>Pick out the most important aspects of the book. </a:t>
          </a:r>
          <a:endParaRPr lang="en-US" dirty="0"/>
        </a:p>
      </dgm:t>
    </dgm:pt>
    <dgm:pt modelId="{8D8F2C87-3956-4A35-9CA2-27854528B148}" type="parTrans" cxnId="{51EF2F25-7254-49FE-8282-B961F3BBC984}">
      <dgm:prSet/>
      <dgm:spPr/>
      <dgm:t>
        <a:bodyPr/>
        <a:lstStyle/>
        <a:p>
          <a:endParaRPr lang="en-US"/>
        </a:p>
      </dgm:t>
    </dgm:pt>
    <dgm:pt modelId="{EB134F7E-5CC4-448A-A7FA-4ECD7728F87D}" type="sibTrans" cxnId="{51EF2F25-7254-49FE-8282-B961F3BBC984}">
      <dgm:prSet/>
      <dgm:spPr/>
      <dgm:t>
        <a:bodyPr/>
        <a:lstStyle/>
        <a:p>
          <a:endParaRPr lang="en-US"/>
        </a:p>
      </dgm:t>
    </dgm:pt>
    <dgm:pt modelId="{E73665B2-1594-4249-8238-9AA855A64F02}">
      <dgm:prSet/>
      <dgm:spPr/>
      <dgm:t>
        <a:bodyPr/>
        <a:lstStyle/>
        <a:p>
          <a:pPr>
            <a:lnSpc>
              <a:spcPct val="100000"/>
            </a:lnSpc>
          </a:pPr>
          <a:r>
            <a:rPr lang="en-GB" dirty="0"/>
            <a:t>Include brief quotes as examples. </a:t>
          </a:r>
          <a:endParaRPr lang="en-US" dirty="0"/>
        </a:p>
      </dgm:t>
    </dgm:pt>
    <dgm:pt modelId="{07D878B9-BFD4-475D-A037-BEFD56B38F77}" type="parTrans" cxnId="{8CB7BE2F-C59A-45FD-969F-F7AFB6EAA349}">
      <dgm:prSet/>
      <dgm:spPr/>
      <dgm:t>
        <a:bodyPr/>
        <a:lstStyle/>
        <a:p>
          <a:endParaRPr lang="en-US"/>
        </a:p>
      </dgm:t>
    </dgm:pt>
    <dgm:pt modelId="{F03C51DE-40BA-4BC9-BE6A-9574463AB439}" type="sibTrans" cxnId="{8CB7BE2F-C59A-45FD-969F-F7AFB6EAA349}">
      <dgm:prSet/>
      <dgm:spPr/>
      <dgm:t>
        <a:bodyPr/>
        <a:lstStyle/>
        <a:p>
          <a:endParaRPr lang="en-US"/>
        </a:p>
      </dgm:t>
    </dgm:pt>
    <dgm:pt modelId="{6D6D1B51-2C72-491C-B55A-16666F320845}">
      <dgm:prSet/>
      <dgm:spPr/>
      <dgm:t>
        <a:bodyPr/>
        <a:lstStyle/>
        <a:p>
          <a:pPr>
            <a:lnSpc>
              <a:spcPct val="100000"/>
            </a:lnSpc>
          </a:pPr>
          <a:r>
            <a:rPr lang="en-GB"/>
            <a:t>Write a conclusion that summarises everything. </a:t>
          </a:r>
          <a:endParaRPr lang="en-US"/>
        </a:p>
      </dgm:t>
    </dgm:pt>
    <dgm:pt modelId="{207ABF8D-C811-4070-8FC0-1D8A5A9F08A1}" type="parTrans" cxnId="{48BEB724-A4AF-4408-B848-630DF7DB1DCE}">
      <dgm:prSet/>
      <dgm:spPr/>
      <dgm:t>
        <a:bodyPr/>
        <a:lstStyle/>
        <a:p>
          <a:endParaRPr lang="en-US"/>
        </a:p>
      </dgm:t>
    </dgm:pt>
    <dgm:pt modelId="{807ABC9E-B671-42EC-A55B-4EA0F5238EC3}" type="sibTrans" cxnId="{48BEB724-A4AF-4408-B848-630DF7DB1DCE}">
      <dgm:prSet/>
      <dgm:spPr/>
      <dgm:t>
        <a:bodyPr/>
        <a:lstStyle/>
        <a:p>
          <a:endParaRPr lang="en-US"/>
        </a:p>
      </dgm:t>
    </dgm:pt>
    <dgm:pt modelId="{32B2A7E7-1F10-4C62-943B-F052ABF7EA08}">
      <dgm:prSet/>
      <dgm:spPr/>
      <dgm:t>
        <a:bodyPr/>
        <a:lstStyle/>
        <a:p>
          <a:pPr>
            <a:lnSpc>
              <a:spcPct val="100000"/>
            </a:lnSpc>
          </a:pPr>
          <a:r>
            <a:rPr lang="en-GB"/>
            <a:t>Give it a star rating.  For example: a mark out of five or ten.  </a:t>
          </a:r>
          <a:endParaRPr lang="en-US"/>
        </a:p>
      </dgm:t>
    </dgm:pt>
    <dgm:pt modelId="{F9008F14-6A38-4601-9825-F1D105F99321}" type="parTrans" cxnId="{A5F1F058-1D1B-4DC9-B6C1-145D02FA94AF}">
      <dgm:prSet/>
      <dgm:spPr/>
      <dgm:t>
        <a:bodyPr/>
        <a:lstStyle/>
        <a:p>
          <a:endParaRPr lang="en-US"/>
        </a:p>
      </dgm:t>
    </dgm:pt>
    <dgm:pt modelId="{5DCFEE6D-112E-412F-95EF-CEA7383CEEE9}" type="sibTrans" cxnId="{A5F1F058-1D1B-4DC9-B6C1-145D02FA94AF}">
      <dgm:prSet/>
      <dgm:spPr/>
      <dgm:t>
        <a:bodyPr/>
        <a:lstStyle/>
        <a:p>
          <a:endParaRPr lang="en-US"/>
        </a:p>
      </dgm:t>
    </dgm:pt>
    <dgm:pt modelId="{1B873811-A449-4804-9FE1-DFA191ADF19E}" type="pres">
      <dgm:prSet presAssocID="{C59D78EA-01D6-430E-9068-4D7B8C347561}" presName="root" presStyleCnt="0">
        <dgm:presLayoutVars>
          <dgm:dir/>
          <dgm:resizeHandles val="exact"/>
        </dgm:presLayoutVars>
      </dgm:prSet>
      <dgm:spPr/>
    </dgm:pt>
    <dgm:pt modelId="{764D8D0B-F805-4835-B524-3845A8D1F251}" type="pres">
      <dgm:prSet presAssocID="{2187BE65-6C93-477B-9517-FE64AB0D1A42}" presName="compNode" presStyleCnt="0"/>
      <dgm:spPr/>
    </dgm:pt>
    <dgm:pt modelId="{881A5FED-909C-41F1-B09D-CB9DACC018D4}" type="pres">
      <dgm:prSet presAssocID="{2187BE65-6C93-477B-9517-FE64AB0D1A42}" presName="bgRect" presStyleLbl="bgShp" presStyleIdx="0" presStyleCnt="6"/>
      <dgm:spPr/>
    </dgm:pt>
    <dgm:pt modelId="{B1B9ADD2-BF30-4770-8DAD-F8F3E487D793}" type="pres">
      <dgm:prSet presAssocID="{2187BE65-6C93-477B-9517-FE64AB0D1A4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rtist"/>
        </a:ext>
      </dgm:extLst>
    </dgm:pt>
    <dgm:pt modelId="{AC094EC1-EBEE-4C48-9DDB-B437F0CA01CC}" type="pres">
      <dgm:prSet presAssocID="{2187BE65-6C93-477B-9517-FE64AB0D1A42}" presName="spaceRect" presStyleCnt="0"/>
      <dgm:spPr/>
    </dgm:pt>
    <dgm:pt modelId="{B1BE01FE-9218-48EC-842C-B23925435088}" type="pres">
      <dgm:prSet presAssocID="{2187BE65-6C93-477B-9517-FE64AB0D1A42}" presName="parTx" presStyleLbl="revTx" presStyleIdx="0" presStyleCnt="6">
        <dgm:presLayoutVars>
          <dgm:chMax val="0"/>
          <dgm:chPref val="0"/>
        </dgm:presLayoutVars>
      </dgm:prSet>
      <dgm:spPr/>
    </dgm:pt>
    <dgm:pt modelId="{D6815749-E14A-436E-9957-6B9B08488026}" type="pres">
      <dgm:prSet presAssocID="{63A0CA99-4B8E-4394-A744-023D5FF58ED4}" presName="sibTrans" presStyleCnt="0"/>
      <dgm:spPr/>
    </dgm:pt>
    <dgm:pt modelId="{ECAF68F8-D11B-4901-B2DC-83CEA72BD98B}" type="pres">
      <dgm:prSet presAssocID="{344381E6-4304-4D69-9EB7-FEF4E130132E}" presName="compNode" presStyleCnt="0"/>
      <dgm:spPr/>
    </dgm:pt>
    <dgm:pt modelId="{F8FCD4EA-5BEA-420E-9361-A475D16B19E1}" type="pres">
      <dgm:prSet presAssocID="{344381E6-4304-4D69-9EB7-FEF4E130132E}" presName="bgRect" presStyleLbl="bgShp" presStyleIdx="1" presStyleCnt="6"/>
      <dgm:spPr/>
    </dgm:pt>
    <dgm:pt modelId="{43299657-32AC-4A8F-AEB4-990C9FCB2BA1}" type="pres">
      <dgm:prSet presAssocID="{344381E6-4304-4D69-9EB7-FEF4E130132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Book"/>
        </a:ext>
      </dgm:extLst>
    </dgm:pt>
    <dgm:pt modelId="{5F30013C-4C45-4173-8C4D-E19C91EE8318}" type="pres">
      <dgm:prSet presAssocID="{344381E6-4304-4D69-9EB7-FEF4E130132E}" presName="spaceRect" presStyleCnt="0"/>
      <dgm:spPr/>
    </dgm:pt>
    <dgm:pt modelId="{CDBA7C45-DA06-4DDD-B4D6-678AE552DB4D}" type="pres">
      <dgm:prSet presAssocID="{344381E6-4304-4D69-9EB7-FEF4E130132E}" presName="parTx" presStyleLbl="revTx" presStyleIdx="1" presStyleCnt="6">
        <dgm:presLayoutVars>
          <dgm:chMax val="0"/>
          <dgm:chPref val="0"/>
        </dgm:presLayoutVars>
      </dgm:prSet>
      <dgm:spPr/>
    </dgm:pt>
    <dgm:pt modelId="{41426B9F-9F74-490D-B6AE-BF5610487493}" type="pres">
      <dgm:prSet presAssocID="{094F9EE7-8938-4497-83D0-2DA432A05817}" presName="sibTrans" presStyleCnt="0"/>
      <dgm:spPr/>
    </dgm:pt>
    <dgm:pt modelId="{3330EEC6-3D9E-47A0-8026-B6D404C135D1}" type="pres">
      <dgm:prSet presAssocID="{1A9AC7F6-8F7E-4EC2-8836-9ACDC1242C15}" presName="compNode" presStyleCnt="0"/>
      <dgm:spPr/>
    </dgm:pt>
    <dgm:pt modelId="{38965ED8-829E-4465-AA2A-B4941D3B242C}" type="pres">
      <dgm:prSet presAssocID="{1A9AC7F6-8F7E-4EC2-8836-9ACDC1242C15}" presName="bgRect" presStyleLbl="bgShp" presStyleIdx="2" presStyleCnt="6"/>
      <dgm:spPr/>
    </dgm:pt>
    <dgm:pt modelId="{A31A0044-5F64-410E-86C9-F5C16C1A072C}" type="pres">
      <dgm:prSet presAssocID="{1A9AC7F6-8F7E-4EC2-8836-9ACDC1242C1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2F98E97E-C711-4232-A0E2-963A9FD65355}" type="pres">
      <dgm:prSet presAssocID="{1A9AC7F6-8F7E-4EC2-8836-9ACDC1242C15}" presName="spaceRect" presStyleCnt="0"/>
      <dgm:spPr/>
    </dgm:pt>
    <dgm:pt modelId="{5C02C533-BA0C-4E2F-9271-35ACC4C0D257}" type="pres">
      <dgm:prSet presAssocID="{1A9AC7F6-8F7E-4EC2-8836-9ACDC1242C15}" presName="parTx" presStyleLbl="revTx" presStyleIdx="2" presStyleCnt="6">
        <dgm:presLayoutVars>
          <dgm:chMax val="0"/>
          <dgm:chPref val="0"/>
        </dgm:presLayoutVars>
      </dgm:prSet>
      <dgm:spPr/>
    </dgm:pt>
    <dgm:pt modelId="{0F8D2C91-CD4C-413D-8869-C98BD8B54367}" type="pres">
      <dgm:prSet presAssocID="{EB134F7E-5CC4-448A-A7FA-4ECD7728F87D}" presName="sibTrans" presStyleCnt="0"/>
      <dgm:spPr/>
    </dgm:pt>
    <dgm:pt modelId="{71C11573-E843-4BED-ACD9-B16FAAA6E3A5}" type="pres">
      <dgm:prSet presAssocID="{E73665B2-1594-4249-8238-9AA855A64F02}" presName="compNode" presStyleCnt="0"/>
      <dgm:spPr/>
    </dgm:pt>
    <dgm:pt modelId="{AB66F3CE-4094-46DB-9721-C3A54BABA7C5}" type="pres">
      <dgm:prSet presAssocID="{E73665B2-1594-4249-8238-9AA855A64F02}" presName="bgRect" presStyleLbl="bgShp" presStyleIdx="3" presStyleCnt="6"/>
      <dgm:spPr/>
    </dgm:pt>
    <dgm:pt modelId="{7D2C75E4-CC05-499C-BCD4-E981280020F0}" type="pres">
      <dgm:prSet presAssocID="{E73665B2-1594-4249-8238-9AA855A64F0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otes"/>
        </a:ext>
      </dgm:extLst>
    </dgm:pt>
    <dgm:pt modelId="{A880DAD2-2240-4E3F-94C5-E6E9660385BC}" type="pres">
      <dgm:prSet presAssocID="{E73665B2-1594-4249-8238-9AA855A64F02}" presName="spaceRect" presStyleCnt="0"/>
      <dgm:spPr/>
    </dgm:pt>
    <dgm:pt modelId="{E93C2A32-2599-4E36-9A59-FAC883D872CC}" type="pres">
      <dgm:prSet presAssocID="{E73665B2-1594-4249-8238-9AA855A64F02}" presName="parTx" presStyleLbl="revTx" presStyleIdx="3" presStyleCnt="6">
        <dgm:presLayoutVars>
          <dgm:chMax val="0"/>
          <dgm:chPref val="0"/>
        </dgm:presLayoutVars>
      </dgm:prSet>
      <dgm:spPr/>
    </dgm:pt>
    <dgm:pt modelId="{BB64B1C0-5FDD-4BCD-A524-154564278FB9}" type="pres">
      <dgm:prSet presAssocID="{F03C51DE-40BA-4BC9-BE6A-9574463AB439}" presName="sibTrans" presStyleCnt="0"/>
      <dgm:spPr/>
    </dgm:pt>
    <dgm:pt modelId="{595DF6AA-5072-42C4-B540-7C23CA7BC306}" type="pres">
      <dgm:prSet presAssocID="{6D6D1B51-2C72-491C-B55A-16666F320845}" presName="compNode" presStyleCnt="0"/>
      <dgm:spPr/>
    </dgm:pt>
    <dgm:pt modelId="{1B730E39-2F4A-4504-BB0F-4BEF03AE45A2}" type="pres">
      <dgm:prSet presAssocID="{6D6D1B51-2C72-491C-B55A-16666F320845}" presName="bgRect" presStyleLbl="bgShp" presStyleIdx="4" presStyleCnt="6"/>
      <dgm:spPr/>
    </dgm:pt>
    <dgm:pt modelId="{B1C26DFE-9747-435D-B6F0-0B537918C352}" type="pres">
      <dgm:prSet presAssocID="{6D6D1B51-2C72-491C-B55A-16666F32084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encil"/>
        </a:ext>
      </dgm:extLst>
    </dgm:pt>
    <dgm:pt modelId="{DD289DA4-5639-4287-916D-AA504C890D0B}" type="pres">
      <dgm:prSet presAssocID="{6D6D1B51-2C72-491C-B55A-16666F320845}" presName="spaceRect" presStyleCnt="0"/>
      <dgm:spPr/>
    </dgm:pt>
    <dgm:pt modelId="{1D2AB0FC-2DFC-4FD4-9AC2-FBFD64539E5F}" type="pres">
      <dgm:prSet presAssocID="{6D6D1B51-2C72-491C-B55A-16666F320845}" presName="parTx" presStyleLbl="revTx" presStyleIdx="4" presStyleCnt="6">
        <dgm:presLayoutVars>
          <dgm:chMax val="0"/>
          <dgm:chPref val="0"/>
        </dgm:presLayoutVars>
      </dgm:prSet>
      <dgm:spPr/>
    </dgm:pt>
    <dgm:pt modelId="{FC7D827E-F927-46E8-BDF9-238D018762B8}" type="pres">
      <dgm:prSet presAssocID="{807ABC9E-B671-42EC-A55B-4EA0F5238EC3}" presName="sibTrans" presStyleCnt="0"/>
      <dgm:spPr/>
    </dgm:pt>
    <dgm:pt modelId="{88393C22-F20C-4EF7-A7C1-4BBCDAC9896A}" type="pres">
      <dgm:prSet presAssocID="{32B2A7E7-1F10-4C62-943B-F052ABF7EA08}" presName="compNode" presStyleCnt="0"/>
      <dgm:spPr/>
    </dgm:pt>
    <dgm:pt modelId="{17C9CD5A-F8F4-4103-8830-17A608547F7E}" type="pres">
      <dgm:prSet presAssocID="{32B2A7E7-1F10-4C62-943B-F052ABF7EA08}" presName="bgRect" presStyleLbl="bgShp" presStyleIdx="5" presStyleCnt="6"/>
      <dgm:spPr/>
    </dgm:pt>
    <dgm:pt modelId="{650CC78A-AC3D-41DB-AE1D-1C6AB2A89DB1}" type="pres">
      <dgm:prSet presAssocID="{32B2A7E7-1F10-4C62-943B-F052ABF7EA0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tar"/>
        </a:ext>
      </dgm:extLst>
    </dgm:pt>
    <dgm:pt modelId="{02095198-3A7F-418C-8B7F-772C94EF6D04}" type="pres">
      <dgm:prSet presAssocID="{32B2A7E7-1F10-4C62-943B-F052ABF7EA08}" presName="spaceRect" presStyleCnt="0"/>
      <dgm:spPr/>
    </dgm:pt>
    <dgm:pt modelId="{D64C1979-2528-47DB-B25E-DBE8EBE8AABC}" type="pres">
      <dgm:prSet presAssocID="{32B2A7E7-1F10-4C62-943B-F052ABF7EA08}" presName="parTx" presStyleLbl="revTx" presStyleIdx="5" presStyleCnt="6">
        <dgm:presLayoutVars>
          <dgm:chMax val="0"/>
          <dgm:chPref val="0"/>
        </dgm:presLayoutVars>
      </dgm:prSet>
      <dgm:spPr/>
    </dgm:pt>
  </dgm:ptLst>
  <dgm:cxnLst>
    <dgm:cxn modelId="{48BEB724-A4AF-4408-B848-630DF7DB1DCE}" srcId="{C59D78EA-01D6-430E-9068-4D7B8C347561}" destId="{6D6D1B51-2C72-491C-B55A-16666F320845}" srcOrd="4" destOrd="0" parTransId="{207ABF8D-C811-4070-8FC0-1D8A5A9F08A1}" sibTransId="{807ABC9E-B671-42EC-A55B-4EA0F5238EC3}"/>
    <dgm:cxn modelId="{51EF2F25-7254-49FE-8282-B961F3BBC984}" srcId="{C59D78EA-01D6-430E-9068-4D7B8C347561}" destId="{1A9AC7F6-8F7E-4EC2-8836-9ACDC1242C15}" srcOrd="2" destOrd="0" parTransId="{8D8F2C87-3956-4A35-9CA2-27854528B148}" sibTransId="{EB134F7E-5CC4-448A-A7FA-4ECD7728F87D}"/>
    <dgm:cxn modelId="{8CB7BE2F-C59A-45FD-969F-F7AFB6EAA349}" srcId="{C59D78EA-01D6-430E-9068-4D7B8C347561}" destId="{E73665B2-1594-4249-8238-9AA855A64F02}" srcOrd="3" destOrd="0" parTransId="{07D878B9-BFD4-475D-A037-BEFD56B38F77}" sibTransId="{F03C51DE-40BA-4BC9-BE6A-9574463AB439}"/>
    <dgm:cxn modelId="{AEF91265-61C8-4E8A-9B89-6070984BA15C}" type="presOf" srcId="{6D6D1B51-2C72-491C-B55A-16666F320845}" destId="{1D2AB0FC-2DFC-4FD4-9AC2-FBFD64539E5F}" srcOrd="0" destOrd="0" presId="urn:microsoft.com/office/officeart/2018/2/layout/IconVerticalSolidList"/>
    <dgm:cxn modelId="{0C37C557-CE01-4BF6-94FA-27387CF1AD41}" type="presOf" srcId="{E73665B2-1594-4249-8238-9AA855A64F02}" destId="{E93C2A32-2599-4E36-9A59-FAC883D872CC}" srcOrd="0" destOrd="0" presId="urn:microsoft.com/office/officeart/2018/2/layout/IconVerticalSolidList"/>
    <dgm:cxn modelId="{A5F1F058-1D1B-4DC9-B6C1-145D02FA94AF}" srcId="{C59D78EA-01D6-430E-9068-4D7B8C347561}" destId="{32B2A7E7-1F10-4C62-943B-F052ABF7EA08}" srcOrd="5" destOrd="0" parTransId="{F9008F14-6A38-4601-9825-F1D105F99321}" sibTransId="{5DCFEE6D-112E-412F-95EF-CEA7383CEEE9}"/>
    <dgm:cxn modelId="{D74CD784-3094-4C05-ABB7-97124CF9C6DE}" srcId="{C59D78EA-01D6-430E-9068-4D7B8C347561}" destId="{344381E6-4304-4D69-9EB7-FEF4E130132E}" srcOrd="1" destOrd="0" parTransId="{56EDD086-4A61-47F9-B5C2-EF456EBD57FD}" sibTransId="{094F9EE7-8938-4497-83D0-2DA432A05817}"/>
    <dgm:cxn modelId="{9DA20396-E3CB-4E12-AF2F-77A562321680}" type="presOf" srcId="{344381E6-4304-4D69-9EB7-FEF4E130132E}" destId="{CDBA7C45-DA06-4DDD-B4D6-678AE552DB4D}" srcOrd="0" destOrd="0" presId="urn:microsoft.com/office/officeart/2018/2/layout/IconVerticalSolidList"/>
    <dgm:cxn modelId="{318A6AA4-EFC4-46AB-9A79-C8FC96D9A74F}" type="presOf" srcId="{2187BE65-6C93-477B-9517-FE64AB0D1A42}" destId="{B1BE01FE-9218-48EC-842C-B23925435088}" srcOrd="0" destOrd="0" presId="urn:microsoft.com/office/officeart/2018/2/layout/IconVerticalSolidList"/>
    <dgm:cxn modelId="{5C7ADEA5-6319-416D-BE8E-4EFF8E1C89D4}" type="presOf" srcId="{32B2A7E7-1F10-4C62-943B-F052ABF7EA08}" destId="{D64C1979-2528-47DB-B25E-DBE8EBE8AABC}" srcOrd="0" destOrd="0" presId="urn:microsoft.com/office/officeart/2018/2/layout/IconVerticalSolidList"/>
    <dgm:cxn modelId="{F8CAFEB6-3DC5-4501-8865-A0B69CC291A1}" type="presOf" srcId="{C59D78EA-01D6-430E-9068-4D7B8C347561}" destId="{1B873811-A449-4804-9FE1-DFA191ADF19E}" srcOrd="0" destOrd="0" presId="urn:microsoft.com/office/officeart/2018/2/layout/IconVerticalSolidList"/>
    <dgm:cxn modelId="{FA4277CD-BAB9-432F-9A60-8B2B2C49866C}" type="presOf" srcId="{1A9AC7F6-8F7E-4EC2-8836-9ACDC1242C15}" destId="{5C02C533-BA0C-4E2F-9271-35ACC4C0D257}" srcOrd="0" destOrd="0" presId="urn:microsoft.com/office/officeart/2018/2/layout/IconVerticalSolidList"/>
    <dgm:cxn modelId="{73F9E9E5-26CF-434E-9147-C0B0FDE8E59C}" srcId="{C59D78EA-01D6-430E-9068-4D7B8C347561}" destId="{2187BE65-6C93-477B-9517-FE64AB0D1A42}" srcOrd="0" destOrd="0" parTransId="{007D5A6A-2F0A-49EF-9B37-A929199CD334}" sibTransId="{63A0CA99-4B8E-4394-A744-023D5FF58ED4}"/>
    <dgm:cxn modelId="{615078AB-D189-4844-8EDA-1B99788B9C03}" type="presParOf" srcId="{1B873811-A449-4804-9FE1-DFA191ADF19E}" destId="{764D8D0B-F805-4835-B524-3845A8D1F251}" srcOrd="0" destOrd="0" presId="urn:microsoft.com/office/officeart/2018/2/layout/IconVerticalSolidList"/>
    <dgm:cxn modelId="{9AD04D42-4B8F-4B4E-A12C-E19791EC18C4}" type="presParOf" srcId="{764D8D0B-F805-4835-B524-3845A8D1F251}" destId="{881A5FED-909C-41F1-B09D-CB9DACC018D4}" srcOrd="0" destOrd="0" presId="urn:microsoft.com/office/officeart/2018/2/layout/IconVerticalSolidList"/>
    <dgm:cxn modelId="{808D849D-FE55-4CE4-9AB7-3541F2E45ECC}" type="presParOf" srcId="{764D8D0B-F805-4835-B524-3845A8D1F251}" destId="{B1B9ADD2-BF30-4770-8DAD-F8F3E487D793}" srcOrd="1" destOrd="0" presId="urn:microsoft.com/office/officeart/2018/2/layout/IconVerticalSolidList"/>
    <dgm:cxn modelId="{DB0D6407-6540-4993-B882-4A123F2A28EB}" type="presParOf" srcId="{764D8D0B-F805-4835-B524-3845A8D1F251}" destId="{AC094EC1-EBEE-4C48-9DDB-B437F0CA01CC}" srcOrd="2" destOrd="0" presId="urn:microsoft.com/office/officeart/2018/2/layout/IconVerticalSolidList"/>
    <dgm:cxn modelId="{73BE4688-6C77-448B-AC00-FCC4B4B7C33B}" type="presParOf" srcId="{764D8D0B-F805-4835-B524-3845A8D1F251}" destId="{B1BE01FE-9218-48EC-842C-B23925435088}" srcOrd="3" destOrd="0" presId="urn:microsoft.com/office/officeart/2018/2/layout/IconVerticalSolidList"/>
    <dgm:cxn modelId="{1C40F3FD-968A-4EFE-B37E-AEEBD1A776E2}" type="presParOf" srcId="{1B873811-A449-4804-9FE1-DFA191ADF19E}" destId="{D6815749-E14A-436E-9957-6B9B08488026}" srcOrd="1" destOrd="0" presId="urn:microsoft.com/office/officeart/2018/2/layout/IconVerticalSolidList"/>
    <dgm:cxn modelId="{AB398335-AE75-4B69-8178-853957104E2C}" type="presParOf" srcId="{1B873811-A449-4804-9FE1-DFA191ADF19E}" destId="{ECAF68F8-D11B-4901-B2DC-83CEA72BD98B}" srcOrd="2" destOrd="0" presId="urn:microsoft.com/office/officeart/2018/2/layout/IconVerticalSolidList"/>
    <dgm:cxn modelId="{2B8E00FF-1F16-459D-BEDC-DD9C66E5AD47}" type="presParOf" srcId="{ECAF68F8-D11B-4901-B2DC-83CEA72BD98B}" destId="{F8FCD4EA-5BEA-420E-9361-A475D16B19E1}" srcOrd="0" destOrd="0" presId="urn:microsoft.com/office/officeart/2018/2/layout/IconVerticalSolidList"/>
    <dgm:cxn modelId="{90A6E7D6-B826-4974-B9FE-B4F1CFDBD6AC}" type="presParOf" srcId="{ECAF68F8-D11B-4901-B2DC-83CEA72BD98B}" destId="{43299657-32AC-4A8F-AEB4-990C9FCB2BA1}" srcOrd="1" destOrd="0" presId="urn:microsoft.com/office/officeart/2018/2/layout/IconVerticalSolidList"/>
    <dgm:cxn modelId="{9AA84DB7-E9E5-43D3-8B5E-ADEED45E3846}" type="presParOf" srcId="{ECAF68F8-D11B-4901-B2DC-83CEA72BD98B}" destId="{5F30013C-4C45-4173-8C4D-E19C91EE8318}" srcOrd="2" destOrd="0" presId="urn:microsoft.com/office/officeart/2018/2/layout/IconVerticalSolidList"/>
    <dgm:cxn modelId="{CCB48C59-99DF-4086-B16B-7B1BEE003027}" type="presParOf" srcId="{ECAF68F8-D11B-4901-B2DC-83CEA72BD98B}" destId="{CDBA7C45-DA06-4DDD-B4D6-678AE552DB4D}" srcOrd="3" destOrd="0" presId="urn:microsoft.com/office/officeart/2018/2/layout/IconVerticalSolidList"/>
    <dgm:cxn modelId="{69933B10-AC04-45EB-8D6B-C1BE3E66386F}" type="presParOf" srcId="{1B873811-A449-4804-9FE1-DFA191ADF19E}" destId="{41426B9F-9F74-490D-B6AE-BF5610487493}" srcOrd="3" destOrd="0" presId="urn:microsoft.com/office/officeart/2018/2/layout/IconVerticalSolidList"/>
    <dgm:cxn modelId="{10ECAB5B-F498-43B0-AA63-9A3DD3E32991}" type="presParOf" srcId="{1B873811-A449-4804-9FE1-DFA191ADF19E}" destId="{3330EEC6-3D9E-47A0-8026-B6D404C135D1}" srcOrd="4" destOrd="0" presId="urn:microsoft.com/office/officeart/2018/2/layout/IconVerticalSolidList"/>
    <dgm:cxn modelId="{E5352020-1DD6-4ED6-ADA3-715656BFD795}" type="presParOf" srcId="{3330EEC6-3D9E-47A0-8026-B6D404C135D1}" destId="{38965ED8-829E-4465-AA2A-B4941D3B242C}" srcOrd="0" destOrd="0" presId="urn:microsoft.com/office/officeart/2018/2/layout/IconVerticalSolidList"/>
    <dgm:cxn modelId="{5374681D-72C5-48D5-9E15-DCB98126FD05}" type="presParOf" srcId="{3330EEC6-3D9E-47A0-8026-B6D404C135D1}" destId="{A31A0044-5F64-410E-86C9-F5C16C1A072C}" srcOrd="1" destOrd="0" presId="urn:microsoft.com/office/officeart/2018/2/layout/IconVerticalSolidList"/>
    <dgm:cxn modelId="{7DB72C5C-03CB-43CD-AFB8-AE8BF23C97D0}" type="presParOf" srcId="{3330EEC6-3D9E-47A0-8026-B6D404C135D1}" destId="{2F98E97E-C711-4232-A0E2-963A9FD65355}" srcOrd="2" destOrd="0" presId="urn:microsoft.com/office/officeart/2018/2/layout/IconVerticalSolidList"/>
    <dgm:cxn modelId="{6694FB28-04C4-44B0-82C2-600F68BB90A1}" type="presParOf" srcId="{3330EEC6-3D9E-47A0-8026-B6D404C135D1}" destId="{5C02C533-BA0C-4E2F-9271-35ACC4C0D257}" srcOrd="3" destOrd="0" presId="urn:microsoft.com/office/officeart/2018/2/layout/IconVerticalSolidList"/>
    <dgm:cxn modelId="{F6E500AE-01FA-4D4A-9819-AF01A0B2DC4A}" type="presParOf" srcId="{1B873811-A449-4804-9FE1-DFA191ADF19E}" destId="{0F8D2C91-CD4C-413D-8869-C98BD8B54367}" srcOrd="5" destOrd="0" presId="urn:microsoft.com/office/officeart/2018/2/layout/IconVerticalSolidList"/>
    <dgm:cxn modelId="{811F167A-C37F-409D-9E63-19C967AC4582}" type="presParOf" srcId="{1B873811-A449-4804-9FE1-DFA191ADF19E}" destId="{71C11573-E843-4BED-ACD9-B16FAAA6E3A5}" srcOrd="6" destOrd="0" presId="urn:microsoft.com/office/officeart/2018/2/layout/IconVerticalSolidList"/>
    <dgm:cxn modelId="{104AE62C-286B-40ED-95F9-806F36C5CB51}" type="presParOf" srcId="{71C11573-E843-4BED-ACD9-B16FAAA6E3A5}" destId="{AB66F3CE-4094-46DB-9721-C3A54BABA7C5}" srcOrd="0" destOrd="0" presId="urn:microsoft.com/office/officeart/2018/2/layout/IconVerticalSolidList"/>
    <dgm:cxn modelId="{CE8B1C83-6807-48FF-82DF-74393A3B4ED1}" type="presParOf" srcId="{71C11573-E843-4BED-ACD9-B16FAAA6E3A5}" destId="{7D2C75E4-CC05-499C-BCD4-E981280020F0}" srcOrd="1" destOrd="0" presId="urn:microsoft.com/office/officeart/2018/2/layout/IconVerticalSolidList"/>
    <dgm:cxn modelId="{C7A27DF0-1168-4009-82F7-0BA00BD11A96}" type="presParOf" srcId="{71C11573-E843-4BED-ACD9-B16FAAA6E3A5}" destId="{A880DAD2-2240-4E3F-94C5-E6E9660385BC}" srcOrd="2" destOrd="0" presId="urn:microsoft.com/office/officeart/2018/2/layout/IconVerticalSolidList"/>
    <dgm:cxn modelId="{33D6036F-8C1E-49B7-B0C9-FC1255394E46}" type="presParOf" srcId="{71C11573-E843-4BED-ACD9-B16FAAA6E3A5}" destId="{E93C2A32-2599-4E36-9A59-FAC883D872CC}" srcOrd="3" destOrd="0" presId="urn:microsoft.com/office/officeart/2018/2/layout/IconVerticalSolidList"/>
    <dgm:cxn modelId="{97E94CC6-D920-4B8D-BA46-D97171E7AB18}" type="presParOf" srcId="{1B873811-A449-4804-9FE1-DFA191ADF19E}" destId="{BB64B1C0-5FDD-4BCD-A524-154564278FB9}" srcOrd="7" destOrd="0" presId="urn:microsoft.com/office/officeart/2018/2/layout/IconVerticalSolidList"/>
    <dgm:cxn modelId="{8AB1704E-5727-4C61-B4E2-86FE2142C122}" type="presParOf" srcId="{1B873811-A449-4804-9FE1-DFA191ADF19E}" destId="{595DF6AA-5072-42C4-B540-7C23CA7BC306}" srcOrd="8" destOrd="0" presId="urn:microsoft.com/office/officeart/2018/2/layout/IconVerticalSolidList"/>
    <dgm:cxn modelId="{7E553D53-E051-4D5A-BEEA-45A4BCD2D111}" type="presParOf" srcId="{595DF6AA-5072-42C4-B540-7C23CA7BC306}" destId="{1B730E39-2F4A-4504-BB0F-4BEF03AE45A2}" srcOrd="0" destOrd="0" presId="urn:microsoft.com/office/officeart/2018/2/layout/IconVerticalSolidList"/>
    <dgm:cxn modelId="{E9BE513C-D68F-4B5C-BB5C-333956D8F3F7}" type="presParOf" srcId="{595DF6AA-5072-42C4-B540-7C23CA7BC306}" destId="{B1C26DFE-9747-435D-B6F0-0B537918C352}" srcOrd="1" destOrd="0" presId="urn:microsoft.com/office/officeart/2018/2/layout/IconVerticalSolidList"/>
    <dgm:cxn modelId="{D091A70B-027E-49E5-8E2E-397C3770B6AA}" type="presParOf" srcId="{595DF6AA-5072-42C4-B540-7C23CA7BC306}" destId="{DD289DA4-5639-4287-916D-AA504C890D0B}" srcOrd="2" destOrd="0" presId="urn:microsoft.com/office/officeart/2018/2/layout/IconVerticalSolidList"/>
    <dgm:cxn modelId="{BB469C06-B7FD-4A93-9203-B7DB66B8F29A}" type="presParOf" srcId="{595DF6AA-5072-42C4-B540-7C23CA7BC306}" destId="{1D2AB0FC-2DFC-4FD4-9AC2-FBFD64539E5F}" srcOrd="3" destOrd="0" presId="urn:microsoft.com/office/officeart/2018/2/layout/IconVerticalSolidList"/>
    <dgm:cxn modelId="{0295A9BD-A4FD-43B8-8E90-C7A8C3A0A542}" type="presParOf" srcId="{1B873811-A449-4804-9FE1-DFA191ADF19E}" destId="{FC7D827E-F927-46E8-BDF9-238D018762B8}" srcOrd="9" destOrd="0" presId="urn:microsoft.com/office/officeart/2018/2/layout/IconVerticalSolidList"/>
    <dgm:cxn modelId="{3A6E5073-A9C7-4013-B559-263BE8138D1E}" type="presParOf" srcId="{1B873811-A449-4804-9FE1-DFA191ADF19E}" destId="{88393C22-F20C-4EF7-A7C1-4BBCDAC9896A}" srcOrd="10" destOrd="0" presId="urn:microsoft.com/office/officeart/2018/2/layout/IconVerticalSolidList"/>
    <dgm:cxn modelId="{0A92708E-66C8-4D62-BEF0-7AFCF38931A1}" type="presParOf" srcId="{88393C22-F20C-4EF7-A7C1-4BBCDAC9896A}" destId="{17C9CD5A-F8F4-4103-8830-17A608547F7E}" srcOrd="0" destOrd="0" presId="urn:microsoft.com/office/officeart/2018/2/layout/IconVerticalSolidList"/>
    <dgm:cxn modelId="{FE757087-2BD8-449C-9E1A-938476FD7A28}" type="presParOf" srcId="{88393C22-F20C-4EF7-A7C1-4BBCDAC9896A}" destId="{650CC78A-AC3D-41DB-AE1D-1C6AB2A89DB1}" srcOrd="1" destOrd="0" presId="urn:microsoft.com/office/officeart/2018/2/layout/IconVerticalSolidList"/>
    <dgm:cxn modelId="{00805C89-D693-416B-99FD-6E53AF010173}" type="presParOf" srcId="{88393C22-F20C-4EF7-A7C1-4BBCDAC9896A}" destId="{02095198-3A7F-418C-8B7F-772C94EF6D04}" srcOrd="2" destOrd="0" presId="urn:microsoft.com/office/officeart/2018/2/layout/IconVerticalSolidList"/>
    <dgm:cxn modelId="{BCC559F3-2B84-483B-955A-13F4D7AADCBE}" type="presParOf" srcId="{88393C22-F20C-4EF7-A7C1-4BBCDAC9896A}" destId="{D64C1979-2528-47DB-B25E-DBE8EBE8AAB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93D299-55F9-4611-85F2-E60C43CA457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67A7E82-00C8-4575-8ACD-1BA2C8BC05B8}">
      <dgm:prSet/>
      <dgm:spPr/>
      <dgm:t>
        <a:bodyPr/>
        <a:lstStyle/>
        <a:p>
          <a:pPr>
            <a:lnSpc>
              <a:spcPct val="100000"/>
            </a:lnSpc>
          </a:pPr>
          <a:r>
            <a:rPr lang="en-GB"/>
            <a:t>1. The author (and illustrator) </a:t>
          </a:r>
          <a:endParaRPr lang="en-US" dirty="0"/>
        </a:p>
      </dgm:t>
    </dgm:pt>
    <dgm:pt modelId="{D77D6740-C9A6-41BF-8DB3-2F0971F1D018}" type="parTrans" cxnId="{85DE48C3-5199-4738-9111-DF81225D3600}">
      <dgm:prSet/>
      <dgm:spPr/>
      <dgm:t>
        <a:bodyPr/>
        <a:lstStyle/>
        <a:p>
          <a:endParaRPr lang="en-US"/>
        </a:p>
      </dgm:t>
    </dgm:pt>
    <dgm:pt modelId="{E01A68C4-D308-4799-9BF5-00D917AEA916}" type="sibTrans" cxnId="{85DE48C3-5199-4738-9111-DF81225D3600}">
      <dgm:prSet/>
      <dgm:spPr/>
      <dgm:t>
        <a:bodyPr/>
        <a:lstStyle/>
        <a:p>
          <a:pPr>
            <a:lnSpc>
              <a:spcPct val="100000"/>
            </a:lnSpc>
          </a:pPr>
          <a:endParaRPr lang="en-US"/>
        </a:p>
      </dgm:t>
    </dgm:pt>
    <dgm:pt modelId="{A5C6B2B4-7A7B-4105-8161-3C928A0D5168}">
      <dgm:prSet/>
      <dgm:spPr/>
      <dgm:t>
        <a:bodyPr/>
        <a:lstStyle/>
        <a:p>
          <a:pPr>
            <a:lnSpc>
              <a:spcPct val="100000"/>
            </a:lnSpc>
          </a:pPr>
          <a:r>
            <a:rPr lang="en-GB"/>
            <a:t>2. Begin with a brief summary of the book.</a:t>
          </a:r>
          <a:endParaRPr lang="en-US" dirty="0"/>
        </a:p>
      </dgm:t>
    </dgm:pt>
    <dgm:pt modelId="{53328FCC-60AD-4ED9-8E62-A5A429A5972F}" type="parTrans" cxnId="{16611279-7247-4CF5-882D-D1E8E02F5C9B}">
      <dgm:prSet/>
      <dgm:spPr/>
      <dgm:t>
        <a:bodyPr/>
        <a:lstStyle/>
        <a:p>
          <a:endParaRPr lang="en-US"/>
        </a:p>
      </dgm:t>
    </dgm:pt>
    <dgm:pt modelId="{C65FC1DC-C946-492C-BBF4-FE6DD4B098C2}" type="sibTrans" cxnId="{16611279-7247-4CF5-882D-D1E8E02F5C9B}">
      <dgm:prSet/>
      <dgm:spPr/>
      <dgm:t>
        <a:bodyPr/>
        <a:lstStyle/>
        <a:p>
          <a:pPr>
            <a:lnSpc>
              <a:spcPct val="100000"/>
            </a:lnSpc>
          </a:pPr>
          <a:endParaRPr lang="en-US"/>
        </a:p>
      </dgm:t>
    </dgm:pt>
    <dgm:pt modelId="{9C3883ED-7D5C-497B-8912-1C1C3B12F857}">
      <dgm:prSet/>
      <dgm:spPr/>
      <dgm:t>
        <a:bodyPr/>
        <a:lstStyle/>
        <a:p>
          <a:pPr>
            <a:lnSpc>
              <a:spcPct val="100000"/>
            </a:lnSpc>
          </a:pPr>
          <a:r>
            <a:rPr lang="en-GB"/>
            <a:t>2. Pick out the most important aspects of the book. </a:t>
          </a:r>
          <a:endParaRPr lang="en-US" dirty="0"/>
        </a:p>
      </dgm:t>
    </dgm:pt>
    <dgm:pt modelId="{0737D665-132F-42EB-BA15-176415C4C204}" type="parTrans" cxnId="{1B20A9F1-399C-4A6B-8ED9-FE24500B5714}">
      <dgm:prSet/>
      <dgm:spPr/>
      <dgm:t>
        <a:bodyPr/>
        <a:lstStyle/>
        <a:p>
          <a:endParaRPr lang="en-US"/>
        </a:p>
      </dgm:t>
    </dgm:pt>
    <dgm:pt modelId="{BB6F1F9F-29D3-496F-96CA-7AF119686047}" type="sibTrans" cxnId="{1B20A9F1-399C-4A6B-8ED9-FE24500B5714}">
      <dgm:prSet/>
      <dgm:spPr/>
      <dgm:t>
        <a:bodyPr/>
        <a:lstStyle/>
        <a:p>
          <a:pPr>
            <a:lnSpc>
              <a:spcPct val="100000"/>
            </a:lnSpc>
          </a:pPr>
          <a:endParaRPr lang="en-US"/>
        </a:p>
      </dgm:t>
    </dgm:pt>
    <dgm:pt modelId="{BFE3BEAD-EBF0-4401-B269-C32865DA4623}">
      <dgm:prSet/>
      <dgm:spPr/>
      <dgm:t>
        <a:bodyPr/>
        <a:lstStyle/>
        <a:p>
          <a:pPr>
            <a:lnSpc>
              <a:spcPct val="100000"/>
            </a:lnSpc>
          </a:pPr>
          <a:r>
            <a:rPr lang="en-GB"/>
            <a:t>4. Include brief quotes as examples. </a:t>
          </a:r>
          <a:endParaRPr lang="en-US" dirty="0"/>
        </a:p>
      </dgm:t>
    </dgm:pt>
    <dgm:pt modelId="{A9532AB1-F6E8-4E8A-9E2C-BC90E7640FF0}" type="parTrans" cxnId="{DADB6832-9451-4FD2-8FEB-CBB0AF3B1566}">
      <dgm:prSet/>
      <dgm:spPr/>
      <dgm:t>
        <a:bodyPr/>
        <a:lstStyle/>
        <a:p>
          <a:endParaRPr lang="en-US"/>
        </a:p>
      </dgm:t>
    </dgm:pt>
    <dgm:pt modelId="{DD8CBAAC-3F90-44AC-8B83-205E806B6A55}" type="sibTrans" cxnId="{DADB6832-9451-4FD2-8FEB-CBB0AF3B1566}">
      <dgm:prSet/>
      <dgm:spPr/>
      <dgm:t>
        <a:bodyPr/>
        <a:lstStyle/>
        <a:p>
          <a:pPr>
            <a:lnSpc>
              <a:spcPct val="100000"/>
            </a:lnSpc>
          </a:pPr>
          <a:endParaRPr lang="en-US"/>
        </a:p>
      </dgm:t>
    </dgm:pt>
    <dgm:pt modelId="{6B2F56A2-ED00-45A1-A360-1253CD9E2AE6}">
      <dgm:prSet/>
      <dgm:spPr/>
      <dgm:t>
        <a:bodyPr/>
        <a:lstStyle/>
        <a:p>
          <a:pPr>
            <a:lnSpc>
              <a:spcPct val="100000"/>
            </a:lnSpc>
          </a:pPr>
          <a:r>
            <a:rPr lang="en-GB"/>
            <a:t>5. Write a conclusion that summarises everything. </a:t>
          </a:r>
          <a:endParaRPr lang="en-US" dirty="0"/>
        </a:p>
      </dgm:t>
    </dgm:pt>
    <dgm:pt modelId="{A1082CF0-A345-45F6-BEA8-37B04F27CE71}" type="parTrans" cxnId="{1B25A395-A375-4D7E-97E2-CE1B55C679A4}">
      <dgm:prSet/>
      <dgm:spPr/>
      <dgm:t>
        <a:bodyPr/>
        <a:lstStyle/>
        <a:p>
          <a:endParaRPr lang="en-US"/>
        </a:p>
      </dgm:t>
    </dgm:pt>
    <dgm:pt modelId="{A03D6C48-702C-42C2-BC20-E339230F573E}" type="sibTrans" cxnId="{1B25A395-A375-4D7E-97E2-CE1B55C679A4}">
      <dgm:prSet/>
      <dgm:spPr/>
      <dgm:t>
        <a:bodyPr/>
        <a:lstStyle/>
        <a:p>
          <a:pPr>
            <a:lnSpc>
              <a:spcPct val="100000"/>
            </a:lnSpc>
          </a:pPr>
          <a:endParaRPr lang="en-US"/>
        </a:p>
      </dgm:t>
    </dgm:pt>
    <dgm:pt modelId="{480C2023-7ADB-4DEC-B128-AE155BF9968E}">
      <dgm:prSet/>
      <dgm:spPr/>
      <dgm:t>
        <a:bodyPr/>
        <a:lstStyle/>
        <a:p>
          <a:pPr>
            <a:lnSpc>
              <a:spcPct val="100000"/>
            </a:lnSpc>
          </a:pPr>
          <a:r>
            <a:rPr lang="en-GB"/>
            <a:t>6. Give it a star rating.  For example: a mark out of five or ten.  </a:t>
          </a:r>
          <a:endParaRPr lang="en-US" dirty="0"/>
        </a:p>
      </dgm:t>
    </dgm:pt>
    <dgm:pt modelId="{356C3323-C96E-4A44-9658-AD57015E5F6B}" type="parTrans" cxnId="{A5686C96-E750-47FB-AA29-562CCCF57369}">
      <dgm:prSet/>
      <dgm:spPr/>
      <dgm:t>
        <a:bodyPr/>
        <a:lstStyle/>
        <a:p>
          <a:endParaRPr lang="en-US"/>
        </a:p>
      </dgm:t>
    </dgm:pt>
    <dgm:pt modelId="{EE6A6053-A124-40A1-81EA-3707BDD7CDB0}" type="sibTrans" cxnId="{A5686C96-E750-47FB-AA29-562CCCF57369}">
      <dgm:prSet/>
      <dgm:spPr/>
      <dgm:t>
        <a:bodyPr/>
        <a:lstStyle/>
        <a:p>
          <a:endParaRPr lang="en-US"/>
        </a:p>
      </dgm:t>
    </dgm:pt>
    <dgm:pt modelId="{BFD3DACC-76A3-4186-BA86-607D2128AABA}" type="pres">
      <dgm:prSet presAssocID="{4C93D299-55F9-4611-85F2-E60C43CA4570}" presName="root" presStyleCnt="0">
        <dgm:presLayoutVars>
          <dgm:dir/>
          <dgm:resizeHandles val="exact"/>
        </dgm:presLayoutVars>
      </dgm:prSet>
      <dgm:spPr/>
    </dgm:pt>
    <dgm:pt modelId="{8319A953-F535-41E2-8199-57D6560140B9}" type="pres">
      <dgm:prSet presAssocID="{4C93D299-55F9-4611-85F2-E60C43CA4570}" presName="container" presStyleCnt="0">
        <dgm:presLayoutVars>
          <dgm:dir/>
          <dgm:resizeHandles val="exact"/>
        </dgm:presLayoutVars>
      </dgm:prSet>
      <dgm:spPr/>
    </dgm:pt>
    <dgm:pt modelId="{91B01914-21F6-4E10-AA6E-F08A5C4035E2}" type="pres">
      <dgm:prSet presAssocID="{667A7E82-00C8-4575-8ACD-1BA2C8BC05B8}" presName="compNode" presStyleCnt="0"/>
      <dgm:spPr/>
    </dgm:pt>
    <dgm:pt modelId="{2EDA4840-994D-4B5C-B501-5B56047AB71B}" type="pres">
      <dgm:prSet presAssocID="{667A7E82-00C8-4575-8ACD-1BA2C8BC05B8}" presName="iconBgRect" presStyleLbl="bgShp" presStyleIdx="0" presStyleCnt="6"/>
      <dgm:spPr/>
    </dgm:pt>
    <dgm:pt modelId="{607AF057-8614-4C59-9137-B5FE50F5EA2D}" type="pres">
      <dgm:prSet presAssocID="{667A7E82-00C8-4575-8ACD-1BA2C8BC05B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tist"/>
        </a:ext>
      </dgm:extLst>
    </dgm:pt>
    <dgm:pt modelId="{8C3403AD-15CD-42D3-B9B3-5FDA11F0B674}" type="pres">
      <dgm:prSet presAssocID="{667A7E82-00C8-4575-8ACD-1BA2C8BC05B8}" presName="spaceRect" presStyleCnt="0"/>
      <dgm:spPr/>
    </dgm:pt>
    <dgm:pt modelId="{109910FA-9F7C-43D6-B136-85253DE6F9B0}" type="pres">
      <dgm:prSet presAssocID="{667A7E82-00C8-4575-8ACD-1BA2C8BC05B8}" presName="textRect" presStyleLbl="revTx" presStyleIdx="0" presStyleCnt="6">
        <dgm:presLayoutVars>
          <dgm:chMax val="1"/>
          <dgm:chPref val="1"/>
        </dgm:presLayoutVars>
      </dgm:prSet>
      <dgm:spPr/>
    </dgm:pt>
    <dgm:pt modelId="{F1ACB5EF-F90E-4E25-BD68-C58A446584D3}" type="pres">
      <dgm:prSet presAssocID="{E01A68C4-D308-4799-9BF5-00D917AEA916}" presName="sibTrans" presStyleLbl="sibTrans2D1" presStyleIdx="0" presStyleCnt="0"/>
      <dgm:spPr/>
    </dgm:pt>
    <dgm:pt modelId="{97D93CCA-E30E-420A-AC85-C6E35DA184BA}" type="pres">
      <dgm:prSet presAssocID="{A5C6B2B4-7A7B-4105-8161-3C928A0D5168}" presName="compNode" presStyleCnt="0"/>
      <dgm:spPr/>
    </dgm:pt>
    <dgm:pt modelId="{109EB52D-9FB9-400D-B27A-DB219A4DB0FE}" type="pres">
      <dgm:prSet presAssocID="{A5C6B2B4-7A7B-4105-8161-3C928A0D5168}" presName="iconBgRect" presStyleLbl="bgShp" presStyleIdx="1" presStyleCnt="6"/>
      <dgm:spPr/>
    </dgm:pt>
    <dgm:pt modelId="{B9B4C729-F97B-463B-BB11-3561E8A306A8}" type="pres">
      <dgm:prSet presAssocID="{A5C6B2B4-7A7B-4105-8161-3C928A0D516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Book"/>
        </a:ext>
      </dgm:extLst>
    </dgm:pt>
    <dgm:pt modelId="{D524C0E9-8963-42EA-A64D-1A03051108F7}" type="pres">
      <dgm:prSet presAssocID="{A5C6B2B4-7A7B-4105-8161-3C928A0D5168}" presName="spaceRect" presStyleCnt="0"/>
      <dgm:spPr/>
    </dgm:pt>
    <dgm:pt modelId="{28B5902E-689A-4893-A51F-1837AEAE575D}" type="pres">
      <dgm:prSet presAssocID="{A5C6B2B4-7A7B-4105-8161-3C928A0D5168}" presName="textRect" presStyleLbl="revTx" presStyleIdx="1" presStyleCnt="6">
        <dgm:presLayoutVars>
          <dgm:chMax val="1"/>
          <dgm:chPref val="1"/>
        </dgm:presLayoutVars>
      </dgm:prSet>
      <dgm:spPr/>
    </dgm:pt>
    <dgm:pt modelId="{CB90F8AF-120F-4D66-85B2-25C7EBEA98C4}" type="pres">
      <dgm:prSet presAssocID="{C65FC1DC-C946-492C-BBF4-FE6DD4B098C2}" presName="sibTrans" presStyleLbl="sibTrans2D1" presStyleIdx="0" presStyleCnt="0"/>
      <dgm:spPr/>
    </dgm:pt>
    <dgm:pt modelId="{1C340191-C3F1-467E-96BF-63983A956A16}" type="pres">
      <dgm:prSet presAssocID="{9C3883ED-7D5C-497B-8912-1C1C3B12F857}" presName="compNode" presStyleCnt="0"/>
      <dgm:spPr/>
    </dgm:pt>
    <dgm:pt modelId="{08C5609E-C8D0-418F-ACDC-BC6151B77710}" type="pres">
      <dgm:prSet presAssocID="{9C3883ED-7D5C-497B-8912-1C1C3B12F857}" presName="iconBgRect" presStyleLbl="bgShp" presStyleIdx="2" presStyleCnt="6"/>
      <dgm:spPr/>
    </dgm:pt>
    <dgm:pt modelId="{7EBC7BC0-5371-4754-991E-CAEE7AF8A55A}" type="pres">
      <dgm:prSet presAssocID="{9C3883ED-7D5C-497B-8912-1C1C3B12F85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1F8AA1F0-AD2B-44EE-9154-007DB5BDEC7F}" type="pres">
      <dgm:prSet presAssocID="{9C3883ED-7D5C-497B-8912-1C1C3B12F857}" presName="spaceRect" presStyleCnt="0"/>
      <dgm:spPr/>
    </dgm:pt>
    <dgm:pt modelId="{6F28D5A4-0E5A-4FA9-B494-2BA4BFACF2F4}" type="pres">
      <dgm:prSet presAssocID="{9C3883ED-7D5C-497B-8912-1C1C3B12F857}" presName="textRect" presStyleLbl="revTx" presStyleIdx="2" presStyleCnt="6">
        <dgm:presLayoutVars>
          <dgm:chMax val="1"/>
          <dgm:chPref val="1"/>
        </dgm:presLayoutVars>
      </dgm:prSet>
      <dgm:spPr/>
    </dgm:pt>
    <dgm:pt modelId="{4A69AF5F-0BB3-4958-B3F6-9AB273153F7A}" type="pres">
      <dgm:prSet presAssocID="{BB6F1F9F-29D3-496F-96CA-7AF119686047}" presName="sibTrans" presStyleLbl="sibTrans2D1" presStyleIdx="0" presStyleCnt="0"/>
      <dgm:spPr/>
    </dgm:pt>
    <dgm:pt modelId="{C08A493C-9369-4487-8629-400A593E9DDD}" type="pres">
      <dgm:prSet presAssocID="{BFE3BEAD-EBF0-4401-B269-C32865DA4623}" presName="compNode" presStyleCnt="0"/>
      <dgm:spPr/>
    </dgm:pt>
    <dgm:pt modelId="{1B68950B-5816-4106-AD76-2CDFAD247C04}" type="pres">
      <dgm:prSet presAssocID="{BFE3BEAD-EBF0-4401-B269-C32865DA4623}" presName="iconBgRect" presStyleLbl="bgShp" presStyleIdx="3" presStyleCnt="6"/>
      <dgm:spPr/>
    </dgm:pt>
    <dgm:pt modelId="{BC23BDB2-E10B-44F2-8FF3-9C30F1C841D1}" type="pres">
      <dgm:prSet presAssocID="{BFE3BEAD-EBF0-4401-B269-C32865DA462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otes"/>
        </a:ext>
      </dgm:extLst>
    </dgm:pt>
    <dgm:pt modelId="{70602FC9-4F84-4A14-8BDA-584BA0BDA3B3}" type="pres">
      <dgm:prSet presAssocID="{BFE3BEAD-EBF0-4401-B269-C32865DA4623}" presName="spaceRect" presStyleCnt="0"/>
      <dgm:spPr/>
    </dgm:pt>
    <dgm:pt modelId="{16A83086-02F4-4DE8-AB08-C2396273C986}" type="pres">
      <dgm:prSet presAssocID="{BFE3BEAD-EBF0-4401-B269-C32865DA4623}" presName="textRect" presStyleLbl="revTx" presStyleIdx="3" presStyleCnt="6">
        <dgm:presLayoutVars>
          <dgm:chMax val="1"/>
          <dgm:chPref val="1"/>
        </dgm:presLayoutVars>
      </dgm:prSet>
      <dgm:spPr/>
    </dgm:pt>
    <dgm:pt modelId="{AE6D5212-C8FC-4AB6-B441-53D3FA64066D}" type="pres">
      <dgm:prSet presAssocID="{DD8CBAAC-3F90-44AC-8B83-205E806B6A55}" presName="sibTrans" presStyleLbl="sibTrans2D1" presStyleIdx="0" presStyleCnt="0"/>
      <dgm:spPr/>
    </dgm:pt>
    <dgm:pt modelId="{C6E70105-D664-478C-9A27-BC8BBBED35C7}" type="pres">
      <dgm:prSet presAssocID="{6B2F56A2-ED00-45A1-A360-1253CD9E2AE6}" presName="compNode" presStyleCnt="0"/>
      <dgm:spPr/>
    </dgm:pt>
    <dgm:pt modelId="{30C11B92-F7C2-49D5-84FC-6128F2B52F4F}" type="pres">
      <dgm:prSet presAssocID="{6B2F56A2-ED00-45A1-A360-1253CD9E2AE6}" presName="iconBgRect" presStyleLbl="bgShp" presStyleIdx="4" presStyleCnt="6"/>
      <dgm:spPr/>
    </dgm:pt>
    <dgm:pt modelId="{5CA3553C-B394-4BEA-803B-9EFF5F390E45}" type="pres">
      <dgm:prSet presAssocID="{6B2F56A2-ED00-45A1-A360-1253CD9E2AE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7F692F68-A28A-4A07-B104-0389788034C4}" type="pres">
      <dgm:prSet presAssocID="{6B2F56A2-ED00-45A1-A360-1253CD9E2AE6}" presName="spaceRect" presStyleCnt="0"/>
      <dgm:spPr/>
    </dgm:pt>
    <dgm:pt modelId="{E6F95533-163E-4056-AC93-E7D724703167}" type="pres">
      <dgm:prSet presAssocID="{6B2F56A2-ED00-45A1-A360-1253CD9E2AE6}" presName="textRect" presStyleLbl="revTx" presStyleIdx="4" presStyleCnt="6">
        <dgm:presLayoutVars>
          <dgm:chMax val="1"/>
          <dgm:chPref val="1"/>
        </dgm:presLayoutVars>
      </dgm:prSet>
      <dgm:spPr/>
    </dgm:pt>
    <dgm:pt modelId="{762D04FA-31C9-4035-96D7-DF6160C42834}" type="pres">
      <dgm:prSet presAssocID="{A03D6C48-702C-42C2-BC20-E339230F573E}" presName="sibTrans" presStyleLbl="sibTrans2D1" presStyleIdx="0" presStyleCnt="0"/>
      <dgm:spPr/>
    </dgm:pt>
    <dgm:pt modelId="{014DF7D9-1EDF-4430-9507-44C762367B95}" type="pres">
      <dgm:prSet presAssocID="{480C2023-7ADB-4DEC-B128-AE155BF9968E}" presName="compNode" presStyleCnt="0"/>
      <dgm:spPr/>
    </dgm:pt>
    <dgm:pt modelId="{D3EC0432-7F94-4AA4-9D69-0C69B531F445}" type="pres">
      <dgm:prSet presAssocID="{480C2023-7ADB-4DEC-B128-AE155BF9968E}" presName="iconBgRect" presStyleLbl="bgShp" presStyleIdx="5" presStyleCnt="6"/>
      <dgm:spPr/>
    </dgm:pt>
    <dgm:pt modelId="{33105501-B1E5-469A-B35C-7659600CBC23}" type="pres">
      <dgm:prSet presAssocID="{480C2023-7ADB-4DEC-B128-AE155BF9968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ar"/>
        </a:ext>
      </dgm:extLst>
    </dgm:pt>
    <dgm:pt modelId="{766650AE-7956-40FE-B896-7188E57A8208}" type="pres">
      <dgm:prSet presAssocID="{480C2023-7ADB-4DEC-B128-AE155BF9968E}" presName="spaceRect" presStyleCnt="0"/>
      <dgm:spPr/>
    </dgm:pt>
    <dgm:pt modelId="{69B82062-6E5E-489F-AB8D-28A7CE8566C3}" type="pres">
      <dgm:prSet presAssocID="{480C2023-7ADB-4DEC-B128-AE155BF9968E}" presName="textRect" presStyleLbl="revTx" presStyleIdx="5" presStyleCnt="6">
        <dgm:presLayoutVars>
          <dgm:chMax val="1"/>
          <dgm:chPref val="1"/>
        </dgm:presLayoutVars>
      </dgm:prSet>
      <dgm:spPr/>
    </dgm:pt>
  </dgm:ptLst>
  <dgm:cxnLst>
    <dgm:cxn modelId="{95383C14-FC8C-BC4B-868D-3C26E4C4D30A}" type="presOf" srcId="{A03D6C48-702C-42C2-BC20-E339230F573E}" destId="{762D04FA-31C9-4035-96D7-DF6160C42834}" srcOrd="0" destOrd="0" presId="urn:microsoft.com/office/officeart/2018/2/layout/IconCircleList"/>
    <dgm:cxn modelId="{91615D24-6E8E-8345-8710-A63F218C1E7A}" type="presOf" srcId="{E01A68C4-D308-4799-9BF5-00D917AEA916}" destId="{F1ACB5EF-F90E-4E25-BD68-C58A446584D3}" srcOrd="0" destOrd="0" presId="urn:microsoft.com/office/officeart/2018/2/layout/IconCircleList"/>
    <dgm:cxn modelId="{394B1C2C-9AE9-BB47-9BAA-F1C38E7C9685}" type="presOf" srcId="{DD8CBAAC-3F90-44AC-8B83-205E806B6A55}" destId="{AE6D5212-C8FC-4AB6-B441-53D3FA64066D}" srcOrd="0" destOrd="0" presId="urn:microsoft.com/office/officeart/2018/2/layout/IconCircleList"/>
    <dgm:cxn modelId="{DADB6832-9451-4FD2-8FEB-CBB0AF3B1566}" srcId="{4C93D299-55F9-4611-85F2-E60C43CA4570}" destId="{BFE3BEAD-EBF0-4401-B269-C32865DA4623}" srcOrd="3" destOrd="0" parTransId="{A9532AB1-F6E8-4E8A-9E2C-BC90E7640FF0}" sibTransId="{DD8CBAAC-3F90-44AC-8B83-205E806B6A55}"/>
    <dgm:cxn modelId="{69202A39-3743-7B47-9121-EAEFA9BB27EE}" type="presOf" srcId="{BB6F1F9F-29D3-496F-96CA-7AF119686047}" destId="{4A69AF5F-0BB3-4958-B3F6-9AB273153F7A}" srcOrd="0" destOrd="0" presId="urn:microsoft.com/office/officeart/2018/2/layout/IconCircleList"/>
    <dgm:cxn modelId="{C5284E4B-4173-E942-BAB4-44D080D090F9}" type="presOf" srcId="{BFE3BEAD-EBF0-4401-B269-C32865DA4623}" destId="{16A83086-02F4-4DE8-AB08-C2396273C986}" srcOrd="0" destOrd="0" presId="urn:microsoft.com/office/officeart/2018/2/layout/IconCircleList"/>
    <dgm:cxn modelId="{16611279-7247-4CF5-882D-D1E8E02F5C9B}" srcId="{4C93D299-55F9-4611-85F2-E60C43CA4570}" destId="{A5C6B2B4-7A7B-4105-8161-3C928A0D5168}" srcOrd="1" destOrd="0" parTransId="{53328FCC-60AD-4ED9-8E62-A5A429A5972F}" sibTransId="{C65FC1DC-C946-492C-BBF4-FE6DD4B098C2}"/>
    <dgm:cxn modelId="{D6658E88-EA68-DE49-896C-1EAF336DA1B2}" type="presOf" srcId="{480C2023-7ADB-4DEC-B128-AE155BF9968E}" destId="{69B82062-6E5E-489F-AB8D-28A7CE8566C3}" srcOrd="0" destOrd="0" presId="urn:microsoft.com/office/officeart/2018/2/layout/IconCircleList"/>
    <dgm:cxn modelId="{1B25A395-A375-4D7E-97E2-CE1B55C679A4}" srcId="{4C93D299-55F9-4611-85F2-E60C43CA4570}" destId="{6B2F56A2-ED00-45A1-A360-1253CD9E2AE6}" srcOrd="4" destOrd="0" parTransId="{A1082CF0-A345-45F6-BEA8-37B04F27CE71}" sibTransId="{A03D6C48-702C-42C2-BC20-E339230F573E}"/>
    <dgm:cxn modelId="{A5686C96-E750-47FB-AA29-562CCCF57369}" srcId="{4C93D299-55F9-4611-85F2-E60C43CA4570}" destId="{480C2023-7ADB-4DEC-B128-AE155BF9968E}" srcOrd="5" destOrd="0" parTransId="{356C3323-C96E-4A44-9658-AD57015E5F6B}" sibTransId="{EE6A6053-A124-40A1-81EA-3707BDD7CDB0}"/>
    <dgm:cxn modelId="{6E1380A6-2063-784B-9D7B-74306CFBA076}" type="presOf" srcId="{4C93D299-55F9-4611-85F2-E60C43CA4570}" destId="{BFD3DACC-76A3-4186-BA86-607D2128AABA}" srcOrd="0" destOrd="0" presId="urn:microsoft.com/office/officeart/2018/2/layout/IconCircleList"/>
    <dgm:cxn modelId="{4E958EBF-43A9-6941-A4CA-FC68A601A676}" type="presOf" srcId="{667A7E82-00C8-4575-8ACD-1BA2C8BC05B8}" destId="{109910FA-9F7C-43D6-B136-85253DE6F9B0}" srcOrd="0" destOrd="0" presId="urn:microsoft.com/office/officeart/2018/2/layout/IconCircleList"/>
    <dgm:cxn modelId="{85DE48C3-5199-4738-9111-DF81225D3600}" srcId="{4C93D299-55F9-4611-85F2-E60C43CA4570}" destId="{667A7E82-00C8-4575-8ACD-1BA2C8BC05B8}" srcOrd="0" destOrd="0" parTransId="{D77D6740-C9A6-41BF-8DB3-2F0971F1D018}" sibTransId="{E01A68C4-D308-4799-9BF5-00D917AEA916}"/>
    <dgm:cxn modelId="{4C21C9ED-C114-F54F-A5A1-489F5281D2F2}" type="presOf" srcId="{9C3883ED-7D5C-497B-8912-1C1C3B12F857}" destId="{6F28D5A4-0E5A-4FA9-B494-2BA4BFACF2F4}" srcOrd="0" destOrd="0" presId="urn:microsoft.com/office/officeart/2018/2/layout/IconCircleList"/>
    <dgm:cxn modelId="{1B20A9F1-399C-4A6B-8ED9-FE24500B5714}" srcId="{4C93D299-55F9-4611-85F2-E60C43CA4570}" destId="{9C3883ED-7D5C-497B-8912-1C1C3B12F857}" srcOrd="2" destOrd="0" parTransId="{0737D665-132F-42EB-BA15-176415C4C204}" sibTransId="{BB6F1F9F-29D3-496F-96CA-7AF119686047}"/>
    <dgm:cxn modelId="{BAA711F4-F2F4-A748-836D-41F616D0AE0C}" type="presOf" srcId="{C65FC1DC-C946-492C-BBF4-FE6DD4B098C2}" destId="{CB90F8AF-120F-4D66-85B2-25C7EBEA98C4}" srcOrd="0" destOrd="0" presId="urn:microsoft.com/office/officeart/2018/2/layout/IconCircleList"/>
    <dgm:cxn modelId="{5560F3F9-F4BD-F44D-94C9-CD276889C842}" type="presOf" srcId="{A5C6B2B4-7A7B-4105-8161-3C928A0D5168}" destId="{28B5902E-689A-4893-A51F-1837AEAE575D}" srcOrd="0" destOrd="0" presId="urn:microsoft.com/office/officeart/2018/2/layout/IconCircleList"/>
    <dgm:cxn modelId="{3970F3FF-A843-FB48-B67F-BAD040FCB233}" type="presOf" srcId="{6B2F56A2-ED00-45A1-A360-1253CD9E2AE6}" destId="{E6F95533-163E-4056-AC93-E7D724703167}" srcOrd="0" destOrd="0" presId="urn:microsoft.com/office/officeart/2018/2/layout/IconCircleList"/>
    <dgm:cxn modelId="{00E243D2-78C8-B147-A745-DDE50E494BB6}" type="presParOf" srcId="{BFD3DACC-76A3-4186-BA86-607D2128AABA}" destId="{8319A953-F535-41E2-8199-57D6560140B9}" srcOrd="0" destOrd="0" presId="urn:microsoft.com/office/officeart/2018/2/layout/IconCircleList"/>
    <dgm:cxn modelId="{A9F4E377-6CD3-B64F-8578-D1995023AFC8}" type="presParOf" srcId="{8319A953-F535-41E2-8199-57D6560140B9}" destId="{91B01914-21F6-4E10-AA6E-F08A5C4035E2}" srcOrd="0" destOrd="0" presId="urn:microsoft.com/office/officeart/2018/2/layout/IconCircleList"/>
    <dgm:cxn modelId="{CE0DA8B2-A69D-2C46-8B5F-835F668F7AAB}" type="presParOf" srcId="{91B01914-21F6-4E10-AA6E-F08A5C4035E2}" destId="{2EDA4840-994D-4B5C-B501-5B56047AB71B}" srcOrd="0" destOrd="0" presId="urn:microsoft.com/office/officeart/2018/2/layout/IconCircleList"/>
    <dgm:cxn modelId="{ACF445A2-F491-3F48-A95C-CB4EDA9A00B8}" type="presParOf" srcId="{91B01914-21F6-4E10-AA6E-F08A5C4035E2}" destId="{607AF057-8614-4C59-9137-B5FE50F5EA2D}" srcOrd="1" destOrd="0" presId="urn:microsoft.com/office/officeart/2018/2/layout/IconCircleList"/>
    <dgm:cxn modelId="{DF3EEFC1-3495-D045-960C-AE546045B6FA}" type="presParOf" srcId="{91B01914-21F6-4E10-AA6E-F08A5C4035E2}" destId="{8C3403AD-15CD-42D3-B9B3-5FDA11F0B674}" srcOrd="2" destOrd="0" presId="urn:microsoft.com/office/officeart/2018/2/layout/IconCircleList"/>
    <dgm:cxn modelId="{380733B4-0B17-9C4C-88C6-F00029A0F1C9}" type="presParOf" srcId="{91B01914-21F6-4E10-AA6E-F08A5C4035E2}" destId="{109910FA-9F7C-43D6-B136-85253DE6F9B0}" srcOrd="3" destOrd="0" presId="urn:microsoft.com/office/officeart/2018/2/layout/IconCircleList"/>
    <dgm:cxn modelId="{DB3745EB-D39D-AC49-A34E-E5ECC8BF9CBB}" type="presParOf" srcId="{8319A953-F535-41E2-8199-57D6560140B9}" destId="{F1ACB5EF-F90E-4E25-BD68-C58A446584D3}" srcOrd="1" destOrd="0" presId="urn:microsoft.com/office/officeart/2018/2/layout/IconCircleList"/>
    <dgm:cxn modelId="{A0A76525-2D42-AB4E-A5EB-E243907CC8AA}" type="presParOf" srcId="{8319A953-F535-41E2-8199-57D6560140B9}" destId="{97D93CCA-E30E-420A-AC85-C6E35DA184BA}" srcOrd="2" destOrd="0" presId="urn:microsoft.com/office/officeart/2018/2/layout/IconCircleList"/>
    <dgm:cxn modelId="{2C78A054-9F8F-084F-A0F9-938CD3D44D0A}" type="presParOf" srcId="{97D93CCA-E30E-420A-AC85-C6E35DA184BA}" destId="{109EB52D-9FB9-400D-B27A-DB219A4DB0FE}" srcOrd="0" destOrd="0" presId="urn:microsoft.com/office/officeart/2018/2/layout/IconCircleList"/>
    <dgm:cxn modelId="{B0191627-9E82-8C4D-8FD6-D1E5D256928D}" type="presParOf" srcId="{97D93CCA-E30E-420A-AC85-C6E35DA184BA}" destId="{B9B4C729-F97B-463B-BB11-3561E8A306A8}" srcOrd="1" destOrd="0" presId="urn:microsoft.com/office/officeart/2018/2/layout/IconCircleList"/>
    <dgm:cxn modelId="{AB618F03-0C68-ED48-96CA-51EA41B35BC8}" type="presParOf" srcId="{97D93CCA-E30E-420A-AC85-C6E35DA184BA}" destId="{D524C0E9-8963-42EA-A64D-1A03051108F7}" srcOrd="2" destOrd="0" presId="urn:microsoft.com/office/officeart/2018/2/layout/IconCircleList"/>
    <dgm:cxn modelId="{D665148F-6E6B-7042-99A8-C1B63912ED74}" type="presParOf" srcId="{97D93CCA-E30E-420A-AC85-C6E35DA184BA}" destId="{28B5902E-689A-4893-A51F-1837AEAE575D}" srcOrd="3" destOrd="0" presId="urn:microsoft.com/office/officeart/2018/2/layout/IconCircleList"/>
    <dgm:cxn modelId="{8D2F41B6-CB74-934E-85A2-D8B7F4351095}" type="presParOf" srcId="{8319A953-F535-41E2-8199-57D6560140B9}" destId="{CB90F8AF-120F-4D66-85B2-25C7EBEA98C4}" srcOrd="3" destOrd="0" presId="urn:microsoft.com/office/officeart/2018/2/layout/IconCircleList"/>
    <dgm:cxn modelId="{0DEBA8F3-64AF-A843-A7FA-C8AD8022E773}" type="presParOf" srcId="{8319A953-F535-41E2-8199-57D6560140B9}" destId="{1C340191-C3F1-467E-96BF-63983A956A16}" srcOrd="4" destOrd="0" presId="urn:microsoft.com/office/officeart/2018/2/layout/IconCircleList"/>
    <dgm:cxn modelId="{31A9DEEA-A06E-9149-878E-8143F05A5EE6}" type="presParOf" srcId="{1C340191-C3F1-467E-96BF-63983A956A16}" destId="{08C5609E-C8D0-418F-ACDC-BC6151B77710}" srcOrd="0" destOrd="0" presId="urn:microsoft.com/office/officeart/2018/2/layout/IconCircleList"/>
    <dgm:cxn modelId="{A5B30562-7F87-074A-AB6D-62282BE17FF5}" type="presParOf" srcId="{1C340191-C3F1-467E-96BF-63983A956A16}" destId="{7EBC7BC0-5371-4754-991E-CAEE7AF8A55A}" srcOrd="1" destOrd="0" presId="urn:microsoft.com/office/officeart/2018/2/layout/IconCircleList"/>
    <dgm:cxn modelId="{E76EAFE5-D408-9746-83FD-66CCE264E541}" type="presParOf" srcId="{1C340191-C3F1-467E-96BF-63983A956A16}" destId="{1F8AA1F0-AD2B-44EE-9154-007DB5BDEC7F}" srcOrd="2" destOrd="0" presId="urn:microsoft.com/office/officeart/2018/2/layout/IconCircleList"/>
    <dgm:cxn modelId="{146A2838-7214-EC46-B036-5F03E0D40473}" type="presParOf" srcId="{1C340191-C3F1-467E-96BF-63983A956A16}" destId="{6F28D5A4-0E5A-4FA9-B494-2BA4BFACF2F4}" srcOrd="3" destOrd="0" presId="urn:microsoft.com/office/officeart/2018/2/layout/IconCircleList"/>
    <dgm:cxn modelId="{90FAFD5E-BC50-7C42-A61E-2372C0B2CCFA}" type="presParOf" srcId="{8319A953-F535-41E2-8199-57D6560140B9}" destId="{4A69AF5F-0BB3-4958-B3F6-9AB273153F7A}" srcOrd="5" destOrd="0" presId="urn:microsoft.com/office/officeart/2018/2/layout/IconCircleList"/>
    <dgm:cxn modelId="{32CA3060-B985-8A41-91DC-AC685ABB9023}" type="presParOf" srcId="{8319A953-F535-41E2-8199-57D6560140B9}" destId="{C08A493C-9369-4487-8629-400A593E9DDD}" srcOrd="6" destOrd="0" presId="urn:microsoft.com/office/officeart/2018/2/layout/IconCircleList"/>
    <dgm:cxn modelId="{C3F1E78F-595E-FA4F-B50A-CF72F93597E3}" type="presParOf" srcId="{C08A493C-9369-4487-8629-400A593E9DDD}" destId="{1B68950B-5816-4106-AD76-2CDFAD247C04}" srcOrd="0" destOrd="0" presId="urn:microsoft.com/office/officeart/2018/2/layout/IconCircleList"/>
    <dgm:cxn modelId="{B4DFFE79-E6F1-A946-819C-070BD1832528}" type="presParOf" srcId="{C08A493C-9369-4487-8629-400A593E9DDD}" destId="{BC23BDB2-E10B-44F2-8FF3-9C30F1C841D1}" srcOrd="1" destOrd="0" presId="urn:microsoft.com/office/officeart/2018/2/layout/IconCircleList"/>
    <dgm:cxn modelId="{006DB87E-5FB7-754E-88A7-997619E37B01}" type="presParOf" srcId="{C08A493C-9369-4487-8629-400A593E9DDD}" destId="{70602FC9-4F84-4A14-8BDA-584BA0BDA3B3}" srcOrd="2" destOrd="0" presId="urn:microsoft.com/office/officeart/2018/2/layout/IconCircleList"/>
    <dgm:cxn modelId="{C975734E-6BD0-CC4B-BA18-97718C783B9C}" type="presParOf" srcId="{C08A493C-9369-4487-8629-400A593E9DDD}" destId="{16A83086-02F4-4DE8-AB08-C2396273C986}" srcOrd="3" destOrd="0" presId="urn:microsoft.com/office/officeart/2018/2/layout/IconCircleList"/>
    <dgm:cxn modelId="{88A246D5-73AF-CF4F-B649-CD9243469561}" type="presParOf" srcId="{8319A953-F535-41E2-8199-57D6560140B9}" destId="{AE6D5212-C8FC-4AB6-B441-53D3FA64066D}" srcOrd="7" destOrd="0" presId="urn:microsoft.com/office/officeart/2018/2/layout/IconCircleList"/>
    <dgm:cxn modelId="{DF6F9818-C69F-D743-BFCB-912CF504D935}" type="presParOf" srcId="{8319A953-F535-41E2-8199-57D6560140B9}" destId="{C6E70105-D664-478C-9A27-BC8BBBED35C7}" srcOrd="8" destOrd="0" presId="urn:microsoft.com/office/officeart/2018/2/layout/IconCircleList"/>
    <dgm:cxn modelId="{B9FCF428-0F40-A04E-B6F7-85F05A449880}" type="presParOf" srcId="{C6E70105-D664-478C-9A27-BC8BBBED35C7}" destId="{30C11B92-F7C2-49D5-84FC-6128F2B52F4F}" srcOrd="0" destOrd="0" presId="urn:microsoft.com/office/officeart/2018/2/layout/IconCircleList"/>
    <dgm:cxn modelId="{6FF04E63-8938-824D-95D6-F0A7AC8EB81E}" type="presParOf" srcId="{C6E70105-D664-478C-9A27-BC8BBBED35C7}" destId="{5CA3553C-B394-4BEA-803B-9EFF5F390E45}" srcOrd="1" destOrd="0" presId="urn:microsoft.com/office/officeart/2018/2/layout/IconCircleList"/>
    <dgm:cxn modelId="{81B259BB-8C5F-D946-9348-D86659ED5355}" type="presParOf" srcId="{C6E70105-D664-478C-9A27-BC8BBBED35C7}" destId="{7F692F68-A28A-4A07-B104-0389788034C4}" srcOrd="2" destOrd="0" presId="urn:microsoft.com/office/officeart/2018/2/layout/IconCircleList"/>
    <dgm:cxn modelId="{723D5B27-A624-5847-B5CE-90812529EC1D}" type="presParOf" srcId="{C6E70105-D664-478C-9A27-BC8BBBED35C7}" destId="{E6F95533-163E-4056-AC93-E7D724703167}" srcOrd="3" destOrd="0" presId="urn:microsoft.com/office/officeart/2018/2/layout/IconCircleList"/>
    <dgm:cxn modelId="{AC7C0C51-5280-2F40-9C8E-A9A25BF3421F}" type="presParOf" srcId="{8319A953-F535-41E2-8199-57D6560140B9}" destId="{762D04FA-31C9-4035-96D7-DF6160C42834}" srcOrd="9" destOrd="0" presId="urn:microsoft.com/office/officeart/2018/2/layout/IconCircleList"/>
    <dgm:cxn modelId="{DAA16B18-D091-5740-B485-B65A6E7AB2F6}" type="presParOf" srcId="{8319A953-F535-41E2-8199-57D6560140B9}" destId="{014DF7D9-1EDF-4430-9507-44C762367B95}" srcOrd="10" destOrd="0" presId="urn:microsoft.com/office/officeart/2018/2/layout/IconCircleList"/>
    <dgm:cxn modelId="{2C917582-A78D-A34E-8D57-94486413C299}" type="presParOf" srcId="{014DF7D9-1EDF-4430-9507-44C762367B95}" destId="{D3EC0432-7F94-4AA4-9D69-0C69B531F445}" srcOrd="0" destOrd="0" presId="urn:microsoft.com/office/officeart/2018/2/layout/IconCircleList"/>
    <dgm:cxn modelId="{7B4BA21D-B4DD-0B4C-8358-D32482B73F43}" type="presParOf" srcId="{014DF7D9-1EDF-4430-9507-44C762367B95}" destId="{33105501-B1E5-469A-B35C-7659600CBC23}" srcOrd="1" destOrd="0" presId="urn:microsoft.com/office/officeart/2018/2/layout/IconCircleList"/>
    <dgm:cxn modelId="{C5CE828C-D861-BA4C-8048-19D8C9BF6225}" type="presParOf" srcId="{014DF7D9-1EDF-4430-9507-44C762367B95}" destId="{766650AE-7956-40FE-B896-7188E57A8208}" srcOrd="2" destOrd="0" presId="urn:microsoft.com/office/officeart/2018/2/layout/IconCircleList"/>
    <dgm:cxn modelId="{EF5C43A7-A7E8-0D46-A778-FBA4699D44F3}" type="presParOf" srcId="{014DF7D9-1EDF-4430-9507-44C762367B95}" destId="{69B82062-6E5E-489F-AB8D-28A7CE8566C3}" srcOrd="3" destOrd="0" presId="urn:microsoft.com/office/officeart/2018/2/layout/IconCircle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E388F-1DD6-8044-81CF-6B0894AAA936}">
      <dsp:nvSpPr>
        <dsp:cNvPr id="0" name=""/>
        <dsp:cNvSpPr/>
      </dsp:nvSpPr>
      <dsp:spPr>
        <a:xfrm>
          <a:off x="0" y="0"/>
          <a:ext cx="7980146" cy="7837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Rebus puzzle as a warm/cooler </a:t>
          </a:r>
        </a:p>
      </dsp:txBody>
      <dsp:txXfrm>
        <a:off x="22954" y="22954"/>
        <a:ext cx="7042779" cy="737792"/>
      </dsp:txXfrm>
    </dsp:sp>
    <dsp:sp modelId="{F7E9E8D8-2ACE-E343-93C0-C67A1D000434}">
      <dsp:nvSpPr>
        <dsp:cNvPr id="0" name=""/>
        <dsp:cNvSpPr/>
      </dsp:nvSpPr>
      <dsp:spPr>
        <a:xfrm>
          <a:off x="595919" y="892547"/>
          <a:ext cx="7980146" cy="7837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Write a book review: Rain before rainbows </a:t>
          </a:r>
        </a:p>
      </dsp:txBody>
      <dsp:txXfrm>
        <a:off x="618873" y="915501"/>
        <a:ext cx="6828913" cy="737792"/>
      </dsp:txXfrm>
    </dsp:sp>
    <dsp:sp modelId="{88EA7211-5F64-F347-816A-429FCCB47184}">
      <dsp:nvSpPr>
        <dsp:cNvPr id="0" name=""/>
        <dsp:cNvSpPr/>
      </dsp:nvSpPr>
      <dsp:spPr>
        <a:xfrm>
          <a:off x="1191839" y="1785094"/>
          <a:ext cx="7980146" cy="7837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800" kern="1200" dirty="0"/>
            <a:t>Reflection &amp; analysis</a:t>
          </a:r>
        </a:p>
      </dsp:txBody>
      <dsp:txXfrm>
        <a:off x="1214793" y="1808048"/>
        <a:ext cx="6828913" cy="737792"/>
      </dsp:txXfrm>
    </dsp:sp>
    <dsp:sp modelId="{D88E82C3-886B-C848-BF73-330AB681D966}">
      <dsp:nvSpPr>
        <dsp:cNvPr id="0" name=""/>
        <dsp:cNvSpPr/>
      </dsp:nvSpPr>
      <dsp:spPr>
        <a:xfrm>
          <a:off x="1787759" y="2677641"/>
          <a:ext cx="7980146" cy="7837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Differentiation</a:t>
          </a:r>
        </a:p>
      </dsp:txBody>
      <dsp:txXfrm>
        <a:off x="1810713" y="2700595"/>
        <a:ext cx="6828913" cy="737792"/>
      </dsp:txXfrm>
    </dsp:sp>
    <dsp:sp modelId="{FD4D85D1-DE68-B941-A7C3-1C66B7F94685}">
      <dsp:nvSpPr>
        <dsp:cNvPr id="0" name=""/>
        <dsp:cNvSpPr/>
      </dsp:nvSpPr>
      <dsp:spPr>
        <a:xfrm>
          <a:off x="2383679" y="3570188"/>
          <a:ext cx="7980146" cy="7837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Some</a:t>
          </a:r>
          <a:r>
            <a:rPr lang="zh-CN" altLang="en-US" sz="2800" kern="1200" dirty="0"/>
            <a:t> </a:t>
          </a:r>
          <a:r>
            <a:rPr lang="en-US" altLang="zh-CN" sz="2800" kern="1200" dirty="0"/>
            <a:t>food</a:t>
          </a:r>
          <a:r>
            <a:rPr lang="zh-CN" altLang="en-US" sz="2800" kern="1200" dirty="0"/>
            <a:t> </a:t>
          </a:r>
          <a:r>
            <a:rPr lang="en-US" altLang="zh-CN" sz="2800" b="1" i="1" kern="1200" dirty="0">
              <a:latin typeface="Fairwater Script" panose="02000507000000020003" pitchFamily="2" charset="0"/>
              <a:cs typeface="Dreaming Outloud Script Pro" panose="03050502040304050704" pitchFamily="66" charset="77"/>
            </a:rPr>
            <a:t>for</a:t>
          </a:r>
          <a:r>
            <a:rPr lang="zh-CN" altLang="en-US" sz="2800" kern="1200" dirty="0"/>
            <a:t> </a:t>
          </a:r>
          <a:r>
            <a:rPr lang="en-US" altLang="zh-CN" sz="2800" kern="1200" dirty="0"/>
            <a:t>thought</a:t>
          </a:r>
          <a:r>
            <a:rPr lang="zh-CN" altLang="en-US" sz="2800" kern="1200" dirty="0"/>
            <a:t> </a:t>
          </a:r>
          <a:endParaRPr lang="en-GB" sz="2800" kern="1200" dirty="0"/>
        </a:p>
      </dsp:txBody>
      <dsp:txXfrm>
        <a:off x="2406633" y="3593142"/>
        <a:ext cx="6828913" cy="737792"/>
      </dsp:txXfrm>
    </dsp:sp>
    <dsp:sp modelId="{8155773C-A427-5546-9F39-2D956E4865A1}">
      <dsp:nvSpPr>
        <dsp:cNvPr id="0" name=""/>
        <dsp:cNvSpPr/>
      </dsp:nvSpPr>
      <dsp:spPr>
        <a:xfrm>
          <a:off x="7470741" y="572536"/>
          <a:ext cx="509405" cy="509405"/>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585357" y="572536"/>
        <a:ext cx="280173" cy="383327"/>
      </dsp:txXfrm>
    </dsp:sp>
    <dsp:sp modelId="{8465A4DB-0432-6049-9B3B-BA33514FE1D0}">
      <dsp:nvSpPr>
        <dsp:cNvPr id="0" name=""/>
        <dsp:cNvSpPr/>
      </dsp:nvSpPr>
      <dsp:spPr>
        <a:xfrm>
          <a:off x="8066661" y="1465083"/>
          <a:ext cx="509405" cy="509405"/>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181277" y="1465083"/>
        <a:ext cx="280173" cy="383327"/>
      </dsp:txXfrm>
    </dsp:sp>
    <dsp:sp modelId="{77CA7B69-BF8A-F348-85FF-AF8D9F4E7101}">
      <dsp:nvSpPr>
        <dsp:cNvPr id="0" name=""/>
        <dsp:cNvSpPr/>
      </dsp:nvSpPr>
      <dsp:spPr>
        <a:xfrm>
          <a:off x="8662580" y="2344569"/>
          <a:ext cx="509405" cy="509405"/>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777196" y="2344569"/>
        <a:ext cx="280173" cy="383327"/>
      </dsp:txXfrm>
    </dsp:sp>
    <dsp:sp modelId="{43A32315-F6BF-9048-8C5C-B89396F5D976}">
      <dsp:nvSpPr>
        <dsp:cNvPr id="0" name=""/>
        <dsp:cNvSpPr/>
      </dsp:nvSpPr>
      <dsp:spPr>
        <a:xfrm>
          <a:off x="9258500" y="3245824"/>
          <a:ext cx="509405" cy="509405"/>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9373116" y="3245824"/>
        <a:ext cx="280173" cy="383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41E92-BED8-4934-9F90-EBBCDA1E10AD}">
      <dsp:nvSpPr>
        <dsp:cNvPr id="0" name=""/>
        <dsp:cNvSpPr/>
      </dsp:nvSpPr>
      <dsp:spPr>
        <a:xfrm>
          <a:off x="302324" y="271283"/>
          <a:ext cx="938232" cy="93823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C324F3-4B8D-46CE-8396-F001B2CED5E5}">
      <dsp:nvSpPr>
        <dsp:cNvPr id="0" name=""/>
        <dsp:cNvSpPr/>
      </dsp:nvSpPr>
      <dsp:spPr>
        <a:xfrm>
          <a:off x="502275" y="471234"/>
          <a:ext cx="538330" cy="5383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883364-A57C-4F65-A364-24B0D3F30B87}">
      <dsp:nvSpPr>
        <dsp:cNvPr id="0" name=""/>
        <dsp:cNvSpPr/>
      </dsp:nvSpPr>
      <dsp:spPr>
        <a:xfrm>
          <a:off x="2397" y="1501752"/>
          <a:ext cx="1538085" cy="61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t>Be here and stay focused </a:t>
          </a:r>
        </a:p>
      </dsp:txBody>
      <dsp:txXfrm>
        <a:off x="2397" y="1501752"/>
        <a:ext cx="1538085" cy="615234"/>
      </dsp:txXfrm>
    </dsp:sp>
    <dsp:sp modelId="{D0354842-9CC4-42EF-8E41-C3995BF2D5A1}">
      <dsp:nvSpPr>
        <dsp:cNvPr id="0" name=""/>
        <dsp:cNvSpPr/>
      </dsp:nvSpPr>
      <dsp:spPr>
        <a:xfrm>
          <a:off x="2109575" y="271283"/>
          <a:ext cx="938232" cy="93823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DF112B-2A03-4AC5-8E04-F690652E02C2}">
      <dsp:nvSpPr>
        <dsp:cNvPr id="0" name=""/>
        <dsp:cNvSpPr/>
      </dsp:nvSpPr>
      <dsp:spPr>
        <a:xfrm>
          <a:off x="2309526" y="471234"/>
          <a:ext cx="538330" cy="5383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D070EA-81B3-4515-9196-AE6FB4A151D2}">
      <dsp:nvSpPr>
        <dsp:cNvPr id="0" name=""/>
        <dsp:cNvSpPr/>
      </dsp:nvSpPr>
      <dsp:spPr>
        <a:xfrm>
          <a:off x="1809648" y="1501752"/>
          <a:ext cx="1538085" cy="61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t>Take notes </a:t>
          </a:r>
        </a:p>
      </dsp:txBody>
      <dsp:txXfrm>
        <a:off x="1809648" y="1501752"/>
        <a:ext cx="1538085" cy="615234"/>
      </dsp:txXfrm>
    </dsp:sp>
    <dsp:sp modelId="{32972C58-D1CD-4463-BE84-838E22BD36A1}">
      <dsp:nvSpPr>
        <dsp:cNvPr id="0" name=""/>
        <dsp:cNvSpPr/>
      </dsp:nvSpPr>
      <dsp:spPr>
        <a:xfrm>
          <a:off x="3916826" y="271283"/>
          <a:ext cx="938232" cy="93823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61A9CB-B6EA-4669-8ADF-B207AD644F67}">
      <dsp:nvSpPr>
        <dsp:cNvPr id="0" name=""/>
        <dsp:cNvSpPr/>
      </dsp:nvSpPr>
      <dsp:spPr>
        <a:xfrm>
          <a:off x="4116777" y="471234"/>
          <a:ext cx="538330" cy="5383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8E2BA1-51BF-47D1-9044-27A0BA585946}">
      <dsp:nvSpPr>
        <dsp:cNvPr id="0" name=""/>
        <dsp:cNvSpPr/>
      </dsp:nvSpPr>
      <dsp:spPr>
        <a:xfrm>
          <a:off x="3616899" y="1501752"/>
          <a:ext cx="1538085" cy="61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t>Be active </a:t>
          </a:r>
        </a:p>
      </dsp:txBody>
      <dsp:txXfrm>
        <a:off x="3616899" y="1501752"/>
        <a:ext cx="1538085" cy="615234"/>
      </dsp:txXfrm>
    </dsp:sp>
    <dsp:sp modelId="{6FF429C9-B971-4DA5-A3C6-82BFCE3C90E1}">
      <dsp:nvSpPr>
        <dsp:cNvPr id="0" name=""/>
        <dsp:cNvSpPr/>
      </dsp:nvSpPr>
      <dsp:spPr>
        <a:xfrm>
          <a:off x="655576" y="2501508"/>
          <a:ext cx="938232" cy="938232"/>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4187ED-B969-4623-B819-5275D89EC750}">
      <dsp:nvSpPr>
        <dsp:cNvPr id="0" name=""/>
        <dsp:cNvSpPr/>
      </dsp:nvSpPr>
      <dsp:spPr>
        <a:xfrm>
          <a:off x="855527" y="2701459"/>
          <a:ext cx="538330" cy="5383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CE0D32-8D16-48DD-AF44-5AE04E06FDD1}">
      <dsp:nvSpPr>
        <dsp:cNvPr id="0" name=""/>
        <dsp:cNvSpPr/>
      </dsp:nvSpPr>
      <dsp:spPr>
        <a:xfrm>
          <a:off x="355649" y="3731976"/>
          <a:ext cx="1538085" cy="61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t>Have some fun </a:t>
          </a:r>
        </a:p>
      </dsp:txBody>
      <dsp:txXfrm>
        <a:off x="355649" y="3731976"/>
        <a:ext cx="1538085" cy="615234"/>
      </dsp:txXfrm>
    </dsp:sp>
    <dsp:sp modelId="{FBD8276A-3756-8447-9FB4-0E8CEE453D95}">
      <dsp:nvSpPr>
        <dsp:cNvPr id="0" name=""/>
        <dsp:cNvSpPr/>
      </dsp:nvSpPr>
      <dsp:spPr>
        <a:xfrm>
          <a:off x="3013200" y="2501508"/>
          <a:ext cx="938232" cy="938232"/>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BCB54A-18BD-A446-801C-308FEB883843}">
      <dsp:nvSpPr>
        <dsp:cNvPr id="0" name=""/>
        <dsp:cNvSpPr/>
      </dsp:nvSpPr>
      <dsp:spPr>
        <a:xfrm>
          <a:off x="3213151" y="2701459"/>
          <a:ext cx="538330" cy="538330"/>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25000" r="-25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837728-0586-9D49-8ADD-A92EA18B2082}">
      <dsp:nvSpPr>
        <dsp:cNvPr id="0" name=""/>
        <dsp:cNvSpPr/>
      </dsp:nvSpPr>
      <dsp:spPr>
        <a:xfrm>
          <a:off x="2162900" y="3731976"/>
          <a:ext cx="2638832" cy="61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cap="none" dirty="0"/>
            <a:t>A two-hat approach</a:t>
          </a:r>
        </a:p>
      </dsp:txBody>
      <dsp:txXfrm>
        <a:off x="2162900" y="3731976"/>
        <a:ext cx="2638832" cy="6152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61B3B-F6ED-424B-942C-1B1F2AA3AA1A}">
      <dsp:nvSpPr>
        <dsp:cNvPr id="0" name=""/>
        <dsp:cNvSpPr/>
      </dsp:nvSpPr>
      <dsp:spPr>
        <a:xfrm>
          <a:off x="0" y="2090"/>
          <a:ext cx="5820616" cy="1059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6CC8AD-54F1-42A8-9AF1-C6BCB023BAE7}">
      <dsp:nvSpPr>
        <dsp:cNvPr id="0" name=""/>
        <dsp:cNvSpPr/>
      </dsp:nvSpPr>
      <dsp:spPr>
        <a:xfrm>
          <a:off x="320579" y="240538"/>
          <a:ext cx="582871" cy="5828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2B6F46-C33E-4432-A7FF-2D9ED8AE77E1}">
      <dsp:nvSpPr>
        <dsp:cNvPr id="0" name=""/>
        <dsp:cNvSpPr/>
      </dsp:nvSpPr>
      <dsp:spPr>
        <a:xfrm>
          <a:off x="1224030" y="2090"/>
          <a:ext cx="4596585" cy="1059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59" tIns="112159" rIns="112159" bIns="112159" numCol="1" spcCol="1270" anchor="ctr" anchorCtr="0">
          <a:noAutofit/>
        </a:bodyPr>
        <a:lstStyle/>
        <a:p>
          <a:pPr marL="0" lvl="0" indent="0" algn="l" defTabSz="977900">
            <a:lnSpc>
              <a:spcPct val="100000"/>
            </a:lnSpc>
            <a:spcBef>
              <a:spcPct val="0"/>
            </a:spcBef>
            <a:spcAft>
              <a:spcPct val="35000"/>
            </a:spcAft>
            <a:buNone/>
          </a:pPr>
          <a:r>
            <a:rPr lang="en-US" sz="2200" kern="1200"/>
            <a:t>Where do we see book reviews? </a:t>
          </a:r>
        </a:p>
      </dsp:txBody>
      <dsp:txXfrm>
        <a:off x="1224030" y="2090"/>
        <a:ext cx="4596585" cy="1059766"/>
      </dsp:txXfrm>
    </dsp:sp>
    <dsp:sp modelId="{EC655F06-0A01-47D8-8B69-0E9BA4DFE5F6}">
      <dsp:nvSpPr>
        <dsp:cNvPr id="0" name=""/>
        <dsp:cNvSpPr/>
      </dsp:nvSpPr>
      <dsp:spPr>
        <a:xfrm>
          <a:off x="0" y="1326798"/>
          <a:ext cx="5820616" cy="1059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DE820-18B6-4AAC-863D-25E28E5584BC}">
      <dsp:nvSpPr>
        <dsp:cNvPr id="0" name=""/>
        <dsp:cNvSpPr/>
      </dsp:nvSpPr>
      <dsp:spPr>
        <a:xfrm>
          <a:off x="320579" y="1565246"/>
          <a:ext cx="582871" cy="5828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7E2AEF-8652-48DE-8461-CE1FAB42E21C}">
      <dsp:nvSpPr>
        <dsp:cNvPr id="0" name=""/>
        <dsp:cNvSpPr/>
      </dsp:nvSpPr>
      <dsp:spPr>
        <a:xfrm>
          <a:off x="1224030" y="1326798"/>
          <a:ext cx="4596585" cy="1059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59" tIns="112159" rIns="112159" bIns="112159" numCol="1" spcCol="1270" anchor="ctr" anchorCtr="0">
          <a:noAutofit/>
        </a:bodyPr>
        <a:lstStyle/>
        <a:p>
          <a:pPr marL="0" lvl="0" indent="0" algn="l" defTabSz="977900">
            <a:lnSpc>
              <a:spcPct val="100000"/>
            </a:lnSpc>
            <a:spcBef>
              <a:spcPct val="0"/>
            </a:spcBef>
            <a:spcAft>
              <a:spcPct val="35000"/>
            </a:spcAft>
            <a:buNone/>
          </a:pPr>
          <a:r>
            <a:rPr lang="en-US" sz="2200" kern="1200" dirty="0"/>
            <a:t>Why do people write or read book reviews? (purposes)</a:t>
          </a:r>
        </a:p>
      </dsp:txBody>
      <dsp:txXfrm>
        <a:off x="1224030" y="1326798"/>
        <a:ext cx="4596585" cy="1059766"/>
      </dsp:txXfrm>
    </dsp:sp>
    <dsp:sp modelId="{D0104954-4847-4F01-9317-D9ECD5ADFCF2}">
      <dsp:nvSpPr>
        <dsp:cNvPr id="0" name=""/>
        <dsp:cNvSpPr/>
      </dsp:nvSpPr>
      <dsp:spPr>
        <a:xfrm>
          <a:off x="0" y="2651506"/>
          <a:ext cx="5820616" cy="1059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E62CE1-AD00-4515-BE8A-72BBB702CB64}">
      <dsp:nvSpPr>
        <dsp:cNvPr id="0" name=""/>
        <dsp:cNvSpPr/>
      </dsp:nvSpPr>
      <dsp:spPr>
        <a:xfrm>
          <a:off x="320579" y="2889954"/>
          <a:ext cx="582871" cy="5828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F94867-473B-4F02-A1C8-25793DB1A02A}">
      <dsp:nvSpPr>
        <dsp:cNvPr id="0" name=""/>
        <dsp:cNvSpPr/>
      </dsp:nvSpPr>
      <dsp:spPr>
        <a:xfrm>
          <a:off x="1224030" y="2651506"/>
          <a:ext cx="4596585" cy="1059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59" tIns="112159" rIns="112159" bIns="112159" numCol="1" spcCol="1270" anchor="ctr" anchorCtr="0">
          <a:noAutofit/>
        </a:bodyPr>
        <a:lstStyle/>
        <a:p>
          <a:pPr marL="0" lvl="0" indent="0" algn="l" defTabSz="977900">
            <a:lnSpc>
              <a:spcPct val="100000"/>
            </a:lnSpc>
            <a:spcBef>
              <a:spcPct val="0"/>
            </a:spcBef>
            <a:spcAft>
              <a:spcPct val="35000"/>
            </a:spcAft>
            <a:buNone/>
          </a:pPr>
          <a:r>
            <a:rPr lang="en-US" sz="2200" kern="1200" dirty="0"/>
            <a:t>Have you ever read or written book reviews? </a:t>
          </a:r>
        </a:p>
      </dsp:txBody>
      <dsp:txXfrm>
        <a:off x="1224030" y="2651506"/>
        <a:ext cx="4596585" cy="1059766"/>
      </dsp:txXfrm>
    </dsp:sp>
    <dsp:sp modelId="{F90AD095-6E88-694E-857D-35EED2296EF3}">
      <dsp:nvSpPr>
        <dsp:cNvPr id="0" name=""/>
        <dsp:cNvSpPr/>
      </dsp:nvSpPr>
      <dsp:spPr>
        <a:xfrm>
          <a:off x="0" y="3976214"/>
          <a:ext cx="5820616" cy="1059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D6BB97-321F-E943-B4F4-25D7ADFCBAA7}">
      <dsp:nvSpPr>
        <dsp:cNvPr id="0" name=""/>
        <dsp:cNvSpPr/>
      </dsp:nvSpPr>
      <dsp:spPr>
        <a:xfrm>
          <a:off x="320579" y="4214662"/>
          <a:ext cx="582871" cy="582871"/>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000" r="-3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54CC05-CAEE-1E40-A626-D4EE6125D846}">
      <dsp:nvSpPr>
        <dsp:cNvPr id="0" name=""/>
        <dsp:cNvSpPr/>
      </dsp:nvSpPr>
      <dsp:spPr>
        <a:xfrm>
          <a:off x="1224030" y="3976214"/>
          <a:ext cx="4596585" cy="1059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59" tIns="112159" rIns="112159" bIns="112159" numCol="1" spcCol="1270" anchor="ctr" anchorCtr="0">
          <a:noAutofit/>
        </a:bodyPr>
        <a:lstStyle/>
        <a:p>
          <a:pPr marL="0" lvl="0" indent="0" algn="l" defTabSz="977900">
            <a:lnSpc>
              <a:spcPct val="100000"/>
            </a:lnSpc>
            <a:spcBef>
              <a:spcPct val="0"/>
            </a:spcBef>
            <a:spcAft>
              <a:spcPct val="35000"/>
            </a:spcAft>
            <a:buNone/>
          </a:pPr>
          <a:r>
            <a:rPr lang="en-GB" sz="2200" kern="1200" dirty="0"/>
            <a:t>share</a:t>
          </a:r>
          <a:r>
            <a:rPr lang="zh-CN" altLang="en-US" sz="2200" kern="1200" dirty="0"/>
            <a:t> </a:t>
          </a:r>
          <a:r>
            <a:rPr lang="en-GB" altLang="zh-CN" sz="2200" kern="1200" dirty="0"/>
            <a:t>your thoughts in the chat box</a:t>
          </a:r>
          <a:endParaRPr lang="en-GB" sz="2200" kern="1200" dirty="0"/>
        </a:p>
      </dsp:txBody>
      <dsp:txXfrm>
        <a:off x="1224030" y="3976214"/>
        <a:ext cx="4596585" cy="10597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A5FED-909C-41F1-B09D-CB9DACC018D4}">
      <dsp:nvSpPr>
        <dsp:cNvPr id="0" name=""/>
        <dsp:cNvSpPr/>
      </dsp:nvSpPr>
      <dsp:spPr>
        <a:xfrm>
          <a:off x="0" y="1104"/>
          <a:ext cx="6242715" cy="4708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B9ADD2-BF30-4770-8DAD-F8F3E487D793}">
      <dsp:nvSpPr>
        <dsp:cNvPr id="0" name=""/>
        <dsp:cNvSpPr/>
      </dsp:nvSpPr>
      <dsp:spPr>
        <a:xfrm>
          <a:off x="142421" y="107038"/>
          <a:ext cx="258948" cy="2589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BE01FE-9218-48EC-842C-B23925435088}">
      <dsp:nvSpPr>
        <dsp:cNvPr id="0" name=""/>
        <dsp:cNvSpPr/>
      </dsp:nvSpPr>
      <dsp:spPr>
        <a:xfrm>
          <a:off x="543791" y="1104"/>
          <a:ext cx="5698923" cy="470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828" tIns="49828" rIns="49828" bIns="49828" numCol="1" spcCol="1270" anchor="ctr" anchorCtr="0">
          <a:noAutofit/>
        </a:bodyPr>
        <a:lstStyle/>
        <a:p>
          <a:pPr marL="0" lvl="0" indent="0" algn="l" defTabSz="800100">
            <a:lnSpc>
              <a:spcPct val="100000"/>
            </a:lnSpc>
            <a:spcBef>
              <a:spcPct val="0"/>
            </a:spcBef>
            <a:spcAft>
              <a:spcPct val="35000"/>
            </a:spcAft>
            <a:buNone/>
          </a:pPr>
          <a:r>
            <a:rPr lang="en-GB" sz="1800" kern="1200"/>
            <a:t>The author (and illustrator)</a:t>
          </a:r>
          <a:endParaRPr lang="en-US" sz="1800" kern="1200"/>
        </a:p>
      </dsp:txBody>
      <dsp:txXfrm>
        <a:off x="543791" y="1104"/>
        <a:ext cx="5698923" cy="470815"/>
      </dsp:txXfrm>
    </dsp:sp>
    <dsp:sp modelId="{F8FCD4EA-5BEA-420E-9361-A475D16B19E1}">
      <dsp:nvSpPr>
        <dsp:cNvPr id="0" name=""/>
        <dsp:cNvSpPr/>
      </dsp:nvSpPr>
      <dsp:spPr>
        <a:xfrm>
          <a:off x="0" y="589624"/>
          <a:ext cx="6242715" cy="4708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299657-32AC-4A8F-AEB4-990C9FCB2BA1}">
      <dsp:nvSpPr>
        <dsp:cNvPr id="0" name=""/>
        <dsp:cNvSpPr/>
      </dsp:nvSpPr>
      <dsp:spPr>
        <a:xfrm>
          <a:off x="142421" y="695557"/>
          <a:ext cx="258948" cy="2589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BA7C45-DA06-4DDD-B4D6-678AE552DB4D}">
      <dsp:nvSpPr>
        <dsp:cNvPr id="0" name=""/>
        <dsp:cNvSpPr/>
      </dsp:nvSpPr>
      <dsp:spPr>
        <a:xfrm>
          <a:off x="543791" y="589624"/>
          <a:ext cx="5698923" cy="470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828" tIns="49828" rIns="49828" bIns="49828" numCol="1" spcCol="1270" anchor="ctr" anchorCtr="0">
          <a:noAutofit/>
        </a:bodyPr>
        <a:lstStyle/>
        <a:p>
          <a:pPr marL="0" lvl="0" indent="0" algn="l" defTabSz="800100">
            <a:lnSpc>
              <a:spcPct val="100000"/>
            </a:lnSpc>
            <a:spcBef>
              <a:spcPct val="0"/>
            </a:spcBef>
            <a:spcAft>
              <a:spcPct val="35000"/>
            </a:spcAft>
            <a:buNone/>
          </a:pPr>
          <a:r>
            <a:rPr lang="en-GB" sz="1800" kern="1200"/>
            <a:t>Begin with a brief summary of the book.</a:t>
          </a:r>
          <a:endParaRPr lang="en-US" sz="1800" kern="1200"/>
        </a:p>
      </dsp:txBody>
      <dsp:txXfrm>
        <a:off x="543791" y="589624"/>
        <a:ext cx="5698923" cy="470815"/>
      </dsp:txXfrm>
    </dsp:sp>
    <dsp:sp modelId="{38965ED8-829E-4465-AA2A-B4941D3B242C}">
      <dsp:nvSpPr>
        <dsp:cNvPr id="0" name=""/>
        <dsp:cNvSpPr/>
      </dsp:nvSpPr>
      <dsp:spPr>
        <a:xfrm>
          <a:off x="0" y="1178143"/>
          <a:ext cx="6242715" cy="4708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1A0044-5F64-410E-86C9-F5C16C1A072C}">
      <dsp:nvSpPr>
        <dsp:cNvPr id="0" name=""/>
        <dsp:cNvSpPr/>
      </dsp:nvSpPr>
      <dsp:spPr>
        <a:xfrm>
          <a:off x="142421" y="1284077"/>
          <a:ext cx="258948" cy="2589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02C533-BA0C-4E2F-9271-35ACC4C0D257}">
      <dsp:nvSpPr>
        <dsp:cNvPr id="0" name=""/>
        <dsp:cNvSpPr/>
      </dsp:nvSpPr>
      <dsp:spPr>
        <a:xfrm>
          <a:off x="543791" y="1178143"/>
          <a:ext cx="5698923" cy="470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828" tIns="49828" rIns="49828" bIns="49828" numCol="1" spcCol="1270" anchor="ctr" anchorCtr="0">
          <a:noAutofit/>
        </a:bodyPr>
        <a:lstStyle/>
        <a:p>
          <a:pPr marL="0" lvl="0" indent="0" algn="l" defTabSz="800100">
            <a:lnSpc>
              <a:spcPct val="100000"/>
            </a:lnSpc>
            <a:spcBef>
              <a:spcPct val="0"/>
            </a:spcBef>
            <a:spcAft>
              <a:spcPct val="35000"/>
            </a:spcAft>
            <a:buNone/>
          </a:pPr>
          <a:r>
            <a:rPr lang="en-GB" sz="1800" kern="1200" dirty="0"/>
            <a:t>Pick out the most important aspects of the book. </a:t>
          </a:r>
          <a:endParaRPr lang="en-US" sz="1800" kern="1200" dirty="0"/>
        </a:p>
      </dsp:txBody>
      <dsp:txXfrm>
        <a:off x="543791" y="1178143"/>
        <a:ext cx="5698923" cy="470815"/>
      </dsp:txXfrm>
    </dsp:sp>
    <dsp:sp modelId="{AB66F3CE-4094-46DB-9721-C3A54BABA7C5}">
      <dsp:nvSpPr>
        <dsp:cNvPr id="0" name=""/>
        <dsp:cNvSpPr/>
      </dsp:nvSpPr>
      <dsp:spPr>
        <a:xfrm>
          <a:off x="0" y="1766662"/>
          <a:ext cx="6242715" cy="4708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2C75E4-CC05-499C-BCD4-E981280020F0}">
      <dsp:nvSpPr>
        <dsp:cNvPr id="0" name=""/>
        <dsp:cNvSpPr/>
      </dsp:nvSpPr>
      <dsp:spPr>
        <a:xfrm>
          <a:off x="142421" y="1872596"/>
          <a:ext cx="258948" cy="2589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3C2A32-2599-4E36-9A59-FAC883D872CC}">
      <dsp:nvSpPr>
        <dsp:cNvPr id="0" name=""/>
        <dsp:cNvSpPr/>
      </dsp:nvSpPr>
      <dsp:spPr>
        <a:xfrm>
          <a:off x="543791" y="1766662"/>
          <a:ext cx="5698923" cy="470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828" tIns="49828" rIns="49828" bIns="49828" numCol="1" spcCol="1270" anchor="ctr" anchorCtr="0">
          <a:noAutofit/>
        </a:bodyPr>
        <a:lstStyle/>
        <a:p>
          <a:pPr marL="0" lvl="0" indent="0" algn="l" defTabSz="800100">
            <a:lnSpc>
              <a:spcPct val="100000"/>
            </a:lnSpc>
            <a:spcBef>
              <a:spcPct val="0"/>
            </a:spcBef>
            <a:spcAft>
              <a:spcPct val="35000"/>
            </a:spcAft>
            <a:buNone/>
          </a:pPr>
          <a:r>
            <a:rPr lang="en-GB" sz="1800" kern="1200" dirty="0"/>
            <a:t>Include brief quotes as examples. </a:t>
          </a:r>
          <a:endParaRPr lang="en-US" sz="1800" kern="1200" dirty="0"/>
        </a:p>
      </dsp:txBody>
      <dsp:txXfrm>
        <a:off x="543791" y="1766662"/>
        <a:ext cx="5698923" cy="470815"/>
      </dsp:txXfrm>
    </dsp:sp>
    <dsp:sp modelId="{1B730E39-2F4A-4504-BB0F-4BEF03AE45A2}">
      <dsp:nvSpPr>
        <dsp:cNvPr id="0" name=""/>
        <dsp:cNvSpPr/>
      </dsp:nvSpPr>
      <dsp:spPr>
        <a:xfrm>
          <a:off x="0" y="2355182"/>
          <a:ext cx="6242715" cy="4708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C26DFE-9747-435D-B6F0-0B537918C352}">
      <dsp:nvSpPr>
        <dsp:cNvPr id="0" name=""/>
        <dsp:cNvSpPr/>
      </dsp:nvSpPr>
      <dsp:spPr>
        <a:xfrm>
          <a:off x="142421" y="2461115"/>
          <a:ext cx="258948" cy="2589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2AB0FC-2DFC-4FD4-9AC2-FBFD64539E5F}">
      <dsp:nvSpPr>
        <dsp:cNvPr id="0" name=""/>
        <dsp:cNvSpPr/>
      </dsp:nvSpPr>
      <dsp:spPr>
        <a:xfrm>
          <a:off x="543791" y="2355182"/>
          <a:ext cx="5698923" cy="470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828" tIns="49828" rIns="49828" bIns="49828" numCol="1" spcCol="1270" anchor="ctr" anchorCtr="0">
          <a:noAutofit/>
        </a:bodyPr>
        <a:lstStyle/>
        <a:p>
          <a:pPr marL="0" lvl="0" indent="0" algn="l" defTabSz="800100">
            <a:lnSpc>
              <a:spcPct val="100000"/>
            </a:lnSpc>
            <a:spcBef>
              <a:spcPct val="0"/>
            </a:spcBef>
            <a:spcAft>
              <a:spcPct val="35000"/>
            </a:spcAft>
            <a:buNone/>
          </a:pPr>
          <a:r>
            <a:rPr lang="en-GB" sz="1800" kern="1200"/>
            <a:t>Write a conclusion that summarises everything. </a:t>
          </a:r>
          <a:endParaRPr lang="en-US" sz="1800" kern="1200"/>
        </a:p>
      </dsp:txBody>
      <dsp:txXfrm>
        <a:off x="543791" y="2355182"/>
        <a:ext cx="5698923" cy="470815"/>
      </dsp:txXfrm>
    </dsp:sp>
    <dsp:sp modelId="{17C9CD5A-F8F4-4103-8830-17A608547F7E}">
      <dsp:nvSpPr>
        <dsp:cNvPr id="0" name=""/>
        <dsp:cNvSpPr/>
      </dsp:nvSpPr>
      <dsp:spPr>
        <a:xfrm>
          <a:off x="0" y="2943701"/>
          <a:ext cx="6242715" cy="4708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CC78A-AC3D-41DB-AE1D-1C6AB2A89DB1}">
      <dsp:nvSpPr>
        <dsp:cNvPr id="0" name=""/>
        <dsp:cNvSpPr/>
      </dsp:nvSpPr>
      <dsp:spPr>
        <a:xfrm>
          <a:off x="142421" y="3049635"/>
          <a:ext cx="258948" cy="2589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4C1979-2528-47DB-B25E-DBE8EBE8AABC}">
      <dsp:nvSpPr>
        <dsp:cNvPr id="0" name=""/>
        <dsp:cNvSpPr/>
      </dsp:nvSpPr>
      <dsp:spPr>
        <a:xfrm>
          <a:off x="543791" y="2943701"/>
          <a:ext cx="5698923" cy="470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828" tIns="49828" rIns="49828" bIns="49828" numCol="1" spcCol="1270" anchor="ctr" anchorCtr="0">
          <a:noAutofit/>
        </a:bodyPr>
        <a:lstStyle/>
        <a:p>
          <a:pPr marL="0" lvl="0" indent="0" algn="l" defTabSz="800100">
            <a:lnSpc>
              <a:spcPct val="100000"/>
            </a:lnSpc>
            <a:spcBef>
              <a:spcPct val="0"/>
            </a:spcBef>
            <a:spcAft>
              <a:spcPct val="35000"/>
            </a:spcAft>
            <a:buNone/>
          </a:pPr>
          <a:r>
            <a:rPr lang="en-GB" sz="1800" kern="1200"/>
            <a:t>Give it a star rating.  For example: a mark out of five or ten.  </a:t>
          </a:r>
          <a:endParaRPr lang="en-US" sz="1800" kern="1200"/>
        </a:p>
      </dsp:txBody>
      <dsp:txXfrm>
        <a:off x="543791" y="2943701"/>
        <a:ext cx="5698923" cy="4708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A4840-994D-4B5C-B501-5B56047AB71B}">
      <dsp:nvSpPr>
        <dsp:cNvPr id="0" name=""/>
        <dsp:cNvSpPr/>
      </dsp:nvSpPr>
      <dsp:spPr>
        <a:xfrm>
          <a:off x="1677133" y="36724"/>
          <a:ext cx="981356" cy="9813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7AF057-8614-4C59-9137-B5FE50F5EA2D}">
      <dsp:nvSpPr>
        <dsp:cNvPr id="0" name=""/>
        <dsp:cNvSpPr/>
      </dsp:nvSpPr>
      <dsp:spPr>
        <a:xfrm>
          <a:off x="1883218" y="242809"/>
          <a:ext cx="569187" cy="569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9910FA-9F7C-43D6-B136-85253DE6F9B0}">
      <dsp:nvSpPr>
        <dsp:cNvPr id="0" name=""/>
        <dsp:cNvSpPr/>
      </dsp:nvSpPr>
      <dsp:spPr>
        <a:xfrm>
          <a:off x="2868780" y="36724"/>
          <a:ext cx="2313198" cy="98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1. The author (and illustrator) </a:t>
          </a:r>
          <a:endParaRPr lang="en-US" sz="2000" kern="1200" dirty="0"/>
        </a:p>
      </dsp:txBody>
      <dsp:txXfrm>
        <a:off x="2868780" y="36724"/>
        <a:ext cx="2313198" cy="981356"/>
      </dsp:txXfrm>
    </dsp:sp>
    <dsp:sp modelId="{109EB52D-9FB9-400D-B27A-DB219A4DB0FE}">
      <dsp:nvSpPr>
        <dsp:cNvPr id="0" name=""/>
        <dsp:cNvSpPr/>
      </dsp:nvSpPr>
      <dsp:spPr>
        <a:xfrm>
          <a:off x="5585036" y="36724"/>
          <a:ext cx="981356" cy="98135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B4C729-F97B-463B-BB11-3561E8A306A8}">
      <dsp:nvSpPr>
        <dsp:cNvPr id="0" name=""/>
        <dsp:cNvSpPr/>
      </dsp:nvSpPr>
      <dsp:spPr>
        <a:xfrm>
          <a:off x="5791121" y="242809"/>
          <a:ext cx="569187" cy="569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B5902E-689A-4893-A51F-1837AEAE575D}">
      <dsp:nvSpPr>
        <dsp:cNvPr id="0" name=""/>
        <dsp:cNvSpPr/>
      </dsp:nvSpPr>
      <dsp:spPr>
        <a:xfrm>
          <a:off x="6776684" y="36724"/>
          <a:ext cx="2313198" cy="98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2. Begin with a brief summary of the book.</a:t>
          </a:r>
          <a:endParaRPr lang="en-US" sz="2000" kern="1200" dirty="0"/>
        </a:p>
      </dsp:txBody>
      <dsp:txXfrm>
        <a:off x="6776684" y="36724"/>
        <a:ext cx="2313198" cy="981356"/>
      </dsp:txXfrm>
    </dsp:sp>
    <dsp:sp modelId="{08C5609E-C8D0-418F-ACDC-BC6151B77710}">
      <dsp:nvSpPr>
        <dsp:cNvPr id="0" name=""/>
        <dsp:cNvSpPr/>
      </dsp:nvSpPr>
      <dsp:spPr>
        <a:xfrm>
          <a:off x="1677133" y="1795321"/>
          <a:ext cx="981356" cy="98135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BC7BC0-5371-4754-991E-CAEE7AF8A55A}">
      <dsp:nvSpPr>
        <dsp:cNvPr id="0" name=""/>
        <dsp:cNvSpPr/>
      </dsp:nvSpPr>
      <dsp:spPr>
        <a:xfrm>
          <a:off x="1883218" y="2001406"/>
          <a:ext cx="569187" cy="569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28D5A4-0E5A-4FA9-B494-2BA4BFACF2F4}">
      <dsp:nvSpPr>
        <dsp:cNvPr id="0" name=""/>
        <dsp:cNvSpPr/>
      </dsp:nvSpPr>
      <dsp:spPr>
        <a:xfrm>
          <a:off x="2868780" y="1795321"/>
          <a:ext cx="2313198" cy="98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2. Pick out the most important aspects of the book. </a:t>
          </a:r>
          <a:endParaRPr lang="en-US" sz="2000" kern="1200" dirty="0"/>
        </a:p>
      </dsp:txBody>
      <dsp:txXfrm>
        <a:off x="2868780" y="1795321"/>
        <a:ext cx="2313198" cy="981356"/>
      </dsp:txXfrm>
    </dsp:sp>
    <dsp:sp modelId="{1B68950B-5816-4106-AD76-2CDFAD247C04}">
      <dsp:nvSpPr>
        <dsp:cNvPr id="0" name=""/>
        <dsp:cNvSpPr/>
      </dsp:nvSpPr>
      <dsp:spPr>
        <a:xfrm>
          <a:off x="5585036" y="1795321"/>
          <a:ext cx="981356" cy="98135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23BDB2-E10B-44F2-8FF3-9C30F1C841D1}">
      <dsp:nvSpPr>
        <dsp:cNvPr id="0" name=""/>
        <dsp:cNvSpPr/>
      </dsp:nvSpPr>
      <dsp:spPr>
        <a:xfrm>
          <a:off x="5791121" y="2001406"/>
          <a:ext cx="569187" cy="5691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A83086-02F4-4DE8-AB08-C2396273C986}">
      <dsp:nvSpPr>
        <dsp:cNvPr id="0" name=""/>
        <dsp:cNvSpPr/>
      </dsp:nvSpPr>
      <dsp:spPr>
        <a:xfrm>
          <a:off x="6776684" y="1795321"/>
          <a:ext cx="2313198" cy="98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4. Include brief quotes as examples. </a:t>
          </a:r>
          <a:endParaRPr lang="en-US" sz="2000" kern="1200" dirty="0"/>
        </a:p>
      </dsp:txBody>
      <dsp:txXfrm>
        <a:off x="6776684" y="1795321"/>
        <a:ext cx="2313198" cy="981356"/>
      </dsp:txXfrm>
    </dsp:sp>
    <dsp:sp modelId="{30C11B92-F7C2-49D5-84FC-6128F2B52F4F}">
      <dsp:nvSpPr>
        <dsp:cNvPr id="0" name=""/>
        <dsp:cNvSpPr/>
      </dsp:nvSpPr>
      <dsp:spPr>
        <a:xfrm>
          <a:off x="1677133" y="3553918"/>
          <a:ext cx="981356" cy="98135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3553C-B394-4BEA-803B-9EFF5F390E45}">
      <dsp:nvSpPr>
        <dsp:cNvPr id="0" name=""/>
        <dsp:cNvSpPr/>
      </dsp:nvSpPr>
      <dsp:spPr>
        <a:xfrm>
          <a:off x="1883218" y="3760003"/>
          <a:ext cx="569187" cy="5691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F95533-163E-4056-AC93-E7D724703167}">
      <dsp:nvSpPr>
        <dsp:cNvPr id="0" name=""/>
        <dsp:cNvSpPr/>
      </dsp:nvSpPr>
      <dsp:spPr>
        <a:xfrm>
          <a:off x="2868780" y="3553918"/>
          <a:ext cx="2313198" cy="98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5. Write a conclusion that summarises everything. </a:t>
          </a:r>
          <a:endParaRPr lang="en-US" sz="2000" kern="1200" dirty="0"/>
        </a:p>
      </dsp:txBody>
      <dsp:txXfrm>
        <a:off x="2868780" y="3553918"/>
        <a:ext cx="2313198" cy="981356"/>
      </dsp:txXfrm>
    </dsp:sp>
    <dsp:sp modelId="{D3EC0432-7F94-4AA4-9D69-0C69B531F445}">
      <dsp:nvSpPr>
        <dsp:cNvPr id="0" name=""/>
        <dsp:cNvSpPr/>
      </dsp:nvSpPr>
      <dsp:spPr>
        <a:xfrm>
          <a:off x="5585036" y="3553918"/>
          <a:ext cx="981356" cy="9813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105501-B1E5-469A-B35C-7659600CBC23}">
      <dsp:nvSpPr>
        <dsp:cNvPr id="0" name=""/>
        <dsp:cNvSpPr/>
      </dsp:nvSpPr>
      <dsp:spPr>
        <a:xfrm>
          <a:off x="5791121" y="3760003"/>
          <a:ext cx="569187" cy="5691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B82062-6E5E-489F-AB8D-28A7CE8566C3}">
      <dsp:nvSpPr>
        <dsp:cNvPr id="0" name=""/>
        <dsp:cNvSpPr/>
      </dsp:nvSpPr>
      <dsp:spPr>
        <a:xfrm>
          <a:off x="6776684" y="3553918"/>
          <a:ext cx="2313198" cy="98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6. Give it a star rating.  For example: a mark out of five or ten.  </a:t>
          </a:r>
          <a:endParaRPr lang="en-US" sz="2000" kern="1200" dirty="0"/>
        </a:p>
      </dsp:txBody>
      <dsp:txXfrm>
        <a:off x="6776684" y="3553918"/>
        <a:ext cx="2313198" cy="98135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F1B240-F1D9-4546-83D2-98504A5534F3}"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A0ABC-CBC6-4D41-BFAE-682A4C2EBFAC}" type="slidenum">
              <a:rPr lang="en-US" smtClean="0"/>
              <a:t>‹#›</a:t>
            </a:fld>
            <a:endParaRPr lang="en-US"/>
          </a:p>
        </p:txBody>
      </p:sp>
    </p:spTree>
    <p:extLst>
      <p:ext uri="{BB962C8B-B14F-4D97-AF65-F5344CB8AC3E}">
        <p14:creationId xmlns:p14="http://schemas.microsoft.com/office/powerpoint/2010/main" val="3856136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a:t>
            </a:fld>
            <a:endParaRPr lang="en-US"/>
          </a:p>
        </p:txBody>
      </p:sp>
    </p:spTree>
    <p:extLst>
      <p:ext uri="{BB962C8B-B14F-4D97-AF65-F5344CB8AC3E}">
        <p14:creationId xmlns:p14="http://schemas.microsoft.com/office/powerpoint/2010/main" val="371064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4</a:t>
            </a:fld>
            <a:endParaRPr lang="en-US"/>
          </a:p>
        </p:txBody>
      </p:sp>
    </p:spTree>
    <p:extLst>
      <p:ext uri="{BB962C8B-B14F-4D97-AF65-F5344CB8AC3E}">
        <p14:creationId xmlns:p14="http://schemas.microsoft.com/office/powerpoint/2010/main" val="224865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5</a:t>
            </a:fld>
            <a:endParaRPr lang="en-US"/>
          </a:p>
        </p:txBody>
      </p:sp>
    </p:spTree>
    <p:extLst>
      <p:ext uri="{BB962C8B-B14F-4D97-AF65-F5344CB8AC3E}">
        <p14:creationId xmlns:p14="http://schemas.microsoft.com/office/powerpoint/2010/main" val="329644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7</a:t>
            </a:fld>
            <a:endParaRPr lang="en-US"/>
          </a:p>
        </p:txBody>
      </p:sp>
    </p:spTree>
    <p:extLst>
      <p:ext uri="{BB962C8B-B14F-4D97-AF65-F5344CB8AC3E}">
        <p14:creationId xmlns:p14="http://schemas.microsoft.com/office/powerpoint/2010/main" val="3535870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9</a:t>
            </a:fld>
            <a:endParaRPr lang="en-US"/>
          </a:p>
        </p:txBody>
      </p:sp>
    </p:spTree>
    <p:extLst>
      <p:ext uri="{BB962C8B-B14F-4D97-AF65-F5344CB8AC3E}">
        <p14:creationId xmlns:p14="http://schemas.microsoft.com/office/powerpoint/2010/main" val="1920356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10</a:t>
            </a:fld>
            <a:endParaRPr lang="en-US"/>
          </a:p>
        </p:txBody>
      </p:sp>
    </p:spTree>
    <p:extLst>
      <p:ext uri="{BB962C8B-B14F-4D97-AF65-F5344CB8AC3E}">
        <p14:creationId xmlns:p14="http://schemas.microsoft.com/office/powerpoint/2010/main" val="1511470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13</a:t>
            </a:fld>
            <a:endParaRPr lang="en-US"/>
          </a:p>
        </p:txBody>
      </p:sp>
    </p:spTree>
    <p:extLst>
      <p:ext uri="{BB962C8B-B14F-4D97-AF65-F5344CB8AC3E}">
        <p14:creationId xmlns:p14="http://schemas.microsoft.com/office/powerpoint/2010/main" val="209977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18</a:t>
            </a:fld>
            <a:endParaRPr lang="en-US"/>
          </a:p>
        </p:txBody>
      </p:sp>
    </p:spTree>
    <p:extLst>
      <p:ext uri="{BB962C8B-B14F-4D97-AF65-F5344CB8AC3E}">
        <p14:creationId xmlns:p14="http://schemas.microsoft.com/office/powerpoint/2010/main" val="3209143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22</a:t>
            </a:fld>
            <a:endParaRPr lang="en-US"/>
          </a:p>
        </p:txBody>
      </p:sp>
    </p:spTree>
    <p:extLst>
      <p:ext uri="{BB962C8B-B14F-4D97-AF65-F5344CB8AC3E}">
        <p14:creationId xmlns:p14="http://schemas.microsoft.com/office/powerpoint/2010/main" val="1840000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3063179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8379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84555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55424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3927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t>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799477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7732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68466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5223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941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2574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8A87A34-81AB-432B-8DAE-1953F412C126}" type="datetimeFigureOut">
              <a:rPr lang="en-US" smtClean="0"/>
              <a:t>1/30/2023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445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8A87A34-81AB-432B-8DAE-1953F412C126}" type="datetimeFigureOut">
              <a:rPr lang="en-US" smtClean="0"/>
              <a:pPr/>
              <a:t>1/30/2023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868975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2"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7381CA-EB47-64DE-0190-792B67026E76}"/>
              </a:ext>
            </a:extLst>
          </p:cNvPr>
          <p:cNvSpPr>
            <a:spLocks noGrp="1"/>
          </p:cNvSpPr>
          <p:nvPr>
            <p:ph type="title"/>
          </p:nvPr>
        </p:nvSpPr>
        <p:spPr>
          <a:xfrm>
            <a:off x="711935" y="1189663"/>
            <a:ext cx="2798153" cy="4153909"/>
          </a:xfrm>
          <a:noFill/>
          <a:ln>
            <a:solidFill>
              <a:schemeClr val="bg1"/>
            </a:solidFill>
          </a:ln>
        </p:spPr>
        <p:txBody>
          <a:bodyPr vert="horz" lIns="274320" tIns="182880" rIns="274320" bIns="182880" rtlCol="0" anchor="ctr" anchorCtr="1">
            <a:normAutofit/>
          </a:bodyPr>
          <a:lstStyle/>
          <a:p>
            <a:r>
              <a:rPr lang="en-US" sz="3600" b="1" cap="none" dirty="0">
                <a:solidFill>
                  <a:schemeClr val="bg1"/>
                </a:solidFill>
              </a:rPr>
              <a:t>Rebus puzzles</a:t>
            </a:r>
            <a:br>
              <a:rPr lang="en-US" sz="3600" b="1" cap="none" dirty="0">
                <a:solidFill>
                  <a:schemeClr val="bg1"/>
                </a:solidFill>
              </a:rPr>
            </a:br>
            <a:r>
              <a:rPr lang="en-US" sz="3600" b="1" cap="none" dirty="0">
                <a:solidFill>
                  <a:schemeClr val="bg1"/>
                </a:solidFill>
              </a:rPr>
              <a:t> </a:t>
            </a:r>
            <a:br>
              <a:rPr lang="en-US" sz="3600" cap="none" dirty="0">
                <a:solidFill>
                  <a:schemeClr val="bg1"/>
                </a:solidFill>
              </a:rPr>
            </a:br>
            <a:r>
              <a:rPr lang="en-US" sz="3600" dirty="0">
                <a:solidFill>
                  <a:schemeClr val="bg1"/>
                </a:solidFill>
              </a:rPr>
              <a:t>(</a:t>
            </a:r>
            <a:r>
              <a:rPr lang="en-US" sz="3600" dirty="0" err="1">
                <a:solidFill>
                  <a:schemeClr val="bg1"/>
                </a:solidFill>
              </a:rPr>
              <a:t>带有图片和单词的</a:t>
            </a:r>
            <a:r>
              <a:rPr lang="en-US" sz="3600" dirty="0" err="1">
                <a:solidFill>
                  <a:srgbClr val="00B050"/>
                </a:solidFill>
              </a:rPr>
              <a:t>字谜游戏</a:t>
            </a:r>
            <a:r>
              <a:rPr lang="en-US" sz="3600" dirty="0">
                <a:solidFill>
                  <a:schemeClr val="bg1"/>
                </a:solidFill>
              </a:rPr>
              <a:t>)</a:t>
            </a:r>
          </a:p>
        </p:txBody>
      </p:sp>
      <p:pic>
        <p:nvPicPr>
          <p:cNvPr id="9" name="Picture 8" descr="A picture containing icon&#10;&#10;Description automatically generated">
            <a:extLst>
              <a:ext uri="{FF2B5EF4-FFF2-40B4-BE49-F238E27FC236}">
                <a16:creationId xmlns:a16="http://schemas.microsoft.com/office/drawing/2014/main" id="{4F8D2FDD-B427-CBAB-E408-CE3EB93748A7}"/>
              </a:ext>
            </a:extLst>
          </p:cNvPr>
          <p:cNvPicPr>
            <a:picLocks noChangeAspect="1"/>
          </p:cNvPicPr>
          <p:nvPr/>
        </p:nvPicPr>
        <p:blipFill>
          <a:blip r:embed="rId2"/>
          <a:stretch>
            <a:fillRect/>
          </a:stretch>
        </p:blipFill>
        <p:spPr>
          <a:xfrm>
            <a:off x="8708855" y="3643559"/>
            <a:ext cx="3209341" cy="183800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081C5C3-D13E-DCBA-6A8B-D3043718DAAB}"/>
              </a:ext>
            </a:extLst>
          </p:cNvPr>
          <p:cNvPicPr>
            <a:picLocks noChangeAspect="1"/>
          </p:cNvPicPr>
          <p:nvPr/>
        </p:nvPicPr>
        <p:blipFill>
          <a:blip r:embed="rId3"/>
          <a:stretch>
            <a:fillRect/>
          </a:stretch>
        </p:blipFill>
        <p:spPr>
          <a:xfrm>
            <a:off x="9395012" y="1334509"/>
            <a:ext cx="2523184" cy="2193198"/>
          </a:xfrm>
          <a:prstGeom prst="rect">
            <a:avLst/>
          </a:prstGeom>
        </p:spPr>
      </p:pic>
      <p:pic>
        <p:nvPicPr>
          <p:cNvPr id="5" name="Content Placeholder 4" descr="A picture containing icon&#10;&#10;Description automatically generated">
            <a:extLst>
              <a:ext uri="{FF2B5EF4-FFF2-40B4-BE49-F238E27FC236}">
                <a16:creationId xmlns:a16="http://schemas.microsoft.com/office/drawing/2014/main" id="{4D4F7CC9-26AD-9CF9-1C1D-658E38A9D2C2}"/>
              </a:ext>
            </a:extLst>
          </p:cNvPr>
          <p:cNvPicPr>
            <a:picLocks noGrp="1" noChangeAspect="1"/>
          </p:cNvPicPr>
          <p:nvPr>
            <p:ph idx="1"/>
          </p:nvPr>
        </p:nvPicPr>
        <p:blipFill>
          <a:blip r:embed="rId4"/>
          <a:stretch>
            <a:fillRect/>
          </a:stretch>
        </p:blipFill>
        <p:spPr>
          <a:xfrm>
            <a:off x="4793356" y="710372"/>
            <a:ext cx="3886517" cy="1736973"/>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08BE1D98-D1ED-9D08-7888-2A5F303EEEB3}"/>
              </a:ext>
            </a:extLst>
          </p:cNvPr>
          <p:cNvPicPr>
            <a:picLocks noChangeAspect="1"/>
          </p:cNvPicPr>
          <p:nvPr/>
        </p:nvPicPr>
        <p:blipFill>
          <a:blip r:embed="rId5"/>
          <a:stretch>
            <a:fillRect/>
          </a:stretch>
        </p:blipFill>
        <p:spPr>
          <a:xfrm>
            <a:off x="5005176" y="3736201"/>
            <a:ext cx="3404151" cy="2032632"/>
          </a:xfrm>
          <a:prstGeom prst="rect">
            <a:avLst/>
          </a:prstGeom>
        </p:spPr>
      </p:pic>
      <p:sp>
        <p:nvSpPr>
          <p:cNvPr id="14" name="TextBox 13">
            <a:extLst>
              <a:ext uri="{FF2B5EF4-FFF2-40B4-BE49-F238E27FC236}">
                <a16:creationId xmlns:a16="http://schemas.microsoft.com/office/drawing/2014/main" id="{E83F4154-0528-BFD9-5123-4DCBFC74D9A5}"/>
              </a:ext>
            </a:extLst>
          </p:cNvPr>
          <p:cNvSpPr txBox="1"/>
          <p:nvPr/>
        </p:nvSpPr>
        <p:spPr>
          <a:xfrm>
            <a:off x="4793356" y="2447345"/>
            <a:ext cx="3968297" cy="819273"/>
          </a:xfrm>
          <a:prstGeom prst="rect">
            <a:avLst/>
          </a:prstGeom>
          <a:solidFill>
            <a:srgbClr val="000000">
              <a:alpha val="50000"/>
            </a:srgbClr>
          </a:solidFill>
          <a:ln>
            <a:noFill/>
          </a:ln>
        </p:spPr>
        <p:txBody>
          <a:bodyPr wrap="square" rtlCol="0" anchor="ctr">
            <a:noAutofit/>
          </a:bodyPr>
          <a:lstStyle/>
          <a:p>
            <a:pPr algn="ctr">
              <a:spcAft>
                <a:spcPts val="450"/>
              </a:spcAft>
            </a:pPr>
            <a:r>
              <a:rPr lang="en-US" altLang="zh-CN" sz="2800" b="1" dirty="0">
                <a:solidFill>
                  <a:srgbClr val="FFFF00"/>
                </a:solidFill>
              </a:rPr>
              <a:t>read between the lines</a:t>
            </a:r>
            <a:r>
              <a:rPr lang="zh-CN" altLang="en-US" sz="2800" b="1" dirty="0">
                <a:solidFill>
                  <a:srgbClr val="FFFF00"/>
                </a:solidFill>
              </a:rPr>
              <a:t> </a:t>
            </a:r>
            <a:endParaRPr lang="en-US" sz="2800" b="1" dirty="0">
              <a:solidFill>
                <a:srgbClr val="FFFF00"/>
              </a:solidFill>
            </a:endParaRPr>
          </a:p>
        </p:txBody>
      </p:sp>
      <p:sp>
        <p:nvSpPr>
          <p:cNvPr id="15" name="TextBox 14">
            <a:extLst>
              <a:ext uri="{FF2B5EF4-FFF2-40B4-BE49-F238E27FC236}">
                <a16:creationId xmlns:a16="http://schemas.microsoft.com/office/drawing/2014/main" id="{4A3674E2-4021-4EF9-C99D-5FB1F1EA26DF}"/>
              </a:ext>
            </a:extLst>
          </p:cNvPr>
          <p:cNvSpPr txBox="1"/>
          <p:nvPr/>
        </p:nvSpPr>
        <p:spPr>
          <a:xfrm>
            <a:off x="5004507" y="5768833"/>
            <a:ext cx="3404151" cy="614950"/>
          </a:xfrm>
          <a:prstGeom prst="rect">
            <a:avLst/>
          </a:prstGeom>
          <a:solidFill>
            <a:srgbClr val="000000">
              <a:alpha val="50000"/>
            </a:srgbClr>
          </a:solidFill>
          <a:ln>
            <a:noFill/>
          </a:ln>
        </p:spPr>
        <p:txBody>
          <a:bodyPr wrap="square" rtlCol="0" anchor="ctr">
            <a:noAutofit/>
          </a:bodyPr>
          <a:lstStyle/>
          <a:p>
            <a:pPr algn="ctr">
              <a:spcAft>
                <a:spcPts val="450"/>
              </a:spcAft>
            </a:pPr>
            <a:r>
              <a:rPr lang="en-US" sz="3300" b="1" dirty="0">
                <a:solidFill>
                  <a:srgbClr val="FFFF00"/>
                </a:solidFill>
              </a:rPr>
              <a:t>top</a:t>
            </a:r>
            <a:r>
              <a:rPr lang="zh-CN" altLang="en-US" sz="3300" b="1" dirty="0">
                <a:solidFill>
                  <a:srgbClr val="FFFF00"/>
                </a:solidFill>
              </a:rPr>
              <a:t> </a:t>
            </a:r>
            <a:r>
              <a:rPr lang="en-US" altLang="zh-CN" sz="3300" b="1" dirty="0">
                <a:solidFill>
                  <a:srgbClr val="FFFF00"/>
                </a:solidFill>
              </a:rPr>
              <a:t>secret </a:t>
            </a:r>
            <a:r>
              <a:rPr lang="en-US" altLang="zh-CN" sz="2100" b="1" dirty="0">
                <a:solidFill>
                  <a:srgbClr val="FFFF00"/>
                </a:solidFill>
              </a:rPr>
              <a:t>(adj)</a:t>
            </a:r>
            <a:r>
              <a:rPr lang="zh-CN" altLang="en-US" sz="2100" b="1" dirty="0">
                <a:solidFill>
                  <a:srgbClr val="FFFF00"/>
                </a:solidFill>
              </a:rPr>
              <a:t> </a:t>
            </a:r>
            <a:endParaRPr lang="en-US" sz="2100" b="1" dirty="0">
              <a:solidFill>
                <a:srgbClr val="FFFF00"/>
              </a:solidFill>
            </a:endParaRPr>
          </a:p>
        </p:txBody>
      </p:sp>
      <p:sp>
        <p:nvSpPr>
          <p:cNvPr id="17" name="TextBox 16">
            <a:extLst>
              <a:ext uri="{FF2B5EF4-FFF2-40B4-BE49-F238E27FC236}">
                <a16:creationId xmlns:a16="http://schemas.microsoft.com/office/drawing/2014/main" id="{82D40DC3-A342-0E25-40A5-9CFD548E75B9}"/>
              </a:ext>
            </a:extLst>
          </p:cNvPr>
          <p:cNvSpPr txBox="1"/>
          <p:nvPr/>
        </p:nvSpPr>
        <p:spPr>
          <a:xfrm>
            <a:off x="8733858" y="688220"/>
            <a:ext cx="3404155" cy="568098"/>
          </a:xfrm>
          <a:prstGeom prst="rect">
            <a:avLst/>
          </a:prstGeom>
          <a:solidFill>
            <a:srgbClr val="000000">
              <a:alpha val="50000"/>
            </a:srgbClr>
          </a:solidFill>
          <a:ln>
            <a:noFill/>
          </a:ln>
        </p:spPr>
        <p:txBody>
          <a:bodyPr wrap="square" rtlCol="0" anchor="ctr">
            <a:noAutofit/>
          </a:bodyPr>
          <a:lstStyle/>
          <a:p>
            <a:pPr algn="ctr">
              <a:spcAft>
                <a:spcPts val="450"/>
              </a:spcAft>
            </a:pPr>
            <a:r>
              <a:rPr lang="en-US" sz="3000" b="1" dirty="0">
                <a:solidFill>
                  <a:srgbClr val="FFFF00"/>
                </a:solidFill>
              </a:rPr>
              <a:t>I believe in you</a:t>
            </a:r>
          </a:p>
        </p:txBody>
      </p:sp>
      <p:sp>
        <p:nvSpPr>
          <p:cNvPr id="19" name="TextBox 18">
            <a:extLst>
              <a:ext uri="{FF2B5EF4-FFF2-40B4-BE49-F238E27FC236}">
                <a16:creationId xmlns:a16="http://schemas.microsoft.com/office/drawing/2014/main" id="{609B0F54-25EF-76C8-9101-9A7CF9DC293C}"/>
              </a:ext>
            </a:extLst>
          </p:cNvPr>
          <p:cNvSpPr txBox="1"/>
          <p:nvPr/>
        </p:nvSpPr>
        <p:spPr>
          <a:xfrm>
            <a:off x="8708856" y="5509587"/>
            <a:ext cx="3209341" cy="660193"/>
          </a:xfrm>
          <a:prstGeom prst="rect">
            <a:avLst/>
          </a:prstGeom>
          <a:solidFill>
            <a:srgbClr val="000000">
              <a:alpha val="50000"/>
            </a:srgbClr>
          </a:solidFill>
          <a:ln>
            <a:noFill/>
          </a:ln>
        </p:spPr>
        <p:txBody>
          <a:bodyPr wrap="square" rtlCol="0" anchor="ctr">
            <a:noAutofit/>
          </a:bodyPr>
          <a:lstStyle/>
          <a:p>
            <a:pPr algn="ctr">
              <a:spcAft>
                <a:spcPts val="450"/>
              </a:spcAft>
            </a:pPr>
            <a:r>
              <a:rPr lang="en-US" sz="2400" b="1" dirty="0">
                <a:solidFill>
                  <a:srgbClr val="FFFF00"/>
                </a:solidFill>
              </a:rPr>
              <a:t>think</a:t>
            </a:r>
            <a:r>
              <a:rPr lang="zh-CN" altLang="en-US" sz="2400" b="1" dirty="0">
                <a:solidFill>
                  <a:srgbClr val="FFFF00"/>
                </a:solidFill>
              </a:rPr>
              <a:t> </a:t>
            </a:r>
            <a:r>
              <a:rPr lang="en-US" altLang="zh-CN" sz="2400" b="1" dirty="0">
                <a:solidFill>
                  <a:srgbClr val="FFFF00"/>
                </a:solidFill>
              </a:rPr>
              <a:t>out</a:t>
            </a:r>
            <a:r>
              <a:rPr lang="zh-CN" altLang="en-US" sz="2400" b="1" dirty="0">
                <a:solidFill>
                  <a:srgbClr val="FFFF00"/>
                </a:solidFill>
              </a:rPr>
              <a:t> </a:t>
            </a:r>
            <a:r>
              <a:rPr lang="en-US" altLang="zh-CN" sz="2400" b="1" dirty="0">
                <a:solidFill>
                  <a:srgbClr val="FFFF00"/>
                </a:solidFill>
              </a:rPr>
              <a:t>of</a:t>
            </a:r>
            <a:r>
              <a:rPr lang="zh-CN" altLang="en-US" sz="2400" b="1" dirty="0">
                <a:solidFill>
                  <a:srgbClr val="FFFF00"/>
                </a:solidFill>
              </a:rPr>
              <a:t> </a:t>
            </a:r>
            <a:r>
              <a:rPr lang="en-US" altLang="zh-CN" sz="2400" b="1" dirty="0">
                <a:solidFill>
                  <a:srgbClr val="FFFF00"/>
                </a:solidFill>
              </a:rPr>
              <a:t>the</a:t>
            </a:r>
            <a:r>
              <a:rPr lang="zh-CN" altLang="en-US" sz="2400" b="1" dirty="0">
                <a:solidFill>
                  <a:srgbClr val="FFFF00"/>
                </a:solidFill>
              </a:rPr>
              <a:t> </a:t>
            </a:r>
            <a:r>
              <a:rPr lang="en-US" altLang="zh-CN" sz="2400" b="1" dirty="0">
                <a:solidFill>
                  <a:srgbClr val="FFFF00"/>
                </a:solidFill>
              </a:rPr>
              <a:t>box</a:t>
            </a:r>
            <a:endParaRPr lang="en-US" sz="2400" b="1" dirty="0">
              <a:solidFill>
                <a:srgbClr val="FFFF00"/>
              </a:solidFill>
            </a:endParaRPr>
          </a:p>
        </p:txBody>
      </p:sp>
      <p:pic>
        <p:nvPicPr>
          <p:cNvPr id="3" name="图片 2">
            <a:extLst>
              <a:ext uri="{FF2B5EF4-FFF2-40B4-BE49-F238E27FC236}">
                <a16:creationId xmlns:a16="http://schemas.microsoft.com/office/drawing/2014/main" id="{A769D3E0-1ACE-7C27-8D55-4334833927D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72099" y="-963702"/>
            <a:ext cx="5229138" cy="2614569"/>
          </a:xfrm>
          <a:prstGeom prst="rect">
            <a:avLst/>
          </a:prstGeom>
        </p:spPr>
      </p:pic>
    </p:spTree>
    <p:extLst>
      <p:ext uri="{BB962C8B-B14F-4D97-AF65-F5344CB8AC3E}">
        <p14:creationId xmlns:p14="http://schemas.microsoft.com/office/powerpoint/2010/main" val="417040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1)">
                                      <p:cBhvr>
                                        <p:cTn id="4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A63E18-DA1A-876A-B324-CF8F96BCA107}"/>
              </a:ext>
            </a:extLst>
          </p:cNvPr>
          <p:cNvSpPr>
            <a:spLocks noGrp="1"/>
          </p:cNvSpPr>
          <p:nvPr>
            <p:ph type="title"/>
          </p:nvPr>
        </p:nvSpPr>
        <p:spPr>
          <a:xfrm>
            <a:off x="804672" y="732397"/>
            <a:ext cx="4475892" cy="1188720"/>
          </a:xfrm>
          <a:solidFill>
            <a:srgbClr val="FFFFFF"/>
          </a:solidFill>
          <a:ln>
            <a:solidFill>
              <a:srgbClr val="404040"/>
            </a:solidFill>
          </a:ln>
        </p:spPr>
        <p:txBody>
          <a:bodyPr>
            <a:normAutofit/>
          </a:bodyPr>
          <a:lstStyle/>
          <a:p>
            <a:r>
              <a:rPr lang="en-US"/>
              <a:t>Let’s read the story together</a:t>
            </a:r>
          </a:p>
        </p:txBody>
      </p:sp>
      <p:sp>
        <p:nvSpPr>
          <p:cNvPr id="3" name="Content Placeholder 2">
            <a:extLst>
              <a:ext uri="{FF2B5EF4-FFF2-40B4-BE49-F238E27FC236}">
                <a16:creationId xmlns:a16="http://schemas.microsoft.com/office/drawing/2014/main" id="{7FA7D709-3A32-9905-C17C-BDEA8C271226}"/>
              </a:ext>
            </a:extLst>
          </p:cNvPr>
          <p:cNvSpPr>
            <a:spLocks noGrp="1"/>
          </p:cNvSpPr>
          <p:nvPr>
            <p:ph idx="1"/>
          </p:nvPr>
        </p:nvSpPr>
        <p:spPr>
          <a:xfrm>
            <a:off x="495480" y="1981756"/>
            <a:ext cx="5081954" cy="3753217"/>
          </a:xfrm>
        </p:spPr>
        <p:txBody>
          <a:bodyPr>
            <a:normAutofit lnSpcReduction="10000"/>
          </a:bodyPr>
          <a:lstStyle/>
          <a:p>
            <a:pPr marL="342900" indent="-342900">
              <a:buAutoNum type="arabicPeriod"/>
            </a:pPr>
            <a:endParaRPr lang="en-US" dirty="0">
              <a:solidFill>
                <a:srgbClr val="FFFFFF"/>
              </a:solidFill>
            </a:endParaRPr>
          </a:p>
          <a:p>
            <a:r>
              <a:rPr lang="en-US" sz="2400" b="1" dirty="0">
                <a:solidFill>
                  <a:srgbClr val="FFFFFF"/>
                </a:solidFill>
              </a:rPr>
              <a:t>Read the story and have a close look at the illustrations  </a:t>
            </a:r>
          </a:p>
          <a:p>
            <a:endParaRPr lang="en-US" sz="2400" b="1" dirty="0">
              <a:solidFill>
                <a:srgbClr val="FFFFFF"/>
              </a:solidFill>
            </a:endParaRPr>
          </a:p>
          <a:p>
            <a:r>
              <a:rPr lang="en-US" sz="2400" b="1" dirty="0">
                <a:solidFill>
                  <a:srgbClr val="FFFFFF"/>
                </a:solidFill>
              </a:rPr>
              <a:t>Then we are going to listen to the story </a:t>
            </a:r>
          </a:p>
          <a:p>
            <a:endParaRPr lang="en-US" sz="2400" b="1" dirty="0">
              <a:solidFill>
                <a:srgbClr val="FFFFFF"/>
              </a:solidFill>
            </a:endParaRPr>
          </a:p>
          <a:p>
            <a:r>
              <a:rPr lang="en-US" sz="2400" b="1" dirty="0">
                <a:solidFill>
                  <a:srgbClr val="FFFFFF"/>
                </a:solidFill>
              </a:rPr>
              <a:t>Decide if you like it or not (jot down reasons)</a:t>
            </a:r>
          </a:p>
          <a:p>
            <a:pPr marL="0" indent="0">
              <a:buNone/>
            </a:pPr>
            <a:endParaRPr lang="en-US" dirty="0">
              <a:solidFill>
                <a:srgbClr val="FFFFFF"/>
              </a:solidFill>
            </a:endParaRPr>
          </a:p>
          <a:p>
            <a:pPr marL="342900" indent="-342900">
              <a:buAutoNum type="arabicPeriod"/>
            </a:pPr>
            <a:endParaRPr lang="en-US" dirty="0">
              <a:solidFill>
                <a:srgbClr val="FFFFFF"/>
              </a:solidFill>
            </a:endParaRPr>
          </a:p>
        </p:txBody>
      </p:sp>
      <p:sp>
        <p:nvSpPr>
          <p:cNvPr id="16" name="Rectangle 10">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2">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ain Before Rainbows by Smriti Prasadam-Halls">
            <a:extLst>
              <a:ext uri="{FF2B5EF4-FFF2-40B4-BE49-F238E27FC236}">
                <a16:creationId xmlns:a16="http://schemas.microsoft.com/office/drawing/2014/main" id="{2DA11D13-8411-D9BE-5C31-1B8276C707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2" r="1" b="1"/>
          <a:stretch/>
        </p:blipFill>
        <p:spPr bwMode="auto">
          <a:xfrm>
            <a:off x="6886843" y="806358"/>
            <a:ext cx="4349725" cy="4786126"/>
          </a:xfrm>
          <a:prstGeom prst="rect">
            <a:avLst/>
          </a:prstGeom>
          <a:noFill/>
          <a:ln w="31750">
            <a:noFill/>
          </a:ln>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A769D3E0-1ACE-7C27-8D55-4334833927D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2254" y="-953179"/>
            <a:ext cx="5229138" cy="2614569"/>
          </a:xfrm>
          <a:prstGeom prst="rect">
            <a:avLst/>
          </a:prstGeom>
        </p:spPr>
      </p:pic>
    </p:spTree>
    <p:extLst>
      <p:ext uri="{BB962C8B-B14F-4D97-AF65-F5344CB8AC3E}">
        <p14:creationId xmlns:p14="http://schemas.microsoft.com/office/powerpoint/2010/main" val="3105437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edtime Stories _ RegÃ©-Jean Page reads Rain Before Rainbows ð _ CBeebies" descr="Bedtime Stories _ RegÃ©-Jean Page reads Rain Before Rainbows ð _ CBeebies">
            <a:hlinkClick r:id="" action="ppaction://media"/>
            <a:extLst>
              <a:ext uri="{FF2B5EF4-FFF2-40B4-BE49-F238E27FC236}">
                <a16:creationId xmlns:a16="http://schemas.microsoft.com/office/drawing/2014/main" id="{17E446C6-97ED-BA1A-1BBB-E9975F33FF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06196" y="804671"/>
            <a:ext cx="10579608" cy="5248655"/>
          </a:xfrm>
          <a:prstGeom prst="rect">
            <a:avLst/>
          </a:prstGeom>
        </p:spPr>
      </p:pic>
    </p:spTree>
    <p:extLst>
      <p:ext uri="{BB962C8B-B14F-4D97-AF65-F5344CB8AC3E}">
        <p14:creationId xmlns:p14="http://schemas.microsoft.com/office/powerpoint/2010/main" val="396778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280B72-5B35-44F2-BE62-28AFF5CE453F}"/>
              </a:ext>
            </a:extLst>
          </p:cNvPr>
          <p:cNvSpPr>
            <a:spLocks noGrp="1"/>
          </p:cNvSpPr>
          <p:nvPr>
            <p:ph type="title"/>
          </p:nvPr>
        </p:nvSpPr>
        <p:spPr>
          <a:xfrm>
            <a:off x="449450" y="1290024"/>
            <a:ext cx="5318303" cy="1778639"/>
          </a:xfrm>
          <a:solidFill>
            <a:srgbClr val="FFFFFF"/>
          </a:solidFill>
          <a:ln>
            <a:solidFill>
              <a:srgbClr val="404040"/>
            </a:solidFill>
          </a:ln>
        </p:spPr>
        <p:txBody>
          <a:bodyPr>
            <a:noAutofit/>
          </a:bodyPr>
          <a:lstStyle/>
          <a:p>
            <a:pPr algn="l"/>
            <a:r>
              <a:rPr lang="en-US" sz="2600" cap="none" dirty="0"/>
              <a:t>Let’s ‘design’ the framework of the book review </a:t>
            </a:r>
            <a:r>
              <a:rPr lang="en-US" sz="2600" b="1" cap="none" dirty="0">
                <a:solidFill>
                  <a:srgbClr val="7030A0"/>
                </a:solidFill>
              </a:rPr>
              <a:t>t</a:t>
            </a:r>
            <a:r>
              <a:rPr lang="en-US" sz="2600" b="1" cap="none" dirty="0">
                <a:solidFill>
                  <a:srgbClr val="FF0000"/>
                </a:solidFill>
              </a:rPr>
              <a:t>o</a:t>
            </a:r>
            <a:r>
              <a:rPr lang="en-US" sz="2600" b="1" cap="none" dirty="0">
                <a:solidFill>
                  <a:srgbClr val="00B050"/>
                </a:solidFill>
              </a:rPr>
              <a:t>g</a:t>
            </a:r>
            <a:r>
              <a:rPr lang="en-US" sz="2600" b="1" cap="none" dirty="0">
                <a:solidFill>
                  <a:srgbClr val="0070C0"/>
                </a:solidFill>
              </a:rPr>
              <a:t>e</a:t>
            </a:r>
            <a:r>
              <a:rPr lang="en-US" sz="2600" b="1" cap="none" dirty="0">
                <a:solidFill>
                  <a:srgbClr val="FFC000"/>
                </a:solidFill>
              </a:rPr>
              <a:t>t</a:t>
            </a:r>
            <a:r>
              <a:rPr lang="en-US" sz="2600" b="1" cap="none" dirty="0">
                <a:solidFill>
                  <a:srgbClr val="7030A0"/>
                </a:solidFill>
              </a:rPr>
              <a:t>h</a:t>
            </a:r>
            <a:r>
              <a:rPr lang="en-US" sz="2600" b="1" cap="none" dirty="0">
                <a:solidFill>
                  <a:srgbClr val="9C9324"/>
                </a:solidFill>
              </a:rPr>
              <a:t>e</a:t>
            </a:r>
            <a:r>
              <a:rPr lang="en-US" sz="2600" b="1" cap="none" dirty="0">
                <a:solidFill>
                  <a:srgbClr val="FF0000"/>
                </a:solidFill>
              </a:rPr>
              <a:t>r</a:t>
            </a:r>
            <a:r>
              <a:rPr lang="en-US" sz="2600" cap="none" dirty="0">
                <a:solidFill>
                  <a:srgbClr val="7030A0"/>
                </a:solidFill>
              </a:rPr>
              <a:t>!</a:t>
            </a:r>
          </a:p>
        </p:txBody>
      </p:sp>
      <p:sp>
        <p:nvSpPr>
          <p:cNvPr id="3" name="Content Placeholder 2">
            <a:extLst>
              <a:ext uri="{FF2B5EF4-FFF2-40B4-BE49-F238E27FC236}">
                <a16:creationId xmlns:a16="http://schemas.microsoft.com/office/drawing/2014/main" id="{70A4F9D9-B9CF-6E9A-319B-19FFA0C3C63B}"/>
              </a:ext>
            </a:extLst>
          </p:cNvPr>
          <p:cNvSpPr>
            <a:spLocks noGrp="1"/>
          </p:cNvSpPr>
          <p:nvPr>
            <p:ph idx="1"/>
          </p:nvPr>
        </p:nvSpPr>
        <p:spPr>
          <a:xfrm>
            <a:off x="793891" y="3174096"/>
            <a:ext cx="4475892" cy="2727154"/>
          </a:xfrm>
        </p:spPr>
        <p:txBody>
          <a:bodyPr>
            <a:normAutofit fontScale="85000" lnSpcReduction="10000"/>
          </a:bodyPr>
          <a:lstStyle/>
          <a:p>
            <a:pPr marL="0" indent="0">
              <a:buNone/>
            </a:pPr>
            <a:endParaRPr lang="en-US" dirty="0">
              <a:solidFill>
                <a:srgbClr val="FFFFFF"/>
              </a:solidFill>
            </a:endParaRPr>
          </a:p>
          <a:p>
            <a:pPr marL="0" indent="0">
              <a:buNone/>
            </a:pPr>
            <a:r>
              <a:rPr lang="en-US" sz="2800" b="1" dirty="0">
                <a:solidFill>
                  <a:srgbClr val="FFFFFF"/>
                </a:solidFill>
              </a:rPr>
              <a:t>What should we include?</a:t>
            </a:r>
          </a:p>
          <a:p>
            <a:pPr marL="0" indent="0">
              <a:buNone/>
            </a:pPr>
            <a:r>
              <a:rPr lang="en-US" sz="2800" dirty="0">
                <a:solidFill>
                  <a:srgbClr val="FFFFFF"/>
                </a:solidFill>
              </a:rPr>
              <a:t>(Note: I’d spend quality time here when teaching to make sure that the framework/template is co-constructed in the class by students.) </a:t>
            </a:r>
          </a:p>
        </p:txBody>
      </p:sp>
      <p:sp>
        <p:nvSpPr>
          <p:cNvPr id="16" name="Rectangle 15">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open magazine s">
            <a:extLst>
              <a:ext uri="{FF2B5EF4-FFF2-40B4-BE49-F238E27FC236}">
                <a16:creationId xmlns:a16="http://schemas.microsoft.com/office/drawing/2014/main" id="{E1F2CF3A-769F-E861-BDCA-84706C25E4ED}"/>
              </a:ext>
            </a:extLst>
          </p:cNvPr>
          <p:cNvPicPr>
            <a:picLocks noChangeAspect="1"/>
          </p:cNvPicPr>
          <p:nvPr/>
        </p:nvPicPr>
        <p:blipFill rotWithShape="1">
          <a:blip r:embed="rId2"/>
          <a:srcRect l="17992" r="21806"/>
          <a:stretch/>
        </p:blipFill>
        <p:spPr>
          <a:xfrm>
            <a:off x="7208520" y="1126397"/>
            <a:ext cx="3867912" cy="4288536"/>
          </a:xfrm>
          <a:prstGeom prst="rect">
            <a:avLst/>
          </a:prstGeom>
          <a:ln w="31750">
            <a:noFill/>
          </a:ln>
        </p:spPr>
      </p:pic>
      <p:pic>
        <p:nvPicPr>
          <p:cNvPr id="4" name="图片 3">
            <a:extLst>
              <a:ext uri="{FF2B5EF4-FFF2-40B4-BE49-F238E27FC236}">
                <a16:creationId xmlns:a16="http://schemas.microsoft.com/office/drawing/2014/main" id="{A769D3E0-1ACE-7C27-8D55-4334833927D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47294" y="-935250"/>
            <a:ext cx="5229138" cy="2614569"/>
          </a:xfrm>
          <a:prstGeom prst="rect">
            <a:avLst/>
          </a:prstGeom>
        </p:spPr>
      </p:pic>
    </p:spTree>
    <p:extLst>
      <p:ext uri="{BB962C8B-B14F-4D97-AF65-F5344CB8AC3E}">
        <p14:creationId xmlns:p14="http://schemas.microsoft.com/office/powerpoint/2010/main" val="324961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F89A50-720E-8979-0189-2238C7250C2D}"/>
              </a:ext>
            </a:extLst>
          </p:cNvPr>
          <p:cNvSpPr>
            <a:spLocks noGrp="1"/>
          </p:cNvSpPr>
          <p:nvPr>
            <p:ph type="title"/>
          </p:nvPr>
        </p:nvSpPr>
        <p:spPr>
          <a:xfrm>
            <a:off x="643466" y="643467"/>
            <a:ext cx="6242719" cy="1728044"/>
          </a:xfrm>
          <a:prstGeom prst="ellipse">
            <a:avLst/>
          </a:prstGeom>
          <a:noFill/>
          <a:ln>
            <a:solidFill>
              <a:schemeClr val="bg1"/>
            </a:solidFill>
          </a:ln>
        </p:spPr>
        <p:txBody>
          <a:bodyPr wrap="square">
            <a:normAutofit fontScale="90000"/>
          </a:bodyPr>
          <a:lstStyle/>
          <a:p>
            <a:r>
              <a:rPr lang="en-US" sz="2400" b="1" cap="none" dirty="0">
                <a:solidFill>
                  <a:schemeClr val="bg1"/>
                </a:solidFill>
              </a:rPr>
              <a:t>The must-have components in a good book review </a:t>
            </a:r>
          </a:p>
        </p:txBody>
      </p:sp>
      <p:sp>
        <p:nvSpPr>
          <p:cNvPr id="3" name="Content Placeholder 2">
            <a:extLst>
              <a:ext uri="{FF2B5EF4-FFF2-40B4-BE49-F238E27FC236}">
                <a16:creationId xmlns:a16="http://schemas.microsoft.com/office/drawing/2014/main" id="{7627FE76-0FF2-9D5F-0C6B-37B1BD79B480}"/>
              </a:ext>
            </a:extLst>
          </p:cNvPr>
          <p:cNvSpPr>
            <a:spLocks noGrp="1"/>
          </p:cNvSpPr>
          <p:nvPr>
            <p:ph idx="1"/>
          </p:nvPr>
        </p:nvSpPr>
        <p:spPr>
          <a:xfrm>
            <a:off x="643467" y="2638043"/>
            <a:ext cx="6548641" cy="3745171"/>
          </a:xfrm>
        </p:spPr>
        <p:txBody>
          <a:bodyPr>
            <a:normAutofit/>
          </a:bodyPr>
          <a:lstStyle/>
          <a:p>
            <a:r>
              <a:rPr lang="en-GB" sz="2400" dirty="0">
                <a:solidFill>
                  <a:schemeClr val="bg1"/>
                </a:solidFill>
              </a:rPr>
              <a:t>The author (and illustrator)</a:t>
            </a:r>
          </a:p>
          <a:p>
            <a:r>
              <a:rPr lang="en-GB" sz="2400" dirty="0">
                <a:solidFill>
                  <a:schemeClr val="bg1"/>
                </a:solidFill>
              </a:rPr>
              <a:t>Begin with a brief summary of the book.</a:t>
            </a:r>
          </a:p>
          <a:p>
            <a:pPr lvl="0"/>
            <a:r>
              <a:rPr lang="en-GB" sz="2400" dirty="0">
                <a:solidFill>
                  <a:schemeClr val="bg1"/>
                </a:solidFill>
              </a:rPr>
              <a:t>Pick out the most important aspects of the book. </a:t>
            </a:r>
          </a:p>
          <a:p>
            <a:pPr lvl="0"/>
            <a:r>
              <a:rPr lang="en-GB" sz="2400" dirty="0">
                <a:solidFill>
                  <a:schemeClr val="bg1"/>
                </a:solidFill>
              </a:rPr>
              <a:t>Include brief quotes as examples. </a:t>
            </a:r>
          </a:p>
          <a:p>
            <a:pPr lvl="0"/>
            <a:r>
              <a:rPr lang="en-GB" sz="2400" dirty="0">
                <a:solidFill>
                  <a:schemeClr val="bg1"/>
                </a:solidFill>
              </a:rPr>
              <a:t>Write a conclusion that summarises everything. </a:t>
            </a:r>
          </a:p>
          <a:p>
            <a:pPr lvl="0"/>
            <a:r>
              <a:rPr lang="en-GB" sz="2400" dirty="0">
                <a:solidFill>
                  <a:schemeClr val="bg1"/>
                </a:solidFill>
              </a:rPr>
              <a:t>Give it a star rating.  For example: a mark out of five or ten.  </a:t>
            </a:r>
          </a:p>
          <a:p>
            <a:pPr marL="0" indent="0">
              <a:buNone/>
            </a:pPr>
            <a:r>
              <a:rPr lang="en-GB" dirty="0">
                <a:solidFill>
                  <a:schemeClr val="bg1"/>
                </a:solidFill>
              </a:rPr>
              <a:t> </a:t>
            </a:r>
          </a:p>
          <a:p>
            <a:pPr marL="0" indent="0">
              <a:buNone/>
            </a:pPr>
            <a:endParaRPr lang="en-GB" dirty="0">
              <a:solidFill>
                <a:schemeClr val="bg1"/>
              </a:solidFill>
            </a:endParaRPr>
          </a:p>
          <a:p>
            <a:pPr marL="0" indent="0">
              <a:buNone/>
            </a:pPr>
            <a:endParaRPr lang="en-US" dirty="0">
              <a:solidFill>
                <a:schemeClr val="bg1"/>
              </a:solidFill>
            </a:endParaRPr>
          </a:p>
        </p:txBody>
      </p:sp>
      <p:pic>
        <p:nvPicPr>
          <p:cNvPr id="4" name="Picture 2" descr="Rain Before Rainbows by Smriti Prasadam-Halls">
            <a:extLst>
              <a:ext uri="{FF2B5EF4-FFF2-40B4-BE49-F238E27FC236}">
                <a16:creationId xmlns:a16="http://schemas.microsoft.com/office/drawing/2014/main" id="{6A0A636C-46DC-79EB-3A2A-23F9371063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19870" y="1402370"/>
            <a:ext cx="3428662" cy="385242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A769D3E0-1ACE-7C27-8D55-4334833927D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19632" y="-832499"/>
            <a:ext cx="5229138" cy="2614569"/>
          </a:xfrm>
          <a:prstGeom prst="rect">
            <a:avLst/>
          </a:prstGeom>
        </p:spPr>
      </p:pic>
    </p:spTree>
    <p:extLst>
      <p:ext uri="{BB962C8B-B14F-4D97-AF65-F5344CB8AC3E}">
        <p14:creationId xmlns:p14="http://schemas.microsoft.com/office/powerpoint/2010/main" val="1183687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E6228-105F-642D-5E3C-26A40C5CC2E1}"/>
              </a:ext>
            </a:extLst>
          </p:cNvPr>
          <p:cNvSpPr>
            <a:spLocks noGrp="1"/>
          </p:cNvSpPr>
          <p:nvPr>
            <p:ph type="title"/>
          </p:nvPr>
        </p:nvSpPr>
        <p:spPr>
          <a:xfrm>
            <a:off x="1976629" y="1131471"/>
            <a:ext cx="7729728" cy="695659"/>
          </a:xfrm>
        </p:spPr>
        <p:txBody>
          <a:bodyPr>
            <a:normAutofit fontScale="90000"/>
          </a:bodyPr>
          <a:lstStyle/>
          <a:p>
            <a:r>
              <a:rPr lang="en-US" sz="3400" cap="none" dirty="0"/>
              <a:t>A couple of examples </a:t>
            </a:r>
          </a:p>
        </p:txBody>
      </p:sp>
      <p:sp>
        <p:nvSpPr>
          <p:cNvPr id="3" name="Content Placeholder 2">
            <a:extLst>
              <a:ext uri="{FF2B5EF4-FFF2-40B4-BE49-F238E27FC236}">
                <a16:creationId xmlns:a16="http://schemas.microsoft.com/office/drawing/2014/main" id="{71540E95-1E0E-CB19-61E6-7AFC51289763}"/>
              </a:ext>
            </a:extLst>
          </p:cNvPr>
          <p:cNvSpPr>
            <a:spLocks noGrp="1"/>
          </p:cNvSpPr>
          <p:nvPr>
            <p:ph idx="1"/>
          </p:nvPr>
        </p:nvSpPr>
        <p:spPr>
          <a:xfrm>
            <a:off x="774295" y="2250586"/>
            <a:ext cx="3425746" cy="3251311"/>
          </a:xfrm>
        </p:spPr>
        <p:txBody>
          <a:bodyPr>
            <a:normAutofit lnSpcReduction="10000"/>
          </a:bodyPr>
          <a:lstStyle/>
          <a:p>
            <a:pPr marL="0" indent="0">
              <a:buNone/>
            </a:pPr>
            <a:r>
              <a:rPr lang="en-US" sz="2800" dirty="0"/>
              <a:t>Read two book reviews about this book quickly and use the framework we’ve just designed and agreed to </a:t>
            </a:r>
            <a:r>
              <a:rPr lang="en-US" sz="2800" dirty="0">
                <a:solidFill>
                  <a:srgbClr val="7030A0"/>
                </a:solidFill>
              </a:rPr>
              <a:t>judge</a:t>
            </a:r>
            <a:r>
              <a:rPr lang="en-US" sz="2800" dirty="0"/>
              <a:t> if they are good reviews or not. </a:t>
            </a:r>
          </a:p>
        </p:txBody>
      </p:sp>
      <p:graphicFrame>
        <p:nvGraphicFramePr>
          <p:cNvPr id="6" name="Content Placeholder 2">
            <a:extLst>
              <a:ext uri="{FF2B5EF4-FFF2-40B4-BE49-F238E27FC236}">
                <a16:creationId xmlns:a16="http://schemas.microsoft.com/office/drawing/2014/main" id="{CF9EC7F4-2ADD-5DCB-4306-FC5A8E4E5A84}"/>
              </a:ext>
            </a:extLst>
          </p:cNvPr>
          <p:cNvGraphicFramePr/>
          <p:nvPr>
            <p:extLst>
              <p:ext uri="{D42A27DB-BD31-4B8C-83A1-F6EECF244321}">
                <p14:modId xmlns:p14="http://schemas.microsoft.com/office/powerpoint/2010/main" val="711407756"/>
              </p:ext>
            </p:extLst>
          </p:nvPr>
        </p:nvGraphicFramePr>
        <p:xfrm>
          <a:off x="4840637" y="2250586"/>
          <a:ext cx="6242715" cy="3415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图片 3">
            <a:extLst>
              <a:ext uri="{FF2B5EF4-FFF2-40B4-BE49-F238E27FC236}">
                <a16:creationId xmlns:a16="http://schemas.microsoft.com/office/drawing/2014/main" id="{775CFC6D-F1E8-2712-4D1D-28480BC0EE9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546" y="-653444"/>
            <a:ext cx="4711516" cy="2355758"/>
          </a:xfrm>
          <a:prstGeom prst="rect">
            <a:avLst/>
          </a:prstGeom>
        </p:spPr>
      </p:pic>
    </p:spTree>
    <p:extLst>
      <p:ext uri="{BB962C8B-B14F-4D97-AF65-F5344CB8AC3E}">
        <p14:creationId xmlns:p14="http://schemas.microsoft.com/office/powerpoint/2010/main" val="2761920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FD8E-A515-2D17-9A3E-703AD9C5FB2D}"/>
              </a:ext>
            </a:extLst>
          </p:cNvPr>
          <p:cNvSpPr>
            <a:spLocks noGrp="1"/>
          </p:cNvSpPr>
          <p:nvPr>
            <p:ph type="title"/>
          </p:nvPr>
        </p:nvSpPr>
        <p:spPr>
          <a:xfrm>
            <a:off x="5531224" y="98418"/>
            <a:ext cx="5771004" cy="1188720"/>
          </a:xfrm>
        </p:spPr>
        <p:txBody>
          <a:bodyPr/>
          <a:lstStyle/>
          <a:p>
            <a:r>
              <a:rPr lang="en-US" dirty="0"/>
              <a:t>Example 1 </a:t>
            </a:r>
          </a:p>
        </p:txBody>
      </p:sp>
      <p:sp>
        <p:nvSpPr>
          <p:cNvPr id="3" name="Content Placeholder 2">
            <a:extLst>
              <a:ext uri="{FF2B5EF4-FFF2-40B4-BE49-F238E27FC236}">
                <a16:creationId xmlns:a16="http://schemas.microsoft.com/office/drawing/2014/main" id="{6E44FCF9-AAD9-59CF-1B28-054C8D61E0AE}"/>
              </a:ext>
            </a:extLst>
          </p:cNvPr>
          <p:cNvSpPr>
            <a:spLocks noGrp="1"/>
          </p:cNvSpPr>
          <p:nvPr>
            <p:ph idx="1"/>
          </p:nvPr>
        </p:nvSpPr>
        <p:spPr>
          <a:xfrm>
            <a:off x="309346" y="1565330"/>
            <a:ext cx="8081694" cy="5292670"/>
          </a:xfrm>
        </p:spPr>
        <p:txBody>
          <a:bodyPr>
            <a:normAutofit/>
          </a:bodyPr>
          <a:lstStyle/>
          <a:p>
            <a:pPr marL="0" indent="0">
              <a:buNone/>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Most of us have had troubles in our lives of one sort or another. In many cases, the dark days started in our childhoods even - and that can really mess a person up. What is important, is to remember to be kind (do no harm but take no shit) and this book </a:t>
            </a:r>
            <a:r>
              <a:rPr lang="en-GB" sz="1800" b="1" i="1" dirty="0">
                <a:effectLst/>
                <a:latin typeface="Arial" panose="020B0604020202020204" pitchFamily="34" charset="0"/>
                <a:ea typeface="Times New Roman" panose="02020603050405020304" pitchFamily="18" charset="0"/>
                <a:cs typeface="Times New Roman" panose="02020603050405020304" pitchFamily="18" charset="0"/>
              </a:rPr>
              <a:t>Rain Before Rainbow</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helps with that.</a:t>
            </a:r>
            <a:endParaRPr lang="en-GB" sz="1800" b="1"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GB"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In the book we meet a little girl and her fox friend. They are moving from a troubled past to a better future, thus teaching the readers about taking it step-by-step, but never giving up. </a:t>
            </a:r>
            <a:endParaRPr lang="en-GB" sz="1800" b="1"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GB"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The story is told in rhyme and pretty minimalistic, instead letting the art speak for itself. But the message doesn't need any more elaboration.</a:t>
            </a:r>
          </a:p>
          <a:p>
            <a:pPr marL="0" indent="0">
              <a:buNone/>
            </a:pPr>
            <a:endParaRPr lang="en-GB" sz="1800" b="1"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A very cute and to-the-point little book for young and old readers with a very important lesson about courage, friendship and perseverance as indispensable helpers of hope. </a:t>
            </a:r>
            <a:endParaRPr lang="en-GB" sz="1800" b="1"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8A6B14B9-36FA-20C1-52BB-F6D1CCA363DC}"/>
              </a:ext>
            </a:extLst>
          </p:cNvPr>
          <p:cNvSpPr txBox="1"/>
          <p:nvPr/>
        </p:nvSpPr>
        <p:spPr>
          <a:xfrm>
            <a:off x="8525359" y="1340373"/>
            <a:ext cx="3666641" cy="4401205"/>
          </a:xfrm>
          <a:prstGeom prst="rect">
            <a:avLst/>
          </a:prstGeom>
          <a:noFill/>
        </p:spPr>
        <p:txBody>
          <a:bodyPr wrap="square">
            <a:spAutoFit/>
          </a:bodyPr>
          <a:lstStyle/>
          <a:p>
            <a:pPr marL="342900" indent="-342900">
              <a:buFont typeface="Arial" panose="020B0604020202020204" pitchFamily="34" charset="0"/>
              <a:buChar char="•"/>
            </a:pPr>
            <a:r>
              <a:rPr lang="en-GB" sz="2000" b="1" dirty="0">
                <a:solidFill>
                  <a:srgbClr val="7030A0"/>
                </a:solidFill>
              </a:rPr>
              <a:t>The author (and illustrator)</a:t>
            </a:r>
          </a:p>
          <a:p>
            <a:pPr marL="342900" indent="-342900">
              <a:buFont typeface="Arial" panose="020B0604020202020204" pitchFamily="34" charset="0"/>
              <a:buChar char="•"/>
            </a:pPr>
            <a:r>
              <a:rPr lang="en-GB" sz="2000" b="1" dirty="0">
                <a:solidFill>
                  <a:srgbClr val="7030A0"/>
                </a:solidFill>
              </a:rPr>
              <a:t>Begin with a brief summary of the book.</a:t>
            </a:r>
          </a:p>
          <a:p>
            <a:pPr marL="342900" lvl="0" indent="-342900">
              <a:buFont typeface="Arial" panose="020B0604020202020204" pitchFamily="34" charset="0"/>
              <a:buChar char="•"/>
            </a:pPr>
            <a:r>
              <a:rPr lang="en-GB" sz="2000" b="1" dirty="0">
                <a:solidFill>
                  <a:srgbClr val="7030A0"/>
                </a:solidFill>
              </a:rPr>
              <a:t>Pick out the most important aspects of the book. </a:t>
            </a:r>
          </a:p>
          <a:p>
            <a:pPr marL="342900" lvl="0" indent="-342900">
              <a:buFont typeface="Arial" panose="020B0604020202020204" pitchFamily="34" charset="0"/>
              <a:buChar char="•"/>
            </a:pPr>
            <a:r>
              <a:rPr lang="en-GB" sz="2000" b="1" dirty="0">
                <a:solidFill>
                  <a:srgbClr val="7030A0"/>
                </a:solidFill>
              </a:rPr>
              <a:t>Include brief quotes as examples. </a:t>
            </a:r>
          </a:p>
          <a:p>
            <a:pPr marL="342900" lvl="0" indent="-342900">
              <a:buFont typeface="Arial" panose="020B0604020202020204" pitchFamily="34" charset="0"/>
              <a:buChar char="•"/>
            </a:pPr>
            <a:r>
              <a:rPr lang="en-GB" sz="2000" b="1" dirty="0">
                <a:solidFill>
                  <a:srgbClr val="7030A0"/>
                </a:solidFill>
              </a:rPr>
              <a:t>Write a conclusion that summarises everything. </a:t>
            </a:r>
          </a:p>
          <a:p>
            <a:pPr marL="342900" lvl="0" indent="-342900">
              <a:buFont typeface="Arial" panose="020B0604020202020204" pitchFamily="34" charset="0"/>
              <a:buChar char="•"/>
            </a:pPr>
            <a:r>
              <a:rPr lang="en-GB" sz="2000" b="1" dirty="0">
                <a:solidFill>
                  <a:srgbClr val="7030A0"/>
                </a:solidFill>
              </a:rPr>
              <a:t>Give it a star rating.  For example: a mark out of five or ten.  </a:t>
            </a:r>
          </a:p>
        </p:txBody>
      </p:sp>
      <p:pic>
        <p:nvPicPr>
          <p:cNvPr id="4" name="图片 3">
            <a:extLst>
              <a:ext uri="{FF2B5EF4-FFF2-40B4-BE49-F238E27FC236}">
                <a16:creationId xmlns:a16="http://schemas.microsoft.com/office/drawing/2014/main" id="{A769D3E0-1ACE-7C27-8D55-4334833927D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887" y="-818709"/>
            <a:ext cx="5229138" cy="2614569"/>
          </a:xfrm>
          <a:prstGeom prst="rect">
            <a:avLst/>
          </a:prstGeom>
        </p:spPr>
      </p:pic>
    </p:spTree>
    <p:extLst>
      <p:ext uri="{BB962C8B-B14F-4D97-AF65-F5344CB8AC3E}">
        <p14:creationId xmlns:p14="http://schemas.microsoft.com/office/powerpoint/2010/main" val="1955198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FD8E-A515-2D17-9A3E-703AD9C5FB2D}"/>
              </a:ext>
            </a:extLst>
          </p:cNvPr>
          <p:cNvSpPr>
            <a:spLocks noGrp="1"/>
          </p:cNvSpPr>
          <p:nvPr>
            <p:ph type="title"/>
          </p:nvPr>
        </p:nvSpPr>
        <p:spPr>
          <a:xfrm>
            <a:off x="6203575" y="203291"/>
            <a:ext cx="5672393" cy="886733"/>
          </a:xfrm>
        </p:spPr>
        <p:txBody>
          <a:bodyPr/>
          <a:lstStyle/>
          <a:p>
            <a:r>
              <a:rPr lang="en-US" dirty="0"/>
              <a:t>Example 2 </a:t>
            </a:r>
          </a:p>
        </p:txBody>
      </p:sp>
      <p:sp>
        <p:nvSpPr>
          <p:cNvPr id="3" name="Content Placeholder 2">
            <a:extLst>
              <a:ext uri="{FF2B5EF4-FFF2-40B4-BE49-F238E27FC236}">
                <a16:creationId xmlns:a16="http://schemas.microsoft.com/office/drawing/2014/main" id="{6E44FCF9-AAD9-59CF-1B28-054C8D61E0AE}"/>
              </a:ext>
            </a:extLst>
          </p:cNvPr>
          <p:cNvSpPr>
            <a:spLocks noGrp="1"/>
          </p:cNvSpPr>
          <p:nvPr>
            <p:ph idx="1"/>
          </p:nvPr>
        </p:nvSpPr>
        <p:spPr>
          <a:xfrm>
            <a:off x="309345" y="1317356"/>
            <a:ext cx="8216013" cy="5540644"/>
          </a:xfrm>
        </p:spPr>
        <p:txBody>
          <a:bodyPr>
            <a:noAutofit/>
          </a:bodyPr>
          <a:lstStyle/>
          <a:p>
            <a:pPr marL="0" indent="0">
              <a:spcAft>
                <a:spcPts val="825"/>
              </a:spcAft>
              <a:buNone/>
            </a:pPr>
            <a:r>
              <a:rPr lang="en-GB" sz="2000" b="1"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For anyone going through a difficult passage, this uplifting picture book, written by Smriti Halls and illustrated by David Litchfield, is about finding optimism in the darkest of places.</a:t>
            </a:r>
            <a:endParaRPr lang="en-GB" sz="2000" b="1"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r>
              <a:rPr lang="en-GB" sz="2000" b="1" i="1"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    Rain before rainbows, clouds before sun,</a:t>
            </a:r>
            <a:br>
              <a:rPr lang="en-GB" sz="2000" b="1"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br>
            <a:r>
              <a:rPr lang="en-GB" sz="2000" b="1"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    </a:t>
            </a:r>
            <a:r>
              <a:rPr lang="en-GB" sz="2000" b="1" i="1"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Night before daybreak—a new day’s begun.</a:t>
            </a:r>
            <a:r>
              <a:rPr lang="en-GB" sz="2000" b="1"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 </a:t>
            </a:r>
            <a:endParaRPr lang="en-GB" sz="2000" b="1"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r>
              <a:rPr lang="en-GB" sz="2000" b="1" dirty="0">
                <a:effectLst/>
                <a:latin typeface="Arial" panose="020B0604020202020204" pitchFamily="34" charset="0"/>
                <a:ea typeface="Times New Roman" panose="02020603050405020304" pitchFamily="18" charset="0"/>
                <a:cs typeface="Times New Roman" panose="02020603050405020304" pitchFamily="18" charset="0"/>
              </a:rPr>
              <a:t>In this heartfelt children’s picture book about companionship, courage, change, and moving on, an unknown girl and her companion (friend) fox travel together away from a sorrowful past, through challenging and stormy times, toward colour and light and new promising life. Along the way they also find friends to guide and support them, and when the new day dawns, it is full of promise. </a:t>
            </a:r>
          </a:p>
          <a:p>
            <a:pPr marL="0" indent="0">
              <a:buNone/>
            </a:pPr>
            <a:r>
              <a:rPr lang="en-GB" sz="2000" b="1" dirty="0">
                <a:effectLst/>
                <a:latin typeface="Arial" panose="020B0604020202020204" pitchFamily="34" charset="0"/>
                <a:ea typeface="Times New Roman" panose="02020603050405020304" pitchFamily="18" charset="0"/>
                <a:cs typeface="Times New Roman" panose="02020603050405020304" pitchFamily="18" charset="0"/>
              </a:rPr>
              <a:t>With captivating, beautiful illustrations and immense hope at its heart, </a:t>
            </a:r>
            <a:r>
              <a:rPr lang="en-GB" sz="2000" b="1" i="1" dirty="0">
                <a:effectLst/>
                <a:latin typeface="Arial" panose="020B0604020202020204" pitchFamily="34" charset="0"/>
                <a:ea typeface="Times New Roman" panose="02020603050405020304" pitchFamily="18" charset="0"/>
                <a:cs typeface="Times New Roman" panose="02020603050405020304" pitchFamily="18" charset="0"/>
              </a:rPr>
              <a:t>Rain Before Rainbows</a:t>
            </a:r>
            <a:r>
              <a:rPr lang="en-GB" sz="2000" b="1" dirty="0">
                <a:effectLst/>
                <a:latin typeface="Arial" panose="020B0604020202020204" pitchFamily="34" charset="0"/>
                <a:ea typeface="Times New Roman" panose="02020603050405020304" pitchFamily="18" charset="0"/>
                <a:cs typeface="Times New Roman" panose="02020603050405020304" pitchFamily="18" charset="0"/>
              </a:rPr>
              <a:t> holds out a ray of sunshine for anyone looking for light. I would rate it 10 out 10. It is a must-read for anyone who is looking for some comfort and hope. </a:t>
            </a:r>
            <a:endParaRPr lang="en-GB" sz="2000" b="1"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8A6B14B9-36FA-20C1-52BB-F6D1CCA363DC}"/>
              </a:ext>
            </a:extLst>
          </p:cNvPr>
          <p:cNvSpPr txBox="1"/>
          <p:nvPr/>
        </p:nvSpPr>
        <p:spPr>
          <a:xfrm>
            <a:off x="8525359" y="1317356"/>
            <a:ext cx="3666641" cy="4401205"/>
          </a:xfrm>
          <a:prstGeom prst="rect">
            <a:avLst/>
          </a:prstGeom>
          <a:noFill/>
        </p:spPr>
        <p:txBody>
          <a:bodyPr wrap="square">
            <a:spAutoFit/>
          </a:bodyPr>
          <a:lstStyle/>
          <a:p>
            <a:pPr marL="342900" indent="-342900">
              <a:buFont typeface="Arial" panose="020B0604020202020204" pitchFamily="34" charset="0"/>
              <a:buChar char="•"/>
            </a:pPr>
            <a:r>
              <a:rPr lang="en-GB" sz="2000" b="1" dirty="0">
                <a:solidFill>
                  <a:srgbClr val="7030A0"/>
                </a:solidFill>
              </a:rPr>
              <a:t>The author (and illustrator)</a:t>
            </a:r>
          </a:p>
          <a:p>
            <a:pPr marL="342900" indent="-342900">
              <a:buFont typeface="Arial" panose="020B0604020202020204" pitchFamily="34" charset="0"/>
              <a:buChar char="•"/>
            </a:pPr>
            <a:r>
              <a:rPr lang="en-GB" sz="2000" b="1" dirty="0">
                <a:solidFill>
                  <a:srgbClr val="7030A0"/>
                </a:solidFill>
              </a:rPr>
              <a:t>Begin with a brief summary of the book.</a:t>
            </a:r>
          </a:p>
          <a:p>
            <a:pPr marL="342900" lvl="0" indent="-342900">
              <a:buFont typeface="Arial" panose="020B0604020202020204" pitchFamily="34" charset="0"/>
              <a:buChar char="•"/>
            </a:pPr>
            <a:r>
              <a:rPr lang="en-GB" sz="2000" b="1" dirty="0">
                <a:solidFill>
                  <a:srgbClr val="7030A0"/>
                </a:solidFill>
              </a:rPr>
              <a:t>Pick out the most important aspects of the book. </a:t>
            </a:r>
          </a:p>
          <a:p>
            <a:pPr marL="342900" lvl="0" indent="-342900">
              <a:buFont typeface="Arial" panose="020B0604020202020204" pitchFamily="34" charset="0"/>
              <a:buChar char="•"/>
            </a:pPr>
            <a:r>
              <a:rPr lang="en-GB" sz="2000" b="1" dirty="0">
                <a:solidFill>
                  <a:srgbClr val="7030A0"/>
                </a:solidFill>
              </a:rPr>
              <a:t>Include brief quotes as examples. </a:t>
            </a:r>
          </a:p>
          <a:p>
            <a:pPr marL="342900" lvl="0" indent="-342900">
              <a:buFont typeface="Arial" panose="020B0604020202020204" pitchFamily="34" charset="0"/>
              <a:buChar char="•"/>
            </a:pPr>
            <a:r>
              <a:rPr lang="en-GB" sz="2000" b="1" dirty="0">
                <a:solidFill>
                  <a:srgbClr val="7030A0"/>
                </a:solidFill>
              </a:rPr>
              <a:t>Write a conclusion that summarises everything. </a:t>
            </a:r>
          </a:p>
          <a:p>
            <a:pPr marL="342900" lvl="0" indent="-342900">
              <a:buFont typeface="Arial" panose="020B0604020202020204" pitchFamily="34" charset="0"/>
              <a:buChar char="•"/>
            </a:pPr>
            <a:r>
              <a:rPr lang="en-GB" sz="2000" b="1" dirty="0">
                <a:solidFill>
                  <a:srgbClr val="7030A0"/>
                </a:solidFill>
              </a:rPr>
              <a:t>Give it a star rating.  For example: a mark out of five or ten.  </a:t>
            </a:r>
          </a:p>
        </p:txBody>
      </p:sp>
      <p:pic>
        <p:nvPicPr>
          <p:cNvPr id="6" name="图片 5">
            <a:extLst>
              <a:ext uri="{FF2B5EF4-FFF2-40B4-BE49-F238E27FC236}">
                <a16:creationId xmlns:a16="http://schemas.microsoft.com/office/drawing/2014/main" id="{989B9945-7EAB-1320-F17A-9B6C8D9F3D9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887" y="-818709"/>
            <a:ext cx="5229138" cy="2614569"/>
          </a:xfrm>
          <a:prstGeom prst="rect">
            <a:avLst/>
          </a:prstGeom>
        </p:spPr>
      </p:pic>
    </p:spTree>
    <p:extLst>
      <p:ext uri="{BB962C8B-B14F-4D97-AF65-F5344CB8AC3E}">
        <p14:creationId xmlns:p14="http://schemas.microsoft.com/office/powerpoint/2010/main" val="1744257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9AFD-DF03-4E48-7705-7BF2E1D4D4B1}"/>
              </a:ext>
            </a:extLst>
          </p:cNvPr>
          <p:cNvSpPr>
            <a:spLocks noGrp="1"/>
          </p:cNvSpPr>
          <p:nvPr>
            <p:ph type="title"/>
          </p:nvPr>
        </p:nvSpPr>
        <p:spPr>
          <a:xfrm>
            <a:off x="5647765" y="330409"/>
            <a:ext cx="5663701" cy="1188720"/>
          </a:xfrm>
        </p:spPr>
        <p:txBody>
          <a:bodyPr>
            <a:normAutofit/>
          </a:bodyPr>
          <a:lstStyle/>
          <a:p>
            <a:r>
              <a:rPr lang="en-US" dirty="0"/>
              <a:t>Now, over to you. let’s write &amp; Share  (5 mins)</a:t>
            </a:r>
          </a:p>
        </p:txBody>
      </p:sp>
      <p:graphicFrame>
        <p:nvGraphicFramePr>
          <p:cNvPr id="8" name="Content Placeholder 2">
            <a:extLst>
              <a:ext uri="{FF2B5EF4-FFF2-40B4-BE49-F238E27FC236}">
                <a16:creationId xmlns:a16="http://schemas.microsoft.com/office/drawing/2014/main" id="{A43F1BE2-BE22-B90A-5A00-2D8E149C5C0B}"/>
              </a:ext>
            </a:extLst>
          </p:cNvPr>
          <p:cNvGraphicFramePr>
            <a:graphicFrameLocks noGrp="1"/>
          </p:cNvGraphicFramePr>
          <p:nvPr>
            <p:ph idx="1"/>
            <p:extLst>
              <p:ext uri="{D42A27DB-BD31-4B8C-83A1-F6EECF244321}">
                <p14:modId xmlns:p14="http://schemas.microsoft.com/office/powerpoint/2010/main" val="1502311818"/>
              </p:ext>
            </p:extLst>
          </p:nvPr>
        </p:nvGraphicFramePr>
        <p:xfrm>
          <a:off x="965201" y="1947333"/>
          <a:ext cx="10767016"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图片 2">
            <a:extLst>
              <a:ext uri="{FF2B5EF4-FFF2-40B4-BE49-F238E27FC236}">
                <a16:creationId xmlns:a16="http://schemas.microsoft.com/office/drawing/2014/main" id="{25D491F5-5851-867C-E7F8-49FB4F871E5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887" y="-818709"/>
            <a:ext cx="5229138" cy="2614569"/>
          </a:xfrm>
          <a:prstGeom prst="rect">
            <a:avLst/>
          </a:prstGeom>
        </p:spPr>
      </p:pic>
    </p:spTree>
    <p:extLst>
      <p:ext uri="{BB962C8B-B14F-4D97-AF65-F5344CB8AC3E}">
        <p14:creationId xmlns:p14="http://schemas.microsoft.com/office/powerpoint/2010/main" val="2614120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32C8-C7CB-71F2-7F1B-A0ECAA16B59D}"/>
              </a:ext>
            </a:extLst>
          </p:cNvPr>
          <p:cNvSpPr>
            <a:spLocks noGrp="1"/>
          </p:cNvSpPr>
          <p:nvPr>
            <p:ph type="title"/>
          </p:nvPr>
        </p:nvSpPr>
        <p:spPr>
          <a:xfrm>
            <a:off x="316017" y="1272987"/>
            <a:ext cx="4984928" cy="780293"/>
          </a:xfrm>
        </p:spPr>
        <p:txBody>
          <a:bodyPr/>
          <a:lstStyle/>
          <a:p>
            <a:r>
              <a:rPr lang="en-US" dirty="0"/>
              <a:t>Students’ writing</a:t>
            </a:r>
          </a:p>
        </p:txBody>
      </p:sp>
      <p:pic>
        <p:nvPicPr>
          <p:cNvPr id="5" name="Content Placeholder 4" descr="Graphical user interface, text, application&#10;&#10;Description automatically generated">
            <a:extLst>
              <a:ext uri="{FF2B5EF4-FFF2-40B4-BE49-F238E27FC236}">
                <a16:creationId xmlns:a16="http://schemas.microsoft.com/office/drawing/2014/main" id="{EE4665D8-3C3C-3281-FC32-B5EB030C4776}"/>
              </a:ext>
            </a:extLst>
          </p:cNvPr>
          <p:cNvPicPr>
            <a:picLocks noGrp="1" noChangeAspect="1"/>
          </p:cNvPicPr>
          <p:nvPr>
            <p:ph idx="1"/>
          </p:nvPr>
        </p:nvPicPr>
        <p:blipFill>
          <a:blip r:embed="rId3"/>
          <a:stretch>
            <a:fillRect/>
          </a:stretch>
        </p:blipFill>
        <p:spPr>
          <a:xfrm>
            <a:off x="381942" y="2463054"/>
            <a:ext cx="4546284" cy="3644900"/>
          </a:xfrm>
        </p:spPr>
      </p:pic>
      <p:pic>
        <p:nvPicPr>
          <p:cNvPr id="7" name="Picture 6" descr="Text, letter&#10;&#10;Description automatically generated">
            <a:extLst>
              <a:ext uri="{FF2B5EF4-FFF2-40B4-BE49-F238E27FC236}">
                <a16:creationId xmlns:a16="http://schemas.microsoft.com/office/drawing/2014/main" id="{E271A654-3457-404E-8CAF-4BF22D4C0672}"/>
              </a:ext>
            </a:extLst>
          </p:cNvPr>
          <p:cNvPicPr>
            <a:picLocks noChangeAspect="1"/>
          </p:cNvPicPr>
          <p:nvPr/>
        </p:nvPicPr>
        <p:blipFill>
          <a:blip r:embed="rId4"/>
          <a:stretch>
            <a:fillRect/>
          </a:stretch>
        </p:blipFill>
        <p:spPr>
          <a:xfrm>
            <a:off x="5655734" y="0"/>
            <a:ext cx="6288914" cy="6858000"/>
          </a:xfrm>
          <a:prstGeom prst="rect">
            <a:avLst/>
          </a:prstGeom>
        </p:spPr>
      </p:pic>
      <p:pic>
        <p:nvPicPr>
          <p:cNvPr id="3" name="图片 2">
            <a:extLst>
              <a:ext uri="{FF2B5EF4-FFF2-40B4-BE49-F238E27FC236}">
                <a16:creationId xmlns:a16="http://schemas.microsoft.com/office/drawing/2014/main" id="{26A50890-575E-F0D2-8286-D9E45E8FF55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887" y="-818709"/>
            <a:ext cx="5229138" cy="2614569"/>
          </a:xfrm>
          <a:prstGeom prst="rect">
            <a:avLst/>
          </a:prstGeom>
        </p:spPr>
      </p:pic>
    </p:spTree>
    <p:extLst>
      <p:ext uri="{BB962C8B-B14F-4D97-AF65-F5344CB8AC3E}">
        <p14:creationId xmlns:p14="http://schemas.microsoft.com/office/powerpoint/2010/main" val="156462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50C3C5-A397-C7D6-DF9B-D3B510FA3971}"/>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a:t>Students’ writing</a:t>
            </a:r>
            <a:endParaRPr lang="en-US" dirty="0"/>
          </a:p>
        </p:txBody>
      </p:sp>
      <p:pic>
        <p:nvPicPr>
          <p:cNvPr id="5" name="Content Placeholder 4" descr="Text, letter&#10;&#10;Description automatically generated">
            <a:extLst>
              <a:ext uri="{FF2B5EF4-FFF2-40B4-BE49-F238E27FC236}">
                <a16:creationId xmlns:a16="http://schemas.microsoft.com/office/drawing/2014/main" id="{1A2502F7-B072-E514-73CF-C65EA5DBF279}"/>
              </a:ext>
            </a:extLst>
          </p:cNvPr>
          <p:cNvPicPr>
            <a:picLocks noGrp="1" noChangeAspect="1"/>
          </p:cNvPicPr>
          <p:nvPr>
            <p:ph idx="1"/>
          </p:nvPr>
        </p:nvPicPr>
        <p:blipFill>
          <a:blip r:embed="rId2"/>
          <a:stretch>
            <a:fillRect/>
          </a:stretch>
        </p:blipFill>
        <p:spPr>
          <a:xfrm>
            <a:off x="5458968" y="851297"/>
            <a:ext cx="5671073" cy="5534562"/>
          </a:xfrm>
          <a:prstGeom prst="rect">
            <a:avLst/>
          </a:prstGeom>
        </p:spPr>
      </p:pic>
      <p:pic>
        <p:nvPicPr>
          <p:cNvPr id="4" name="图片 3">
            <a:extLst>
              <a:ext uri="{FF2B5EF4-FFF2-40B4-BE49-F238E27FC236}">
                <a16:creationId xmlns:a16="http://schemas.microsoft.com/office/drawing/2014/main" id="{401D4540-F6BA-2C37-7ED0-D231007A88C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8293" y="-987244"/>
            <a:ext cx="5229138" cy="2614569"/>
          </a:xfrm>
          <a:prstGeom prst="rect">
            <a:avLst/>
          </a:prstGeom>
        </p:spPr>
      </p:pic>
    </p:spTree>
    <p:extLst>
      <p:ext uri="{BB962C8B-B14F-4D97-AF65-F5344CB8AC3E}">
        <p14:creationId xmlns:p14="http://schemas.microsoft.com/office/powerpoint/2010/main" val="3527290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6970-28D6-0736-2181-CB2FB56616BF}"/>
              </a:ext>
            </a:extLst>
          </p:cNvPr>
          <p:cNvSpPr>
            <a:spLocks noGrp="1"/>
          </p:cNvSpPr>
          <p:nvPr>
            <p:ph type="title"/>
          </p:nvPr>
        </p:nvSpPr>
        <p:spPr>
          <a:xfrm>
            <a:off x="1925508" y="714019"/>
            <a:ext cx="7886700" cy="801966"/>
          </a:xfrm>
        </p:spPr>
        <p:txBody>
          <a:bodyPr>
            <a:normAutofit fontScale="90000"/>
          </a:bodyPr>
          <a:lstStyle/>
          <a:p>
            <a:r>
              <a:rPr lang="en-US" sz="4050" b="1" dirty="0"/>
              <a:t>Fill in the blanks</a:t>
            </a:r>
          </a:p>
        </p:txBody>
      </p:sp>
      <p:sp>
        <p:nvSpPr>
          <p:cNvPr id="3" name="Content Placeholder 2">
            <a:extLst>
              <a:ext uri="{FF2B5EF4-FFF2-40B4-BE49-F238E27FC236}">
                <a16:creationId xmlns:a16="http://schemas.microsoft.com/office/drawing/2014/main" id="{5BBFC86E-7085-9649-C385-18C5119ECAB3}"/>
              </a:ext>
            </a:extLst>
          </p:cNvPr>
          <p:cNvSpPr>
            <a:spLocks noGrp="1"/>
          </p:cNvSpPr>
          <p:nvPr>
            <p:ph idx="1"/>
          </p:nvPr>
        </p:nvSpPr>
        <p:spPr>
          <a:xfrm>
            <a:off x="449451" y="1515985"/>
            <a:ext cx="11034793" cy="4388869"/>
          </a:xfrm>
        </p:spPr>
        <p:txBody>
          <a:bodyPr>
            <a:normAutofit/>
          </a:bodyPr>
          <a:lstStyle/>
          <a:p>
            <a:pPr marL="342900" indent="-342900">
              <a:lnSpc>
                <a:spcPct val="150000"/>
              </a:lnSpc>
              <a:buFont typeface="+mj-lt"/>
              <a:buAutoNum type="arabicPeriod"/>
            </a:pPr>
            <a:r>
              <a:rPr lang="en-GB" sz="2200" b="1" dirty="0">
                <a:ea typeface="PingFang SC" panose="020B0400000000000000" pitchFamily="34" charset="-122"/>
              </a:rPr>
              <a:t>When you are faced with difficulties, you need to calm down and then </a:t>
            </a:r>
            <a:endParaRPr lang="en-US" sz="2200" b="1" dirty="0">
              <a:ea typeface="PingFang SC" panose="020B0400000000000000" pitchFamily="34" charset="-122"/>
            </a:endParaRPr>
          </a:p>
          <a:p>
            <a:pPr marL="0" indent="0">
              <a:lnSpc>
                <a:spcPct val="150000"/>
              </a:lnSpc>
              <a:buNone/>
            </a:pPr>
            <a:r>
              <a:rPr lang="en-US" sz="2200" b="1" dirty="0">
                <a:ea typeface="PingFang SC" panose="020B0400000000000000" pitchFamily="34" charset="-122"/>
              </a:rPr>
              <a:t>     _______________________. </a:t>
            </a:r>
          </a:p>
          <a:p>
            <a:pPr marL="342900" indent="-342900">
              <a:lnSpc>
                <a:spcPct val="150000"/>
              </a:lnSpc>
              <a:buFont typeface="+mj-lt"/>
              <a:buAutoNum type="arabicPeriod"/>
            </a:pPr>
            <a:r>
              <a:rPr lang="en-US" sz="2200" b="1" dirty="0"/>
              <a:t>The </a:t>
            </a:r>
            <a:r>
              <a:rPr lang="en-US" sz="2200" b="1" dirty="0" err="1"/>
              <a:t>Gaokao</a:t>
            </a:r>
            <a:r>
              <a:rPr lang="en-US" sz="2200" b="1" dirty="0"/>
              <a:t> papers are locked because they are </a:t>
            </a:r>
            <a:r>
              <a:rPr lang="en-US" sz="2200" dirty="0"/>
              <a:t>_______________. </a:t>
            </a:r>
          </a:p>
          <a:p>
            <a:pPr marL="342900" indent="-342900">
              <a:lnSpc>
                <a:spcPct val="150000"/>
              </a:lnSpc>
              <a:buFont typeface="+mj-lt"/>
              <a:buAutoNum type="arabicPeriod"/>
            </a:pPr>
            <a:endParaRPr lang="en-US" sz="2200" dirty="0"/>
          </a:p>
          <a:p>
            <a:pPr marL="342900" indent="-342900">
              <a:lnSpc>
                <a:spcPct val="150000"/>
              </a:lnSpc>
              <a:buFont typeface="+mj-lt"/>
              <a:buAutoNum type="arabicPeriod"/>
            </a:pPr>
            <a:r>
              <a:rPr lang="en-GB" sz="2200" b="1" dirty="0"/>
              <a:t>If you __________________________, you will find out the letter is really a request for money. </a:t>
            </a:r>
          </a:p>
          <a:p>
            <a:pPr marL="0" indent="0">
              <a:lnSpc>
                <a:spcPct val="150000"/>
              </a:lnSpc>
              <a:buNone/>
            </a:pPr>
            <a:r>
              <a:rPr lang="en-US" sz="2200" b="1" dirty="0"/>
              <a:t>4. </a:t>
            </a:r>
            <a:r>
              <a:rPr lang="en-GB" sz="2200" b="1" dirty="0"/>
              <a:t>I'm sure you'll do great in the interview—_______________________!</a:t>
            </a:r>
            <a:endParaRPr lang="en-US" sz="2200" b="1" dirty="0"/>
          </a:p>
          <a:p>
            <a:pPr marL="0" indent="0">
              <a:lnSpc>
                <a:spcPct val="150000"/>
              </a:lnSpc>
              <a:buNone/>
            </a:pPr>
            <a:endParaRPr lang="en-US" dirty="0"/>
          </a:p>
          <a:p>
            <a:pPr marL="0" indent="0">
              <a:lnSpc>
                <a:spcPct val="150000"/>
              </a:lnSpc>
              <a:buNone/>
            </a:pPr>
            <a:endParaRPr lang="en-GB" b="1" dirty="0">
              <a:ea typeface="PingFang SC" panose="020B0400000000000000" pitchFamily="34" charset="-122"/>
            </a:endParaRPr>
          </a:p>
        </p:txBody>
      </p:sp>
      <p:sp>
        <p:nvSpPr>
          <p:cNvPr id="4" name="Rectangle 3">
            <a:extLst>
              <a:ext uri="{FF2B5EF4-FFF2-40B4-BE49-F238E27FC236}">
                <a16:creationId xmlns:a16="http://schemas.microsoft.com/office/drawing/2014/main" id="{0D98DC87-3795-9570-52B2-D73F293DC32E}"/>
              </a:ext>
            </a:extLst>
          </p:cNvPr>
          <p:cNvSpPr/>
          <p:nvPr/>
        </p:nvSpPr>
        <p:spPr>
          <a:xfrm>
            <a:off x="885680" y="2091274"/>
            <a:ext cx="3190373" cy="47999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FFFF00"/>
                </a:solidFill>
              </a:rPr>
              <a:t>think out of the box</a:t>
            </a:r>
          </a:p>
        </p:txBody>
      </p:sp>
      <p:sp>
        <p:nvSpPr>
          <p:cNvPr id="5" name="Rectangle 4">
            <a:extLst>
              <a:ext uri="{FF2B5EF4-FFF2-40B4-BE49-F238E27FC236}">
                <a16:creationId xmlns:a16="http://schemas.microsoft.com/office/drawing/2014/main" id="{47499F74-A6D2-4BE8-C1C3-97913FECD6E5}"/>
              </a:ext>
            </a:extLst>
          </p:cNvPr>
          <p:cNvSpPr/>
          <p:nvPr/>
        </p:nvSpPr>
        <p:spPr>
          <a:xfrm>
            <a:off x="7297326" y="2571270"/>
            <a:ext cx="2032654" cy="55286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top secret</a:t>
            </a:r>
          </a:p>
        </p:txBody>
      </p:sp>
      <p:sp>
        <p:nvSpPr>
          <p:cNvPr id="9" name="Rectangle 8">
            <a:extLst>
              <a:ext uri="{FF2B5EF4-FFF2-40B4-BE49-F238E27FC236}">
                <a16:creationId xmlns:a16="http://schemas.microsoft.com/office/drawing/2014/main" id="{00FFCCAC-0EDC-B32D-FE4F-DB629585B314}"/>
              </a:ext>
            </a:extLst>
          </p:cNvPr>
          <p:cNvSpPr/>
          <p:nvPr/>
        </p:nvSpPr>
        <p:spPr>
          <a:xfrm>
            <a:off x="1782073" y="3777526"/>
            <a:ext cx="3440856" cy="60264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FFFF00"/>
                </a:solidFill>
              </a:rPr>
              <a:t>read between the lines</a:t>
            </a:r>
            <a:endParaRPr lang="en-US" sz="2400" dirty="0">
              <a:solidFill>
                <a:srgbClr val="FFFF00"/>
              </a:solidFill>
            </a:endParaRPr>
          </a:p>
        </p:txBody>
      </p:sp>
      <p:sp>
        <p:nvSpPr>
          <p:cNvPr id="11" name="Rectangle 10">
            <a:extLst>
              <a:ext uri="{FF2B5EF4-FFF2-40B4-BE49-F238E27FC236}">
                <a16:creationId xmlns:a16="http://schemas.microsoft.com/office/drawing/2014/main" id="{662A363D-B5A3-AE8B-FA32-03BFB8F65811}"/>
              </a:ext>
            </a:extLst>
          </p:cNvPr>
          <p:cNvSpPr/>
          <p:nvPr/>
        </p:nvSpPr>
        <p:spPr>
          <a:xfrm>
            <a:off x="6354305" y="4943186"/>
            <a:ext cx="2975675" cy="55286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FF00"/>
                </a:solidFill>
              </a:rPr>
              <a:t>I believe in you</a:t>
            </a:r>
            <a:endParaRPr lang="en-US" sz="2400" dirty="0">
              <a:solidFill>
                <a:srgbClr val="FFFF00"/>
              </a:solidFill>
            </a:endParaRPr>
          </a:p>
        </p:txBody>
      </p:sp>
      <p:pic>
        <p:nvPicPr>
          <p:cNvPr id="6" name="图片 5">
            <a:extLst>
              <a:ext uri="{FF2B5EF4-FFF2-40B4-BE49-F238E27FC236}">
                <a16:creationId xmlns:a16="http://schemas.microsoft.com/office/drawing/2014/main" id="{775CFC6D-F1E8-2712-4D1D-28480BC0EE9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335" y="-807299"/>
            <a:ext cx="4711516" cy="2355758"/>
          </a:xfrm>
          <a:prstGeom prst="rect">
            <a:avLst/>
          </a:prstGeom>
        </p:spPr>
      </p:pic>
    </p:spTree>
    <p:extLst>
      <p:ext uri="{BB962C8B-B14F-4D97-AF65-F5344CB8AC3E}">
        <p14:creationId xmlns:p14="http://schemas.microsoft.com/office/powerpoint/2010/main" val="24483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34ABC-0C00-805C-6162-83E064439E80}"/>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Student’s writing </a:t>
            </a:r>
          </a:p>
        </p:txBody>
      </p:sp>
      <p:pic>
        <p:nvPicPr>
          <p:cNvPr id="5" name="Content Placeholder 4" descr="Text, letter&#10;&#10;Description automatically generated">
            <a:extLst>
              <a:ext uri="{FF2B5EF4-FFF2-40B4-BE49-F238E27FC236}">
                <a16:creationId xmlns:a16="http://schemas.microsoft.com/office/drawing/2014/main" id="{FE6B037C-3BE0-3FE5-8792-99D25D5B92B6}"/>
              </a:ext>
            </a:extLst>
          </p:cNvPr>
          <p:cNvPicPr>
            <a:picLocks noGrp="1" noChangeAspect="1"/>
          </p:cNvPicPr>
          <p:nvPr>
            <p:ph idx="1"/>
          </p:nvPr>
        </p:nvPicPr>
        <p:blipFill>
          <a:blip r:embed="rId2"/>
          <a:stretch>
            <a:fillRect/>
          </a:stretch>
        </p:blipFill>
        <p:spPr>
          <a:xfrm>
            <a:off x="5458968" y="1043492"/>
            <a:ext cx="5897068" cy="5263134"/>
          </a:xfrm>
          <a:prstGeom prst="rect">
            <a:avLst/>
          </a:prstGeom>
        </p:spPr>
      </p:pic>
      <p:pic>
        <p:nvPicPr>
          <p:cNvPr id="3" name="图片 2">
            <a:extLst>
              <a:ext uri="{FF2B5EF4-FFF2-40B4-BE49-F238E27FC236}">
                <a16:creationId xmlns:a16="http://schemas.microsoft.com/office/drawing/2014/main" id="{7D48AC7E-1D3A-B29D-68E6-A08305616A9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8293" y="-987244"/>
            <a:ext cx="5229138" cy="2614569"/>
          </a:xfrm>
          <a:prstGeom prst="rect">
            <a:avLst/>
          </a:prstGeom>
        </p:spPr>
      </p:pic>
    </p:spTree>
    <p:extLst>
      <p:ext uri="{BB962C8B-B14F-4D97-AF65-F5344CB8AC3E}">
        <p14:creationId xmlns:p14="http://schemas.microsoft.com/office/powerpoint/2010/main" val="19907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1E8806-E779-AF88-938A-355125BAA3AF}"/>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dirty="0">
                <a:solidFill>
                  <a:schemeClr val="bg1"/>
                </a:solidFill>
              </a:rPr>
              <a:t>Student’s writing</a:t>
            </a:r>
          </a:p>
        </p:txBody>
      </p:sp>
      <p:pic>
        <p:nvPicPr>
          <p:cNvPr id="5" name="Content Placeholder 4" descr="Text, letter&#10;&#10;Description automatically generated">
            <a:extLst>
              <a:ext uri="{FF2B5EF4-FFF2-40B4-BE49-F238E27FC236}">
                <a16:creationId xmlns:a16="http://schemas.microsoft.com/office/drawing/2014/main" id="{2B6AA8AB-0D54-0C08-F084-765D89CB94FB}"/>
              </a:ext>
            </a:extLst>
          </p:cNvPr>
          <p:cNvPicPr>
            <a:picLocks noGrp="1" noChangeAspect="1"/>
          </p:cNvPicPr>
          <p:nvPr>
            <p:ph idx="1"/>
          </p:nvPr>
        </p:nvPicPr>
        <p:blipFill>
          <a:blip r:embed="rId2"/>
          <a:stretch>
            <a:fillRect/>
          </a:stretch>
        </p:blipFill>
        <p:spPr>
          <a:xfrm>
            <a:off x="5862918" y="607115"/>
            <a:ext cx="5838014" cy="6125379"/>
          </a:xfrm>
          <a:prstGeom prst="rect">
            <a:avLst/>
          </a:prstGeom>
        </p:spPr>
      </p:pic>
      <p:pic>
        <p:nvPicPr>
          <p:cNvPr id="3" name="图片 2">
            <a:extLst>
              <a:ext uri="{FF2B5EF4-FFF2-40B4-BE49-F238E27FC236}">
                <a16:creationId xmlns:a16="http://schemas.microsoft.com/office/drawing/2014/main" id="{BFE85E0F-0DEC-1C0D-A407-1C10C041508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8293" y="-987244"/>
            <a:ext cx="5229138" cy="2614569"/>
          </a:xfrm>
          <a:prstGeom prst="rect">
            <a:avLst/>
          </a:prstGeom>
        </p:spPr>
      </p:pic>
    </p:spTree>
    <p:extLst>
      <p:ext uri="{BB962C8B-B14F-4D97-AF65-F5344CB8AC3E}">
        <p14:creationId xmlns:p14="http://schemas.microsoft.com/office/powerpoint/2010/main" val="3581181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Stack of magazines on table">
            <a:extLst>
              <a:ext uri="{FF2B5EF4-FFF2-40B4-BE49-F238E27FC236}">
                <a16:creationId xmlns:a16="http://schemas.microsoft.com/office/drawing/2014/main" id="{3B82308C-1354-CC3D-BAE4-F10353A6D4C0}"/>
              </a:ext>
            </a:extLst>
          </p:cNvPr>
          <p:cNvPicPr>
            <a:picLocks noChangeAspect="1"/>
          </p:cNvPicPr>
          <p:nvPr/>
        </p:nvPicPr>
        <p:blipFill rotWithShape="1">
          <a:blip r:embed="rId3"/>
          <a:srcRect l="36668" r="3997" b="-1"/>
          <a:stretch/>
        </p:blipFill>
        <p:spPr>
          <a:xfrm>
            <a:off x="642" y="10"/>
            <a:ext cx="6096000" cy="6857990"/>
          </a:xfrm>
          <a:prstGeom prst="rect">
            <a:avLst/>
          </a:prstGeom>
        </p:spPr>
      </p:pic>
      <p:sp>
        <p:nvSpPr>
          <p:cNvPr id="2" name="Title 1">
            <a:extLst>
              <a:ext uri="{FF2B5EF4-FFF2-40B4-BE49-F238E27FC236}">
                <a16:creationId xmlns:a16="http://schemas.microsoft.com/office/drawing/2014/main" id="{1ABD233B-38C1-FFAC-8326-785FB74D2B71}"/>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a:normAutofit/>
          </a:bodyPr>
          <a:lstStyle/>
          <a:p>
            <a:r>
              <a:rPr lang="en-US" sz="2400" cap="none">
                <a:solidFill>
                  <a:schemeClr val="bg1"/>
                </a:solidFill>
              </a:rPr>
              <a:t>Reflect &amp; analyse </a:t>
            </a:r>
          </a:p>
        </p:txBody>
      </p:sp>
      <p:sp>
        <p:nvSpPr>
          <p:cNvPr id="3" name="Content Placeholder 2">
            <a:extLst>
              <a:ext uri="{FF2B5EF4-FFF2-40B4-BE49-F238E27FC236}">
                <a16:creationId xmlns:a16="http://schemas.microsoft.com/office/drawing/2014/main" id="{2C118415-CC37-B439-5A2F-EBEA4BD29E54}"/>
              </a:ext>
            </a:extLst>
          </p:cNvPr>
          <p:cNvSpPr>
            <a:spLocks noGrp="1"/>
          </p:cNvSpPr>
          <p:nvPr>
            <p:ph idx="1"/>
          </p:nvPr>
        </p:nvSpPr>
        <p:spPr>
          <a:xfrm>
            <a:off x="6743941" y="0"/>
            <a:ext cx="5160192" cy="6858000"/>
          </a:xfrm>
        </p:spPr>
        <p:txBody>
          <a:bodyPr anchor="ctr">
            <a:normAutofit fontScale="92500"/>
          </a:bodyPr>
          <a:lstStyle/>
          <a:p>
            <a:pPr marL="0" indent="0">
              <a:buNone/>
            </a:pPr>
            <a:r>
              <a:rPr lang="en-US" sz="2200" b="1" dirty="0"/>
              <a:t>1. What have we done tonight?  </a:t>
            </a:r>
          </a:p>
          <a:p>
            <a:pPr marL="0" indent="0">
              <a:buNone/>
            </a:pPr>
            <a:r>
              <a:rPr lang="en-US" sz="2200" b="1" dirty="0"/>
              <a:t>2. Was it necessary to ask students to design the framework of writing a book review together? Why and why not? </a:t>
            </a:r>
          </a:p>
          <a:p>
            <a:pPr marL="0" indent="0">
              <a:buNone/>
            </a:pPr>
            <a:r>
              <a:rPr lang="en-US" sz="2200" b="1" dirty="0"/>
              <a:t>3. The sample writing of book review: before or after? </a:t>
            </a:r>
          </a:p>
          <a:p>
            <a:pPr marL="0" indent="0">
              <a:buNone/>
            </a:pPr>
            <a:r>
              <a:rPr lang="en-US" sz="2200" b="1" dirty="0"/>
              <a:t>4. Timed-writing in class (sections, not a whole passage) </a:t>
            </a:r>
          </a:p>
          <a:p>
            <a:pPr marL="0" indent="0">
              <a:buNone/>
            </a:pPr>
            <a:r>
              <a:rPr lang="en-US" sz="2200" b="1" dirty="0"/>
              <a:t>5. How can we use feedback and feedforward </a:t>
            </a:r>
            <a:r>
              <a:rPr lang="en-US" sz="2200" b="1" i="1" dirty="0"/>
              <a:t>in </a:t>
            </a:r>
            <a:r>
              <a:rPr lang="en-US" sz="2200" b="1" dirty="0"/>
              <a:t>class to better support students?  (grammar mistakes, finding the knowledge gaps, and targeted scaffolding, sense of audience) </a:t>
            </a:r>
          </a:p>
          <a:p>
            <a:pPr marL="0" indent="0">
              <a:buNone/>
            </a:pPr>
            <a:r>
              <a:rPr lang="en-US" sz="2200" b="1" dirty="0"/>
              <a:t>6. What improves  writing more: quality </a:t>
            </a:r>
            <a:r>
              <a:rPr lang="en-US" sz="2200" b="1" dirty="0" err="1"/>
              <a:t>v.s</a:t>
            </a:r>
            <a:r>
              <a:rPr lang="en-US" sz="2200" b="1" dirty="0"/>
              <a:t> quantity? </a:t>
            </a:r>
          </a:p>
          <a:p>
            <a:pPr marL="0" indent="0">
              <a:buNone/>
            </a:pPr>
            <a:r>
              <a:rPr lang="en-US" sz="2200" b="1" dirty="0"/>
              <a:t>7. What’s the advice you’d give to your students about writing?  </a:t>
            </a:r>
          </a:p>
          <a:p>
            <a:pPr marL="0" indent="0">
              <a:buNone/>
            </a:pPr>
            <a:r>
              <a:rPr lang="en-US" sz="2200" b="1" dirty="0"/>
              <a:t>8. Can we use the same material with students at a lower level? If so, how? </a:t>
            </a:r>
          </a:p>
        </p:txBody>
      </p:sp>
      <p:pic>
        <p:nvPicPr>
          <p:cNvPr id="4" name="图片 3">
            <a:extLst>
              <a:ext uri="{FF2B5EF4-FFF2-40B4-BE49-F238E27FC236}">
                <a16:creationId xmlns:a16="http://schemas.microsoft.com/office/drawing/2014/main" id="{62508FF6-0D67-2CA4-7903-865F50A166A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884" y="-825880"/>
            <a:ext cx="5229138" cy="2614569"/>
          </a:xfrm>
          <a:prstGeom prst="rect">
            <a:avLst/>
          </a:prstGeom>
        </p:spPr>
      </p:pic>
    </p:spTree>
    <p:extLst>
      <p:ext uri="{BB962C8B-B14F-4D97-AF65-F5344CB8AC3E}">
        <p14:creationId xmlns:p14="http://schemas.microsoft.com/office/powerpoint/2010/main" val="318747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8FA916-3FD6-27E7-D16D-5029632F8B6D}"/>
              </a:ext>
            </a:extLst>
          </p:cNvPr>
          <p:cNvSpPr>
            <a:spLocks noGrp="1"/>
          </p:cNvSpPr>
          <p:nvPr>
            <p:ph type="title"/>
          </p:nvPr>
        </p:nvSpPr>
        <p:spPr>
          <a:xfrm>
            <a:off x="362508" y="829733"/>
            <a:ext cx="3929281" cy="1811867"/>
          </a:xfrm>
        </p:spPr>
        <p:txBody>
          <a:bodyPr vert="horz" lIns="274320" tIns="182880" rIns="274320" bIns="182880" rtlCol="0" anchor="ctr" anchorCtr="1">
            <a:noAutofit/>
          </a:bodyPr>
          <a:lstStyle/>
          <a:p>
            <a:r>
              <a:rPr lang="en-US" cap="none" dirty="0"/>
              <a:t>Differentiation: </a:t>
            </a:r>
            <a:br>
              <a:rPr lang="en-US" cap="none" dirty="0"/>
            </a:br>
            <a:br>
              <a:rPr lang="en-US" cap="none" dirty="0"/>
            </a:br>
            <a:r>
              <a:rPr lang="en-US" cap="none" dirty="0"/>
              <a:t> Design a book review poster</a:t>
            </a:r>
          </a:p>
        </p:txBody>
      </p:sp>
      <p:pic>
        <p:nvPicPr>
          <p:cNvPr id="3076" name="Picture 4" descr="mini book review | St Theresa College Birkirkara Primary">
            <a:extLst>
              <a:ext uri="{FF2B5EF4-FFF2-40B4-BE49-F238E27FC236}">
                <a16:creationId xmlns:a16="http://schemas.microsoft.com/office/drawing/2014/main" id="{A86EB78F-8803-897B-8BA2-8D186BDF0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2282" y="1138940"/>
            <a:ext cx="4266000" cy="49470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76BFF9-43EF-0D91-CE0B-D26D1429817F}"/>
              </a:ext>
            </a:extLst>
          </p:cNvPr>
          <p:cNvSpPr txBox="1"/>
          <p:nvPr/>
        </p:nvSpPr>
        <p:spPr>
          <a:xfrm>
            <a:off x="171837" y="2949239"/>
            <a:ext cx="4329826" cy="4031873"/>
          </a:xfrm>
          <a:prstGeom prst="rect">
            <a:avLst/>
          </a:prstGeom>
          <a:noFill/>
        </p:spPr>
        <p:txBody>
          <a:bodyPr wrap="square" rtlCol="0">
            <a:spAutoFit/>
          </a:bodyPr>
          <a:lstStyle/>
          <a:p>
            <a:r>
              <a:rPr lang="en-US" sz="2200" b="1" dirty="0"/>
              <a:t>T</a:t>
            </a:r>
            <a:r>
              <a:rPr lang="en-US" sz="2200" b="1" cap="none" dirty="0"/>
              <a:t>each useful phrases in advance: </a:t>
            </a:r>
          </a:p>
          <a:p>
            <a:endParaRPr lang="en-US" sz="2200" cap="none" dirty="0"/>
          </a:p>
          <a:p>
            <a:r>
              <a:rPr lang="en-US" sz="2400" b="1" cap="none" dirty="0">
                <a:latin typeface="Dreaming Outloud Pro" panose="03050502040302030504" pitchFamily="66" charset="77"/>
                <a:cs typeface="Dreaming Outloud Pro" panose="03050502040302030504" pitchFamily="66" charset="77"/>
              </a:rPr>
              <a:t>The interesting story is about_______. </a:t>
            </a:r>
          </a:p>
          <a:p>
            <a:endParaRPr lang="en-US" sz="2400" b="1" cap="none" dirty="0">
              <a:latin typeface="Dreaming Outloud Pro" panose="03050502040302030504" pitchFamily="66" charset="77"/>
              <a:cs typeface="Dreaming Outloud Pro" panose="03050502040302030504" pitchFamily="66" charset="77"/>
            </a:endParaRPr>
          </a:p>
          <a:p>
            <a:r>
              <a:rPr lang="en-US" sz="2400" b="1" cap="none" dirty="0">
                <a:latin typeface="Dreaming Outloud Pro" panose="03050502040302030504" pitchFamily="66" charset="77"/>
                <a:cs typeface="Dreaming Outloud Pro" panose="03050502040302030504" pitchFamily="66" charset="77"/>
              </a:rPr>
              <a:t>a real page-turner, </a:t>
            </a:r>
          </a:p>
          <a:p>
            <a:r>
              <a:rPr lang="en-US" sz="2400" b="1" cap="none" dirty="0">
                <a:latin typeface="Dreaming Outloud Pro" panose="03050502040302030504" pitchFamily="66" charset="77"/>
                <a:cs typeface="Dreaming Outloud Pro" panose="03050502040302030504" pitchFamily="66" charset="77"/>
              </a:rPr>
              <a:t>a must-read </a:t>
            </a:r>
          </a:p>
          <a:p>
            <a:endParaRPr lang="en-US" sz="2400" b="1" dirty="0">
              <a:latin typeface="Dreaming Outloud Pro" panose="03050502040302030504" pitchFamily="66" charset="77"/>
              <a:cs typeface="Dreaming Outloud Pro" panose="03050502040302030504" pitchFamily="66" charset="77"/>
            </a:endParaRPr>
          </a:p>
          <a:p>
            <a:r>
              <a:rPr lang="en-US" sz="2400" b="1" cap="none" dirty="0">
                <a:latin typeface="Dreaming Outloud Pro" panose="03050502040302030504" pitchFamily="66" charset="77"/>
                <a:cs typeface="Dreaming Outloud Pro" panose="03050502040302030504" pitchFamily="66" charset="77"/>
              </a:rPr>
              <a:t>I read it over and over again!</a:t>
            </a:r>
          </a:p>
          <a:p>
            <a:endParaRPr lang="en-US" sz="2200" dirty="0"/>
          </a:p>
        </p:txBody>
      </p:sp>
      <p:pic>
        <p:nvPicPr>
          <p:cNvPr id="3" name="图片 2">
            <a:extLst>
              <a:ext uri="{FF2B5EF4-FFF2-40B4-BE49-F238E27FC236}">
                <a16:creationId xmlns:a16="http://schemas.microsoft.com/office/drawing/2014/main" id="{A393847E-C4EA-BB8B-37D3-214E97F232B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0010" y="-807950"/>
            <a:ext cx="5229138" cy="2614569"/>
          </a:xfrm>
          <a:prstGeom prst="rect">
            <a:avLst/>
          </a:prstGeom>
        </p:spPr>
      </p:pic>
    </p:spTree>
    <p:extLst>
      <p:ext uri="{BB962C8B-B14F-4D97-AF65-F5344CB8AC3E}">
        <p14:creationId xmlns:p14="http://schemas.microsoft.com/office/powerpoint/2010/main" val="2747540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Notebook and ballpen">
            <a:extLst>
              <a:ext uri="{FF2B5EF4-FFF2-40B4-BE49-F238E27FC236}">
                <a16:creationId xmlns:a16="http://schemas.microsoft.com/office/drawing/2014/main" id="{BFD794ED-A88F-F4EE-3626-D38BC274D1BF}"/>
              </a:ext>
            </a:extLst>
          </p:cNvPr>
          <p:cNvPicPr>
            <a:picLocks noChangeAspect="1"/>
          </p:cNvPicPr>
          <p:nvPr/>
        </p:nvPicPr>
        <p:blipFill rotWithShape="1">
          <a:blip r:embed="rId2"/>
          <a:srcRect l="40667" r="-1" b="-1"/>
          <a:stretch/>
        </p:blipFill>
        <p:spPr>
          <a:xfrm>
            <a:off x="0" y="409688"/>
            <a:ext cx="5434336" cy="6113619"/>
          </a:xfrm>
          <a:prstGeom prst="rect">
            <a:avLst/>
          </a:prstGeom>
        </p:spPr>
      </p:pic>
      <p:sp>
        <p:nvSpPr>
          <p:cNvPr id="2" name="Title 1">
            <a:extLst>
              <a:ext uri="{FF2B5EF4-FFF2-40B4-BE49-F238E27FC236}">
                <a16:creationId xmlns:a16="http://schemas.microsoft.com/office/drawing/2014/main" id="{264CAC57-218D-F7CB-6A0A-4631D48DD64F}"/>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a:normAutofit/>
          </a:bodyPr>
          <a:lstStyle/>
          <a:p>
            <a:r>
              <a:rPr lang="en-US" sz="2400">
                <a:solidFill>
                  <a:schemeClr val="bg1"/>
                </a:solidFill>
              </a:rPr>
              <a:t>Your takeaway</a:t>
            </a:r>
          </a:p>
        </p:txBody>
      </p:sp>
      <p:sp>
        <p:nvSpPr>
          <p:cNvPr id="3" name="Content Placeholder 2">
            <a:extLst>
              <a:ext uri="{FF2B5EF4-FFF2-40B4-BE49-F238E27FC236}">
                <a16:creationId xmlns:a16="http://schemas.microsoft.com/office/drawing/2014/main" id="{2773039E-A7A3-E35F-AEDB-EE8EBD884942}"/>
              </a:ext>
            </a:extLst>
          </p:cNvPr>
          <p:cNvSpPr>
            <a:spLocks noGrp="1"/>
          </p:cNvSpPr>
          <p:nvPr>
            <p:ph idx="1"/>
          </p:nvPr>
        </p:nvSpPr>
        <p:spPr>
          <a:xfrm>
            <a:off x="6096000" y="976129"/>
            <a:ext cx="5879123" cy="5422497"/>
          </a:xfrm>
        </p:spPr>
        <p:txBody>
          <a:bodyPr anchor="ctr">
            <a:noAutofit/>
          </a:bodyPr>
          <a:lstStyle/>
          <a:p>
            <a:pPr marL="0" indent="0">
              <a:lnSpc>
                <a:spcPct val="90000"/>
              </a:lnSpc>
              <a:buNone/>
            </a:pPr>
            <a:r>
              <a:rPr lang="en-US" sz="2000" b="1" dirty="0"/>
              <a:t>What have you learnt from today’s session? </a:t>
            </a:r>
          </a:p>
          <a:p>
            <a:pPr marL="0" indent="0">
              <a:lnSpc>
                <a:spcPct val="90000"/>
              </a:lnSpc>
              <a:buNone/>
            </a:pPr>
            <a:endParaRPr lang="en-US" sz="2000" b="1" dirty="0"/>
          </a:p>
          <a:p>
            <a:pPr marL="0" indent="0">
              <a:lnSpc>
                <a:spcPct val="90000"/>
              </a:lnSpc>
              <a:buNone/>
            </a:pPr>
            <a:r>
              <a:rPr lang="en-US" sz="2000" b="1" dirty="0"/>
              <a:t>Any food for thought to you? </a:t>
            </a:r>
          </a:p>
          <a:p>
            <a:pPr lvl="1">
              <a:lnSpc>
                <a:spcPct val="90000"/>
              </a:lnSpc>
            </a:pPr>
            <a:r>
              <a:rPr lang="en-US" sz="2000" b="1" dirty="0"/>
              <a:t>Is there any bits that you can use in your own writing class? </a:t>
            </a:r>
          </a:p>
          <a:p>
            <a:pPr lvl="1">
              <a:lnSpc>
                <a:spcPct val="90000"/>
              </a:lnSpc>
            </a:pPr>
            <a:r>
              <a:rPr lang="en-US" sz="2000" b="1" dirty="0"/>
              <a:t>    design and agree a writing framework (template)</a:t>
            </a:r>
          </a:p>
          <a:p>
            <a:pPr lvl="1">
              <a:lnSpc>
                <a:spcPct val="90000"/>
              </a:lnSpc>
            </a:pPr>
            <a:r>
              <a:rPr lang="en-US" sz="2000" b="1" dirty="0"/>
              <a:t>    use the template to write, self-assess and peer-assess</a:t>
            </a:r>
          </a:p>
          <a:p>
            <a:pPr lvl="1">
              <a:lnSpc>
                <a:spcPct val="90000"/>
              </a:lnSpc>
            </a:pPr>
            <a:r>
              <a:rPr lang="en-US" sz="2000" b="1" dirty="0"/>
              <a:t>    give sample writing before/after students’ writing </a:t>
            </a:r>
          </a:p>
          <a:p>
            <a:pPr lvl="1">
              <a:lnSpc>
                <a:spcPct val="90000"/>
              </a:lnSpc>
            </a:pPr>
            <a:r>
              <a:rPr lang="en-US" sz="2000" b="1" dirty="0"/>
              <a:t>    write a section and give immediate feedback to feedforward in class</a:t>
            </a:r>
          </a:p>
          <a:p>
            <a:pPr lvl="1">
              <a:lnSpc>
                <a:spcPct val="90000"/>
              </a:lnSpc>
            </a:pPr>
            <a:r>
              <a:rPr lang="en-US" sz="2000" b="1" dirty="0"/>
              <a:t>    share writing with everyone (sense of audience matters! )</a:t>
            </a:r>
          </a:p>
          <a:p>
            <a:pPr marL="0" indent="0">
              <a:lnSpc>
                <a:spcPct val="90000"/>
              </a:lnSpc>
              <a:buNone/>
            </a:pPr>
            <a:endParaRPr lang="en-US" sz="2000" b="1" dirty="0"/>
          </a:p>
          <a:p>
            <a:pPr marL="0" indent="0">
              <a:lnSpc>
                <a:spcPct val="90000"/>
              </a:lnSpc>
              <a:buNone/>
            </a:pPr>
            <a:r>
              <a:rPr lang="en-US" sz="2000" b="1" dirty="0"/>
              <a:t>What else would you like to comment on or ask? </a:t>
            </a:r>
          </a:p>
        </p:txBody>
      </p:sp>
      <p:pic>
        <p:nvPicPr>
          <p:cNvPr id="4" name="图片 3">
            <a:extLst>
              <a:ext uri="{FF2B5EF4-FFF2-40B4-BE49-F238E27FC236}">
                <a16:creationId xmlns:a16="http://schemas.microsoft.com/office/drawing/2014/main" id="{B5F98167-EEB4-9F46-9A3A-193B3160F1F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707" y="-897596"/>
            <a:ext cx="5229138" cy="2614569"/>
          </a:xfrm>
          <a:prstGeom prst="rect">
            <a:avLst/>
          </a:prstGeom>
        </p:spPr>
      </p:pic>
    </p:spTree>
    <p:extLst>
      <p:ext uri="{BB962C8B-B14F-4D97-AF65-F5344CB8AC3E}">
        <p14:creationId xmlns:p14="http://schemas.microsoft.com/office/powerpoint/2010/main" val="62345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C84E-8CC8-5516-924B-983F81EC70E3}"/>
              </a:ext>
            </a:extLst>
          </p:cNvPr>
          <p:cNvSpPr>
            <a:spLocks noGrp="1"/>
          </p:cNvSpPr>
          <p:nvPr>
            <p:ph type="title"/>
          </p:nvPr>
        </p:nvSpPr>
        <p:spPr>
          <a:xfrm>
            <a:off x="5458969" y="2386744"/>
            <a:ext cx="5928358" cy="1645920"/>
          </a:xfrm>
        </p:spPr>
        <p:txBody>
          <a:bodyPr vert="horz" lIns="274320" tIns="182880" rIns="274320" bIns="182880" rtlCol="0" anchor="ctr" anchorCtr="1">
            <a:normAutofit fontScale="90000"/>
          </a:bodyPr>
          <a:lstStyle/>
          <a:p>
            <a:r>
              <a:rPr lang="en-US" sz="3800" dirty="0"/>
              <a:t>Thank you </a:t>
            </a:r>
            <a:br>
              <a:rPr lang="en-US" sz="3800" dirty="0"/>
            </a:br>
            <a:r>
              <a:rPr lang="en-US" sz="3800" dirty="0"/>
              <a:t>&amp;</a:t>
            </a:r>
            <a:br>
              <a:rPr lang="en-US" sz="3800" dirty="0"/>
            </a:br>
            <a:r>
              <a:rPr lang="en-US" sz="3800" dirty="0"/>
              <a:t> see you next time</a:t>
            </a:r>
          </a:p>
        </p:txBody>
      </p:sp>
      <p:pic>
        <p:nvPicPr>
          <p:cNvPr id="4" name="Picture 3">
            <a:extLst>
              <a:ext uri="{FF2B5EF4-FFF2-40B4-BE49-F238E27FC236}">
                <a16:creationId xmlns:a16="http://schemas.microsoft.com/office/drawing/2014/main" id="{7C5CE61E-67A0-C2F9-9F65-4A1B10D648E2}"/>
              </a:ext>
            </a:extLst>
          </p:cNvPr>
          <p:cNvPicPr>
            <a:picLocks noChangeAspect="1"/>
          </p:cNvPicPr>
          <p:nvPr/>
        </p:nvPicPr>
        <p:blipFill rotWithShape="1">
          <a:blip r:embed="rId2"/>
          <a:srcRect l="24450" r="37375"/>
          <a:stretch/>
        </p:blipFill>
        <p:spPr>
          <a:xfrm>
            <a:off x="20" y="10"/>
            <a:ext cx="4654277" cy="6857990"/>
          </a:xfrm>
          <a:prstGeom prst="rect">
            <a:avLst/>
          </a:prstGeom>
        </p:spPr>
      </p:pic>
      <p:pic>
        <p:nvPicPr>
          <p:cNvPr id="3" name="图片 2">
            <a:extLst>
              <a:ext uri="{FF2B5EF4-FFF2-40B4-BE49-F238E27FC236}">
                <a16:creationId xmlns:a16="http://schemas.microsoft.com/office/drawing/2014/main" id="{337853AD-E259-0867-B7C4-311722642BC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7411" y="-906562"/>
            <a:ext cx="5229138" cy="2614569"/>
          </a:xfrm>
          <a:prstGeom prst="rect">
            <a:avLst/>
          </a:prstGeom>
        </p:spPr>
      </p:pic>
    </p:spTree>
    <p:extLst>
      <p:ext uri="{BB962C8B-B14F-4D97-AF65-F5344CB8AC3E}">
        <p14:creationId xmlns:p14="http://schemas.microsoft.com/office/powerpoint/2010/main" val="244184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D91E-4A6E-A21F-F957-E9F1D029628D}"/>
              </a:ext>
            </a:extLst>
          </p:cNvPr>
          <p:cNvSpPr>
            <a:spLocks noGrp="1"/>
          </p:cNvSpPr>
          <p:nvPr>
            <p:ph type="title"/>
          </p:nvPr>
        </p:nvSpPr>
        <p:spPr>
          <a:xfrm>
            <a:off x="5464066" y="357079"/>
            <a:ext cx="4387832" cy="1346693"/>
          </a:xfrm>
        </p:spPr>
        <p:txBody>
          <a:bodyPr>
            <a:normAutofit/>
          </a:bodyPr>
          <a:lstStyle/>
          <a:p>
            <a:r>
              <a:rPr lang="en-US" sz="3500" b="1" dirty="0"/>
              <a:t>Over to you!</a:t>
            </a:r>
          </a:p>
        </p:txBody>
      </p:sp>
      <p:pic>
        <p:nvPicPr>
          <p:cNvPr id="5" name="Picture 4" descr="3D Dialogue Boxes">
            <a:extLst>
              <a:ext uri="{FF2B5EF4-FFF2-40B4-BE49-F238E27FC236}">
                <a16:creationId xmlns:a16="http://schemas.microsoft.com/office/drawing/2014/main" id="{2F882EC8-B38A-ED7D-3E5E-5F56CB3E27D7}"/>
              </a:ext>
            </a:extLst>
          </p:cNvPr>
          <p:cNvPicPr>
            <a:picLocks noChangeAspect="1"/>
          </p:cNvPicPr>
          <p:nvPr/>
        </p:nvPicPr>
        <p:blipFill rotWithShape="1">
          <a:blip r:embed="rId2"/>
          <a:srcRect l="28016" r="29823" b="2"/>
          <a:stretch/>
        </p:blipFill>
        <p:spPr>
          <a:xfrm>
            <a:off x="1524020" y="10"/>
            <a:ext cx="3473212" cy="6857990"/>
          </a:xfrm>
          <a:prstGeom prst="rect">
            <a:avLst/>
          </a:prstGeom>
          <a:effectLst/>
        </p:spPr>
      </p:pic>
      <p:sp>
        <p:nvSpPr>
          <p:cNvPr id="3" name="Content Placeholder 2">
            <a:extLst>
              <a:ext uri="{FF2B5EF4-FFF2-40B4-BE49-F238E27FC236}">
                <a16:creationId xmlns:a16="http://schemas.microsoft.com/office/drawing/2014/main" id="{2D8683D8-BD09-3D55-5991-9A1445C2D38E}"/>
              </a:ext>
            </a:extLst>
          </p:cNvPr>
          <p:cNvSpPr>
            <a:spLocks noGrp="1"/>
          </p:cNvSpPr>
          <p:nvPr>
            <p:ph idx="1"/>
          </p:nvPr>
        </p:nvSpPr>
        <p:spPr>
          <a:xfrm>
            <a:off x="5464065" y="2143968"/>
            <a:ext cx="5338253" cy="4340413"/>
          </a:xfrm>
        </p:spPr>
        <p:txBody>
          <a:bodyPr>
            <a:normAutofit fontScale="92500" lnSpcReduction="20000"/>
          </a:bodyPr>
          <a:lstStyle/>
          <a:p>
            <a:pPr marL="0" indent="0">
              <a:buNone/>
            </a:pPr>
            <a:r>
              <a:rPr lang="en-US" sz="2400" dirty="0"/>
              <a:t>Use </a:t>
            </a:r>
          </a:p>
          <a:p>
            <a:pPr marL="0" indent="0">
              <a:buNone/>
            </a:pPr>
            <a:endParaRPr lang="en-US" sz="2400" dirty="0"/>
          </a:p>
          <a:p>
            <a:pPr>
              <a:buFont typeface="Wingdings" pitchFamily="2" charset="2"/>
              <a:buChar char="v"/>
            </a:pPr>
            <a:r>
              <a:rPr lang="en-US" sz="2400" dirty="0"/>
              <a:t>‘think out of the box’, </a:t>
            </a:r>
          </a:p>
          <a:p>
            <a:pPr>
              <a:buFont typeface="Wingdings" pitchFamily="2" charset="2"/>
              <a:buChar char="v"/>
            </a:pPr>
            <a:r>
              <a:rPr lang="en-US" sz="2400" dirty="0"/>
              <a:t>‘read between the lines’, </a:t>
            </a:r>
          </a:p>
          <a:p>
            <a:pPr>
              <a:buFont typeface="Wingdings" pitchFamily="2" charset="2"/>
              <a:buChar char="v"/>
            </a:pPr>
            <a:r>
              <a:rPr lang="en-US" sz="2400" dirty="0"/>
              <a:t>‘top secret’ and </a:t>
            </a:r>
          </a:p>
          <a:p>
            <a:pPr>
              <a:buFont typeface="Wingdings" pitchFamily="2" charset="2"/>
              <a:buChar char="v"/>
            </a:pPr>
            <a:r>
              <a:rPr lang="en-US" sz="2400" dirty="0"/>
              <a:t>‘I believe in you’ </a:t>
            </a:r>
          </a:p>
          <a:p>
            <a:pPr marL="0" indent="0">
              <a:buNone/>
            </a:pPr>
            <a:endParaRPr lang="en-US" sz="2400" dirty="0"/>
          </a:p>
          <a:p>
            <a:pPr marL="0" indent="0">
              <a:buNone/>
            </a:pPr>
            <a:r>
              <a:rPr lang="en-US" sz="2400" dirty="0"/>
              <a:t>to make four sentences and share in the chat box. </a:t>
            </a:r>
          </a:p>
          <a:p>
            <a:pPr marL="0" indent="0">
              <a:buNone/>
            </a:pPr>
            <a:endParaRPr lang="en-US" sz="1700" dirty="0"/>
          </a:p>
          <a:p>
            <a:pPr marL="0" indent="0">
              <a:buNone/>
            </a:pPr>
            <a:r>
              <a:rPr lang="en-US" sz="1700" dirty="0"/>
              <a:t> </a:t>
            </a:r>
          </a:p>
        </p:txBody>
      </p:sp>
      <p:pic>
        <p:nvPicPr>
          <p:cNvPr id="4" name="图片 3">
            <a:extLst>
              <a:ext uri="{FF2B5EF4-FFF2-40B4-BE49-F238E27FC236}">
                <a16:creationId xmlns:a16="http://schemas.microsoft.com/office/drawing/2014/main" id="{775CFC6D-F1E8-2712-4D1D-28480BC0EE9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158" y="-820800"/>
            <a:ext cx="4711516" cy="2355758"/>
          </a:xfrm>
          <a:prstGeom prst="rect">
            <a:avLst/>
          </a:prstGeom>
        </p:spPr>
      </p:pic>
    </p:spTree>
    <p:extLst>
      <p:ext uri="{BB962C8B-B14F-4D97-AF65-F5344CB8AC3E}">
        <p14:creationId xmlns:p14="http://schemas.microsoft.com/office/powerpoint/2010/main" val="2429950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A3E3-D47A-E4AE-E2F1-EC2EDFC3D02E}"/>
              </a:ext>
            </a:extLst>
          </p:cNvPr>
          <p:cNvSpPr>
            <a:spLocks noGrp="1"/>
          </p:cNvSpPr>
          <p:nvPr>
            <p:ph type="ctrTitle"/>
          </p:nvPr>
        </p:nvSpPr>
        <p:spPr>
          <a:xfrm>
            <a:off x="1600200" y="4269281"/>
            <a:ext cx="8991600" cy="2069525"/>
          </a:xfrm>
        </p:spPr>
        <p:txBody>
          <a:bodyPr vert="horz" lIns="182880" tIns="182880" rIns="182880" bIns="182880" rtlCol="0">
            <a:normAutofit/>
          </a:bodyPr>
          <a:lstStyle/>
          <a:p>
            <a:br>
              <a:rPr lang="en-US" sz="1000">
                <a:solidFill>
                  <a:schemeClr val="bg1"/>
                </a:solidFill>
              </a:rPr>
            </a:br>
            <a:endParaRPr lang="en-US" sz="1000" dirty="0">
              <a:solidFill>
                <a:schemeClr val="bg1"/>
              </a:solidFill>
            </a:endParaRPr>
          </a:p>
        </p:txBody>
      </p:sp>
      <p:sp>
        <p:nvSpPr>
          <p:cNvPr id="3" name="Subtitle 2">
            <a:extLst>
              <a:ext uri="{FF2B5EF4-FFF2-40B4-BE49-F238E27FC236}">
                <a16:creationId xmlns:a16="http://schemas.microsoft.com/office/drawing/2014/main" id="{336A5F99-60EF-BC79-B5A3-3677948A0219}"/>
              </a:ext>
            </a:extLst>
          </p:cNvPr>
          <p:cNvSpPr>
            <a:spLocks noGrp="1"/>
          </p:cNvSpPr>
          <p:nvPr>
            <p:ph type="subTitle" idx="1"/>
          </p:nvPr>
        </p:nvSpPr>
        <p:spPr>
          <a:xfrm>
            <a:off x="1797803" y="4368230"/>
            <a:ext cx="8793997" cy="1970576"/>
          </a:xfrm>
        </p:spPr>
        <p:txBody>
          <a:bodyPr vert="horz" lIns="91440" tIns="45720" rIns="91440" bIns="45720" rtlCol="0">
            <a:normAutofit fontScale="85000" lnSpcReduction="20000"/>
          </a:bodyPr>
          <a:lstStyle/>
          <a:p>
            <a:pPr algn="l">
              <a:lnSpc>
                <a:spcPct val="90000"/>
              </a:lnSpc>
            </a:pPr>
            <a:endParaRPr lang="en-GB" altLang="zh-CN" sz="2200" b="1" dirty="0">
              <a:solidFill>
                <a:srgbClr val="080808"/>
              </a:solidFill>
            </a:endParaRPr>
          </a:p>
          <a:p>
            <a:pPr algn="l">
              <a:lnSpc>
                <a:spcPct val="90000"/>
              </a:lnSpc>
            </a:pPr>
            <a:r>
              <a:rPr lang="zh-CN" altLang="en-US" sz="2200" b="1" dirty="0">
                <a:solidFill>
                  <a:srgbClr val="080808"/>
                </a:solidFill>
              </a:rPr>
              <a:t>贵阳市英语学科带头人工作站“激励教学”</a:t>
            </a:r>
            <a:r>
              <a:rPr lang="en-GB" altLang="zh-CN" sz="2200" b="1" dirty="0">
                <a:solidFill>
                  <a:srgbClr val="080808"/>
                </a:solidFill>
              </a:rPr>
              <a:t>2022</a:t>
            </a:r>
            <a:r>
              <a:rPr lang="zh-CN" altLang="en-GB" sz="2200" b="1" dirty="0">
                <a:solidFill>
                  <a:srgbClr val="080808"/>
                </a:solidFill>
              </a:rPr>
              <a:t>年</a:t>
            </a:r>
            <a:r>
              <a:rPr lang="zh-CN" altLang="en-US" sz="2200" b="1" dirty="0">
                <a:solidFill>
                  <a:srgbClr val="080808"/>
                </a:solidFill>
              </a:rPr>
              <a:t>教师培训工作坊</a:t>
            </a:r>
            <a:endParaRPr lang="zh-CN" altLang="en-US" sz="2200" b="1" dirty="0">
              <a:solidFill>
                <a:srgbClr val="595959"/>
              </a:solidFill>
              <a:ea typeface="思源黑体 CN Bold" panose="020B0800000000000000" pitchFamily="34" charset="-122"/>
            </a:endParaRPr>
          </a:p>
          <a:p>
            <a:pPr algn="l">
              <a:lnSpc>
                <a:spcPct val="90000"/>
              </a:lnSpc>
            </a:pPr>
            <a:endParaRPr lang="en-US" sz="2200" dirty="0">
              <a:solidFill>
                <a:schemeClr val="bg1"/>
              </a:solidFill>
            </a:endParaRPr>
          </a:p>
          <a:p>
            <a:pPr algn="l">
              <a:lnSpc>
                <a:spcPct val="90000"/>
              </a:lnSpc>
            </a:pPr>
            <a:r>
              <a:rPr lang="en-US" sz="2200" dirty="0">
                <a:solidFill>
                  <a:schemeClr val="bg1"/>
                </a:solidFill>
              </a:rPr>
              <a:t>Dr Helen Hou</a:t>
            </a:r>
          </a:p>
          <a:p>
            <a:pPr algn="l">
              <a:lnSpc>
                <a:spcPct val="90000"/>
              </a:lnSpc>
            </a:pPr>
            <a:r>
              <a:rPr lang="en-US" sz="2200" dirty="0">
                <a:solidFill>
                  <a:schemeClr val="bg1"/>
                </a:solidFill>
              </a:rPr>
              <a:t>Ulster University </a:t>
            </a:r>
          </a:p>
          <a:p>
            <a:pPr algn="l">
              <a:lnSpc>
                <a:spcPct val="90000"/>
              </a:lnSpc>
            </a:pPr>
            <a:r>
              <a:rPr lang="en-US" sz="2200" dirty="0">
                <a:solidFill>
                  <a:schemeClr val="bg1"/>
                </a:solidFill>
              </a:rPr>
              <a:t>13/10/2022</a:t>
            </a:r>
          </a:p>
          <a:p>
            <a:pPr>
              <a:lnSpc>
                <a:spcPct val="90000"/>
              </a:lnSpc>
            </a:pPr>
            <a:endParaRPr lang="en-US" dirty="0">
              <a:solidFill>
                <a:schemeClr val="bg1"/>
              </a:solidFill>
            </a:endParaRPr>
          </a:p>
        </p:txBody>
      </p:sp>
      <p:sp>
        <p:nvSpPr>
          <p:cNvPr id="24" name="Rectangle 23">
            <a:extLst>
              <a:ext uri="{FF2B5EF4-FFF2-40B4-BE49-F238E27FC236}">
                <a16:creationId xmlns:a16="http://schemas.microsoft.com/office/drawing/2014/main" id="{375D415B-13C1-41D4-8F3A-AD254AC7E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40555"/>
            <a:ext cx="1091184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92181BE-9559-4D09-BBB0-C413B310A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6112"/>
            <a:ext cx="105796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ading a book and drinking coffee on the table">
            <a:extLst>
              <a:ext uri="{FF2B5EF4-FFF2-40B4-BE49-F238E27FC236}">
                <a16:creationId xmlns:a16="http://schemas.microsoft.com/office/drawing/2014/main" id="{D6FB4E47-9F59-DFB8-E561-C288658D6F54}"/>
              </a:ext>
            </a:extLst>
          </p:cNvPr>
          <p:cNvPicPr>
            <a:picLocks noChangeAspect="1"/>
          </p:cNvPicPr>
          <p:nvPr/>
        </p:nvPicPr>
        <p:blipFill rotWithShape="1">
          <a:blip r:embed="rId3"/>
          <a:srcRect l="4728" r="2477" b="3"/>
          <a:stretch/>
        </p:blipFill>
        <p:spPr>
          <a:xfrm>
            <a:off x="970790" y="970704"/>
            <a:ext cx="3686557" cy="2651760"/>
          </a:xfrm>
          <a:prstGeom prst="rect">
            <a:avLst/>
          </a:prstGeom>
        </p:spPr>
      </p:pic>
      <p:sp>
        <p:nvSpPr>
          <p:cNvPr id="11" name="TextBox 10">
            <a:extLst>
              <a:ext uri="{FF2B5EF4-FFF2-40B4-BE49-F238E27FC236}">
                <a16:creationId xmlns:a16="http://schemas.microsoft.com/office/drawing/2014/main" id="{2E30B1C1-0065-2635-2530-A569F1F82B3C}"/>
              </a:ext>
            </a:extLst>
          </p:cNvPr>
          <p:cNvSpPr txBox="1"/>
          <p:nvPr/>
        </p:nvSpPr>
        <p:spPr>
          <a:xfrm>
            <a:off x="4216742" y="937776"/>
            <a:ext cx="7609667" cy="2677656"/>
          </a:xfrm>
          <a:prstGeom prst="rect">
            <a:avLst/>
          </a:prstGeom>
          <a:noFill/>
        </p:spPr>
        <p:txBody>
          <a:bodyPr wrap="square">
            <a:spAutoFit/>
          </a:bodyPr>
          <a:lstStyle/>
          <a:p>
            <a:pPr algn="ctr"/>
            <a:r>
              <a:rPr lang="en-US" sz="3000" dirty="0">
                <a:solidFill>
                  <a:schemeClr val="bg1"/>
                </a:solidFill>
              </a:rPr>
              <a:t>Session 3</a:t>
            </a:r>
            <a:br>
              <a:rPr lang="en-US" sz="3000" dirty="0">
                <a:solidFill>
                  <a:schemeClr val="bg1"/>
                </a:solidFill>
              </a:rPr>
            </a:br>
            <a:br>
              <a:rPr lang="en-US" sz="3000" dirty="0">
                <a:solidFill>
                  <a:schemeClr val="bg1"/>
                </a:solidFill>
              </a:rPr>
            </a:br>
            <a:r>
              <a:rPr lang="en-US" sz="3600" cap="none" dirty="0">
                <a:solidFill>
                  <a:schemeClr val="bg1"/>
                </a:solidFill>
              </a:rPr>
              <a:t>Integrating reading &amp; writing (1)</a:t>
            </a:r>
            <a:br>
              <a:rPr lang="en-US" sz="3600" cap="none" dirty="0">
                <a:solidFill>
                  <a:schemeClr val="bg1"/>
                </a:solidFill>
              </a:rPr>
            </a:br>
            <a:br>
              <a:rPr lang="en-US" sz="3600" cap="none" dirty="0">
                <a:solidFill>
                  <a:schemeClr val="bg1"/>
                </a:solidFill>
              </a:rPr>
            </a:br>
            <a:r>
              <a:rPr lang="en-US" sz="3600" cap="none" dirty="0">
                <a:solidFill>
                  <a:schemeClr val="bg1"/>
                </a:solidFill>
                <a:latin typeface="Dreaming Outloud Pro" panose="03050502040302030504" pitchFamily="66" charset="77"/>
                <a:cs typeface="Dreaming Outloud Pro" panose="03050502040302030504" pitchFamily="66" charset="77"/>
              </a:rPr>
              <a:t>How to write a book review</a:t>
            </a:r>
            <a:endParaRPr lang="en-US" sz="3600" dirty="0">
              <a:solidFill>
                <a:schemeClr val="bg1"/>
              </a:solidFill>
            </a:endParaRPr>
          </a:p>
        </p:txBody>
      </p:sp>
      <p:pic>
        <p:nvPicPr>
          <p:cNvPr id="7" name="图片 6">
            <a:extLst>
              <a:ext uri="{FF2B5EF4-FFF2-40B4-BE49-F238E27FC236}">
                <a16:creationId xmlns:a16="http://schemas.microsoft.com/office/drawing/2014/main" id="{D1ABAB3A-4156-2892-1DF8-548EFA0B354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4182" y="-816371"/>
            <a:ext cx="4561030" cy="2280516"/>
          </a:xfrm>
          <a:prstGeom prst="rect">
            <a:avLst/>
          </a:prstGeom>
        </p:spPr>
      </p:pic>
    </p:spTree>
    <p:extLst>
      <p:ext uri="{BB962C8B-B14F-4D97-AF65-F5344CB8AC3E}">
        <p14:creationId xmlns:p14="http://schemas.microsoft.com/office/powerpoint/2010/main" val="2789111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5274-47C6-D0A0-E522-C37AD2B0DD86}"/>
              </a:ext>
            </a:extLst>
          </p:cNvPr>
          <p:cNvSpPr>
            <a:spLocks noGrp="1"/>
          </p:cNvSpPr>
          <p:nvPr>
            <p:ph type="title"/>
          </p:nvPr>
        </p:nvSpPr>
        <p:spPr>
          <a:xfrm>
            <a:off x="913149" y="878541"/>
            <a:ext cx="10364451" cy="986347"/>
          </a:xfrm>
        </p:spPr>
        <p:txBody>
          <a:bodyPr>
            <a:normAutofit/>
          </a:bodyPr>
          <a:lstStyle/>
          <a:p>
            <a:r>
              <a:rPr lang="en-US" sz="3600" cap="none" dirty="0"/>
              <a:t>Integrating reading &amp; writing </a:t>
            </a:r>
          </a:p>
        </p:txBody>
      </p:sp>
      <p:graphicFrame>
        <p:nvGraphicFramePr>
          <p:cNvPr id="6" name="Content Placeholder 2">
            <a:extLst>
              <a:ext uri="{FF2B5EF4-FFF2-40B4-BE49-F238E27FC236}">
                <a16:creationId xmlns:a16="http://schemas.microsoft.com/office/drawing/2014/main" id="{4578BDEE-ACD3-4D20-F850-0F393933D480}"/>
              </a:ext>
            </a:extLst>
          </p:cNvPr>
          <p:cNvGraphicFramePr>
            <a:graphicFrameLocks noGrp="1"/>
          </p:cNvGraphicFramePr>
          <p:nvPr>
            <p:ph sz="quarter" idx="13"/>
            <p:extLst>
              <p:ext uri="{D42A27DB-BD31-4B8C-83A1-F6EECF244321}">
                <p14:modId xmlns:p14="http://schemas.microsoft.com/office/powerpoint/2010/main" val="1949025034"/>
              </p:ext>
            </p:extLst>
          </p:nvPr>
        </p:nvGraphicFramePr>
        <p:xfrm>
          <a:off x="913774" y="1984917"/>
          <a:ext cx="10363826" cy="4353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图片 3">
            <a:extLst>
              <a:ext uri="{FF2B5EF4-FFF2-40B4-BE49-F238E27FC236}">
                <a16:creationId xmlns:a16="http://schemas.microsoft.com/office/drawing/2014/main" id="{775CFC6D-F1E8-2712-4D1D-28480BC0EE9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8370" y="-658685"/>
            <a:ext cx="4711516" cy="2355758"/>
          </a:xfrm>
          <a:prstGeom prst="rect">
            <a:avLst/>
          </a:prstGeom>
        </p:spPr>
      </p:pic>
    </p:spTree>
    <p:extLst>
      <p:ext uri="{BB962C8B-B14F-4D97-AF65-F5344CB8AC3E}">
        <p14:creationId xmlns:p14="http://schemas.microsoft.com/office/powerpoint/2010/main" val="3766061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7F47C5-A0E1-BB8B-F6E0-F254F272FC04}"/>
              </a:ext>
            </a:extLst>
          </p:cNvPr>
          <p:cNvPicPr>
            <a:picLocks noChangeAspect="1"/>
          </p:cNvPicPr>
          <p:nvPr/>
        </p:nvPicPr>
        <p:blipFill rotWithShape="1">
          <a:blip r:embed="rId2">
            <a:alphaModFix amt="35000"/>
          </a:blip>
          <a:srcRect t="15730"/>
          <a:stretch/>
        </p:blipFill>
        <p:spPr>
          <a:xfrm>
            <a:off x="1524016" y="857252"/>
            <a:ext cx="9143985" cy="5143499"/>
          </a:xfrm>
          <a:prstGeom prst="rect">
            <a:avLst/>
          </a:prstGeom>
        </p:spPr>
      </p:pic>
      <p:sp>
        <p:nvSpPr>
          <p:cNvPr id="2" name="Title 1">
            <a:extLst>
              <a:ext uri="{FF2B5EF4-FFF2-40B4-BE49-F238E27FC236}">
                <a16:creationId xmlns:a16="http://schemas.microsoft.com/office/drawing/2014/main" id="{16F68614-70B7-3783-B8A0-C5CBBBB3BB58}"/>
              </a:ext>
            </a:extLst>
          </p:cNvPr>
          <p:cNvSpPr>
            <a:spLocks noGrp="1"/>
          </p:cNvSpPr>
          <p:nvPr>
            <p:ph type="title"/>
          </p:nvPr>
        </p:nvSpPr>
        <p:spPr>
          <a:xfrm>
            <a:off x="2152651" y="1656648"/>
            <a:ext cx="2268931" cy="3544707"/>
          </a:xfrm>
        </p:spPr>
        <p:txBody>
          <a:bodyPr vert="horz" lIns="68580" tIns="34290" rIns="68580" bIns="34290" rtlCol="0" anchor="ctr">
            <a:normAutofit/>
          </a:bodyPr>
          <a:lstStyle/>
          <a:p>
            <a:pPr algn="r"/>
            <a:r>
              <a:rPr lang="en-US" sz="3000" b="1" cap="none" dirty="0"/>
              <a:t>Online class rules </a:t>
            </a:r>
          </a:p>
        </p:txBody>
      </p:sp>
      <p:graphicFrame>
        <p:nvGraphicFramePr>
          <p:cNvPr id="7" name="Content Placeholder 2">
            <a:extLst>
              <a:ext uri="{FF2B5EF4-FFF2-40B4-BE49-F238E27FC236}">
                <a16:creationId xmlns:a16="http://schemas.microsoft.com/office/drawing/2014/main" id="{B7874F8A-09D2-573C-A490-D7393C2C9BE5}"/>
              </a:ext>
            </a:extLst>
          </p:cNvPr>
          <p:cNvGraphicFramePr>
            <a:graphicFrameLocks noGrp="1"/>
          </p:cNvGraphicFramePr>
          <p:nvPr>
            <p:ph idx="1"/>
            <p:extLst>
              <p:ext uri="{D42A27DB-BD31-4B8C-83A1-F6EECF244321}">
                <p14:modId xmlns:p14="http://schemas.microsoft.com/office/powerpoint/2010/main" val="2079977993"/>
              </p:ext>
            </p:extLst>
          </p:nvPr>
        </p:nvGraphicFramePr>
        <p:xfrm>
          <a:off x="4881966" y="1053885"/>
          <a:ext cx="5157383" cy="4618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图片 2">
            <a:extLst>
              <a:ext uri="{FF2B5EF4-FFF2-40B4-BE49-F238E27FC236}">
                <a16:creationId xmlns:a16="http://schemas.microsoft.com/office/drawing/2014/main" id="{775CFC6D-F1E8-2712-4D1D-28480BC0EE9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547" y="-699113"/>
            <a:ext cx="4711516" cy="2355758"/>
          </a:xfrm>
          <a:prstGeom prst="rect">
            <a:avLst/>
          </a:prstGeom>
        </p:spPr>
      </p:pic>
    </p:spTree>
    <p:extLst>
      <p:ext uri="{BB962C8B-B14F-4D97-AF65-F5344CB8AC3E}">
        <p14:creationId xmlns:p14="http://schemas.microsoft.com/office/powerpoint/2010/main" val="1651995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91E85-B615-25E1-AEFC-B0CC63E70A04}"/>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sz="2600"/>
              <a:t>Some </a:t>
            </a:r>
            <a:r>
              <a:rPr lang="en-GB" sz="2600"/>
              <a:t>questions to ponder</a:t>
            </a:r>
            <a:endParaRPr lang="en-US" sz="2600"/>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9065C4B-5A0E-C0F0-A5D4-E0386F820C1C}"/>
              </a:ext>
            </a:extLst>
          </p:cNvPr>
          <p:cNvGraphicFramePr>
            <a:graphicFrameLocks noGrp="1"/>
          </p:cNvGraphicFramePr>
          <p:nvPr>
            <p:ph idx="1"/>
            <p:extLst>
              <p:ext uri="{D42A27DB-BD31-4B8C-83A1-F6EECF244321}">
                <p14:modId xmlns:p14="http://schemas.microsoft.com/office/powerpoint/2010/main" val="4092514151"/>
              </p:ext>
            </p:extLst>
          </p:nvPr>
        </p:nvGraphicFramePr>
        <p:xfrm>
          <a:off x="5728447" y="878541"/>
          <a:ext cx="5820616" cy="5038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图片 2">
            <a:extLst>
              <a:ext uri="{FF2B5EF4-FFF2-40B4-BE49-F238E27FC236}">
                <a16:creationId xmlns:a16="http://schemas.microsoft.com/office/drawing/2014/main" id="{775CFC6D-F1E8-2712-4D1D-28480BC0EE9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3607" y="-857997"/>
            <a:ext cx="4711516" cy="2355758"/>
          </a:xfrm>
          <a:prstGeom prst="rect">
            <a:avLst/>
          </a:prstGeom>
        </p:spPr>
      </p:pic>
    </p:spTree>
    <p:extLst>
      <p:ext uri="{BB962C8B-B14F-4D97-AF65-F5344CB8AC3E}">
        <p14:creationId xmlns:p14="http://schemas.microsoft.com/office/powerpoint/2010/main" val="1656666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4" name="Picture 13" descr="Stack of open magazine s">
            <a:extLst>
              <a:ext uri="{FF2B5EF4-FFF2-40B4-BE49-F238E27FC236}">
                <a16:creationId xmlns:a16="http://schemas.microsoft.com/office/drawing/2014/main" id="{44C3FD34-A59A-32CF-05E1-17335060AA63}"/>
              </a:ext>
            </a:extLst>
          </p:cNvPr>
          <p:cNvPicPr>
            <a:picLocks noChangeAspect="1"/>
          </p:cNvPicPr>
          <p:nvPr/>
        </p:nvPicPr>
        <p:blipFill rotWithShape="1">
          <a:blip r:embed="rId2"/>
          <a:srcRect t="47865"/>
          <a:stretch/>
        </p:blipFill>
        <p:spPr>
          <a:xfrm>
            <a:off x="20" y="10"/>
            <a:ext cx="12191980" cy="4242806"/>
          </a:xfrm>
          <a:prstGeom prst="rect">
            <a:avLst/>
          </a:prstGeom>
        </p:spPr>
      </p:pic>
      <p:sp>
        <p:nvSpPr>
          <p:cNvPr id="2" name="Title 1">
            <a:extLst>
              <a:ext uri="{FF2B5EF4-FFF2-40B4-BE49-F238E27FC236}">
                <a16:creationId xmlns:a16="http://schemas.microsoft.com/office/drawing/2014/main" id="{067A3578-77E2-DFEC-F762-3A90BE236713}"/>
              </a:ext>
            </a:extLst>
          </p:cNvPr>
          <p:cNvSpPr>
            <a:spLocks noGrp="1"/>
          </p:cNvSpPr>
          <p:nvPr>
            <p:ph type="title"/>
          </p:nvPr>
        </p:nvSpPr>
        <p:spPr>
          <a:xfrm>
            <a:off x="1269023" y="2954216"/>
            <a:ext cx="9653954" cy="2848708"/>
          </a:xfrm>
          <a:prstGeom prst="ellipse">
            <a:avLst/>
          </a:prstGeom>
        </p:spPr>
        <p:txBody>
          <a:bodyPr vert="horz" lIns="274320" tIns="182880" rIns="274320" bIns="182880" rtlCol="0" anchor="ctr" anchorCtr="1">
            <a:normAutofit fontScale="90000"/>
          </a:bodyPr>
          <a:lstStyle/>
          <a:p>
            <a:r>
              <a:rPr lang="en-US" sz="2900" b="1" cap="none" dirty="0"/>
              <a:t>What makes a good book review? </a:t>
            </a:r>
            <a:br>
              <a:rPr lang="en-US" sz="2900" b="1" cap="none" dirty="0"/>
            </a:br>
            <a:br>
              <a:rPr lang="en-US" sz="2900" b="1" cap="none" dirty="0"/>
            </a:br>
            <a:r>
              <a:rPr lang="en-US" sz="2900" b="1" cap="none" dirty="0"/>
              <a:t>Share your thoughts in the chat box, thanks!</a:t>
            </a:r>
          </a:p>
        </p:txBody>
      </p:sp>
      <p:pic>
        <p:nvPicPr>
          <p:cNvPr id="3" name="图片 2">
            <a:extLst>
              <a:ext uri="{FF2B5EF4-FFF2-40B4-BE49-F238E27FC236}">
                <a16:creationId xmlns:a16="http://schemas.microsoft.com/office/drawing/2014/main" id="{775CFC6D-F1E8-2712-4D1D-28480BC0EE9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652" y="-778949"/>
            <a:ext cx="4711516" cy="2355758"/>
          </a:xfrm>
          <a:prstGeom prst="rect">
            <a:avLst/>
          </a:prstGeom>
        </p:spPr>
      </p:pic>
    </p:spTree>
    <p:extLst>
      <p:ext uri="{BB962C8B-B14F-4D97-AF65-F5344CB8AC3E}">
        <p14:creationId xmlns:p14="http://schemas.microsoft.com/office/powerpoint/2010/main" val="794880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56" name="Rectangle 105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105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651C5-E7B9-278D-B15C-D25B92D6FDFC}"/>
              </a:ext>
            </a:extLst>
          </p:cNvPr>
          <p:cNvSpPr>
            <a:spLocks noGrp="1"/>
          </p:cNvSpPr>
          <p:nvPr>
            <p:ph type="title"/>
          </p:nvPr>
        </p:nvSpPr>
        <p:spPr>
          <a:xfrm>
            <a:off x="643469" y="286720"/>
            <a:ext cx="3363974" cy="1728044"/>
          </a:xfrm>
          <a:noFill/>
          <a:ln>
            <a:solidFill>
              <a:schemeClr val="bg1"/>
            </a:solidFill>
          </a:ln>
        </p:spPr>
        <p:txBody>
          <a:bodyPr wrap="square">
            <a:normAutofit/>
          </a:bodyPr>
          <a:lstStyle/>
          <a:p>
            <a:r>
              <a:rPr lang="en-US" b="1">
                <a:solidFill>
                  <a:schemeClr val="bg1"/>
                </a:solidFill>
              </a:rPr>
              <a:t>Rain Before Rainbow </a:t>
            </a:r>
          </a:p>
        </p:txBody>
      </p:sp>
      <p:sp>
        <p:nvSpPr>
          <p:cNvPr id="1042" name="Content Placeholder 1029">
            <a:extLst>
              <a:ext uri="{FF2B5EF4-FFF2-40B4-BE49-F238E27FC236}">
                <a16:creationId xmlns:a16="http://schemas.microsoft.com/office/drawing/2014/main" id="{DDF627C6-3245-31BA-8FF2-8CB5531064F8}"/>
              </a:ext>
            </a:extLst>
          </p:cNvPr>
          <p:cNvSpPr>
            <a:spLocks noGrp="1"/>
          </p:cNvSpPr>
          <p:nvPr>
            <p:ph idx="1"/>
          </p:nvPr>
        </p:nvSpPr>
        <p:spPr>
          <a:xfrm>
            <a:off x="320810" y="2469763"/>
            <a:ext cx="4009292" cy="3933237"/>
          </a:xfrm>
        </p:spPr>
        <p:txBody>
          <a:bodyPr>
            <a:normAutofit fontScale="92500"/>
          </a:bodyPr>
          <a:lstStyle/>
          <a:p>
            <a:pPr marL="0" indent="0">
              <a:lnSpc>
                <a:spcPct val="90000"/>
              </a:lnSpc>
              <a:buNone/>
            </a:pPr>
            <a:r>
              <a:rPr lang="en-US" sz="2200" b="1" dirty="0">
                <a:solidFill>
                  <a:schemeClr val="bg1"/>
                </a:solidFill>
              </a:rPr>
              <a:t>What can you see on the cover?</a:t>
            </a:r>
          </a:p>
          <a:p>
            <a:pPr marL="0" indent="0">
              <a:lnSpc>
                <a:spcPct val="90000"/>
              </a:lnSpc>
              <a:buNone/>
            </a:pPr>
            <a:endParaRPr lang="en-US" sz="2200" b="1" dirty="0">
              <a:solidFill>
                <a:schemeClr val="bg1"/>
              </a:solidFill>
            </a:endParaRPr>
          </a:p>
          <a:p>
            <a:pPr marL="0" indent="0">
              <a:lnSpc>
                <a:spcPct val="90000"/>
              </a:lnSpc>
              <a:buNone/>
            </a:pPr>
            <a:r>
              <a:rPr lang="en-US" sz="2200" b="1" dirty="0">
                <a:solidFill>
                  <a:schemeClr val="bg1"/>
                </a:solidFill>
              </a:rPr>
              <a:t>How do those </a:t>
            </a:r>
            <a:r>
              <a:rPr lang="en-US" sz="2200" b="1" dirty="0" err="1">
                <a:solidFill>
                  <a:schemeClr val="bg1"/>
                </a:solidFill>
              </a:rPr>
              <a:t>colours</a:t>
            </a:r>
            <a:r>
              <a:rPr lang="en-US" sz="2200" b="1" dirty="0">
                <a:solidFill>
                  <a:schemeClr val="bg1"/>
                </a:solidFill>
              </a:rPr>
              <a:t> make you feel? </a:t>
            </a:r>
          </a:p>
          <a:p>
            <a:pPr marL="0" indent="0">
              <a:lnSpc>
                <a:spcPct val="90000"/>
              </a:lnSpc>
              <a:buNone/>
            </a:pPr>
            <a:endParaRPr lang="en-US" sz="2200" b="1" dirty="0">
              <a:solidFill>
                <a:schemeClr val="bg1"/>
              </a:solidFill>
            </a:endParaRPr>
          </a:p>
          <a:p>
            <a:pPr marL="0" indent="0">
              <a:lnSpc>
                <a:spcPct val="90000"/>
              </a:lnSpc>
              <a:buNone/>
            </a:pPr>
            <a:r>
              <a:rPr lang="en-US" sz="2200" b="1" dirty="0">
                <a:solidFill>
                  <a:schemeClr val="bg1"/>
                </a:solidFill>
              </a:rPr>
              <a:t>What’s your understanding of the title ‘rain before rainbows’? </a:t>
            </a:r>
          </a:p>
          <a:p>
            <a:pPr marL="0" indent="0">
              <a:lnSpc>
                <a:spcPct val="90000"/>
              </a:lnSpc>
              <a:buNone/>
            </a:pPr>
            <a:endParaRPr lang="en-US" sz="2200" b="1" dirty="0">
              <a:solidFill>
                <a:schemeClr val="bg1"/>
              </a:solidFill>
            </a:endParaRPr>
          </a:p>
          <a:p>
            <a:pPr marL="0" indent="0">
              <a:lnSpc>
                <a:spcPct val="90000"/>
              </a:lnSpc>
              <a:buNone/>
            </a:pPr>
            <a:r>
              <a:rPr lang="en-US" sz="2200" b="1" dirty="0">
                <a:solidFill>
                  <a:schemeClr val="bg1"/>
                </a:solidFill>
              </a:rPr>
              <a:t>Can you predict what the story is all about? </a:t>
            </a:r>
          </a:p>
          <a:p>
            <a:pPr marL="0" indent="0">
              <a:lnSpc>
                <a:spcPct val="90000"/>
              </a:lnSpc>
              <a:buNone/>
            </a:pPr>
            <a:endParaRPr lang="en-US" dirty="0">
              <a:solidFill>
                <a:schemeClr val="bg1"/>
              </a:solidFill>
            </a:endParaRPr>
          </a:p>
        </p:txBody>
      </p:sp>
      <p:pic>
        <p:nvPicPr>
          <p:cNvPr id="1026" name="Picture 2" descr="Rain Before Rainbows by Smriti Prasadam-Halls">
            <a:extLst>
              <a:ext uri="{FF2B5EF4-FFF2-40B4-BE49-F238E27FC236}">
                <a16:creationId xmlns:a16="http://schemas.microsoft.com/office/drawing/2014/main" id="{32E8EB31-25CB-97B4-6832-8110562D00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2" r="1" b="1"/>
          <a:stretch/>
        </p:blipFill>
        <p:spPr bwMode="auto">
          <a:xfrm>
            <a:off x="5486400" y="160805"/>
            <a:ext cx="6062131" cy="641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2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{339602C6-0EED-FF46-84F8-6F11DCE95A66}tf10001120</Template>
  <TotalTime>1096</TotalTime>
  <Words>1385</Words>
  <Application>Microsoft Office PowerPoint</Application>
  <PresentationFormat>宽屏</PresentationFormat>
  <Paragraphs>164</Paragraphs>
  <Slides>25</Slides>
  <Notes>9</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25</vt:i4>
      </vt:variant>
    </vt:vector>
  </HeadingPairs>
  <TitlesOfParts>
    <vt:vector size="33" baseType="lpstr">
      <vt:lpstr>Helvetica Neue</vt:lpstr>
      <vt:lpstr>Arial</vt:lpstr>
      <vt:lpstr>Calibri</vt:lpstr>
      <vt:lpstr>Dreaming Outloud Pro</vt:lpstr>
      <vt:lpstr>Fairwater Script</vt:lpstr>
      <vt:lpstr>Gill Sans MT</vt:lpstr>
      <vt:lpstr>Wingdings</vt:lpstr>
      <vt:lpstr>Parcel</vt:lpstr>
      <vt:lpstr>Rebus puzzles   (带有图片和单词的字谜游戏)</vt:lpstr>
      <vt:lpstr>Fill in the blanks</vt:lpstr>
      <vt:lpstr>Over to you!</vt:lpstr>
      <vt:lpstr> </vt:lpstr>
      <vt:lpstr>Integrating reading &amp; writing </vt:lpstr>
      <vt:lpstr>Online class rules </vt:lpstr>
      <vt:lpstr>Some questions to ponder</vt:lpstr>
      <vt:lpstr>What makes a good book review?   Share your thoughts in the chat box, thanks!</vt:lpstr>
      <vt:lpstr>Rain Before Rainbow </vt:lpstr>
      <vt:lpstr>Let’s read the story together</vt:lpstr>
      <vt:lpstr>PowerPoint 演示文稿</vt:lpstr>
      <vt:lpstr>Let’s ‘design’ the framework of the book review together!</vt:lpstr>
      <vt:lpstr>The must-have components in a good book review </vt:lpstr>
      <vt:lpstr>A couple of examples </vt:lpstr>
      <vt:lpstr>Example 1 </vt:lpstr>
      <vt:lpstr>Example 2 </vt:lpstr>
      <vt:lpstr>Now, over to you. let’s write &amp; Share  (5 mins)</vt:lpstr>
      <vt:lpstr>Students’ writing</vt:lpstr>
      <vt:lpstr>Students’ writing</vt:lpstr>
      <vt:lpstr>Student’s writing </vt:lpstr>
      <vt:lpstr>Student’s writing</vt:lpstr>
      <vt:lpstr>Reflect &amp; analyse </vt:lpstr>
      <vt:lpstr>Differentiation:    Design a book review poster</vt:lpstr>
      <vt:lpstr>Your takeaway</vt:lpstr>
      <vt:lpstr>Thank you  &amp;  see you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 Helen</dc:creator>
  <cp:lastModifiedBy>1416659021@qq.com</cp:lastModifiedBy>
  <cp:revision>24</cp:revision>
  <dcterms:created xsi:type="dcterms:W3CDTF">2022-09-21T12:03:48Z</dcterms:created>
  <dcterms:modified xsi:type="dcterms:W3CDTF">2023-01-30T07:15:53Z</dcterms:modified>
</cp:coreProperties>
</file>