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26"/>
  </p:notesMasterIdLst>
  <p:sldIdLst>
    <p:sldId id="447" r:id="rId2"/>
    <p:sldId id="256" r:id="rId3"/>
    <p:sldId id="350" r:id="rId4"/>
    <p:sldId id="393" r:id="rId5"/>
    <p:sldId id="376" r:id="rId6"/>
    <p:sldId id="412" r:id="rId7"/>
    <p:sldId id="443" r:id="rId8"/>
    <p:sldId id="434" r:id="rId9"/>
    <p:sldId id="342" r:id="rId10"/>
    <p:sldId id="435" r:id="rId11"/>
    <p:sldId id="436" r:id="rId12"/>
    <p:sldId id="437" r:id="rId13"/>
    <p:sldId id="438" r:id="rId14"/>
    <p:sldId id="439" r:id="rId15"/>
    <p:sldId id="341" r:id="rId16"/>
    <p:sldId id="364" r:id="rId17"/>
    <p:sldId id="440" r:id="rId18"/>
    <p:sldId id="441" r:id="rId19"/>
    <p:sldId id="442" r:id="rId20"/>
    <p:sldId id="444" r:id="rId21"/>
    <p:sldId id="445" r:id="rId22"/>
    <p:sldId id="446" r:id="rId23"/>
    <p:sldId id="338" r:id="rId24"/>
    <p:sldId id="4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26" autoAdjust="0"/>
    <p:restoredTop sz="95884"/>
  </p:normalViewPr>
  <p:slideViewPr>
    <p:cSldViewPr snapToGrid="0">
      <p:cViewPr varScale="1">
        <p:scale>
          <a:sx n="66" d="100"/>
          <a:sy n="66" d="100"/>
        </p:scale>
        <p:origin x="60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D8E7A-119D-4248-A328-C709FCE46DC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108ADE-AA8E-451F-AAA2-71E5FBFCFDA5}">
      <dgm:prSet/>
      <dgm:spPr/>
      <dgm:t>
        <a:bodyPr/>
        <a:lstStyle/>
        <a:p>
          <a:r>
            <a:rPr lang="en-US" b="1" dirty="0"/>
            <a:t>20 questions- Yes/No</a:t>
          </a:r>
          <a:endParaRPr lang="en-US" dirty="0"/>
        </a:p>
      </dgm:t>
    </dgm:pt>
    <dgm:pt modelId="{F8D45FF3-C4D9-4E09-945B-4C457FB2E504}" type="parTrans" cxnId="{6754BE38-CD13-4008-ACBC-924957120F58}">
      <dgm:prSet/>
      <dgm:spPr/>
      <dgm:t>
        <a:bodyPr/>
        <a:lstStyle/>
        <a:p>
          <a:endParaRPr lang="en-US"/>
        </a:p>
      </dgm:t>
    </dgm:pt>
    <dgm:pt modelId="{BD0DCA65-35AC-4713-8F92-2D4DB33B9DB6}" type="sibTrans" cxnId="{6754BE38-CD13-4008-ACBC-924957120F58}">
      <dgm:prSet/>
      <dgm:spPr/>
      <dgm:t>
        <a:bodyPr/>
        <a:lstStyle/>
        <a:p>
          <a:endParaRPr lang="en-US"/>
        </a:p>
      </dgm:t>
    </dgm:pt>
    <dgm:pt modelId="{84B72C21-B5CA-42D9-B79C-1410FCEEB465}">
      <dgm:prSet/>
      <dgm:spPr/>
      <dgm:t>
        <a:bodyPr/>
        <a:lstStyle/>
        <a:p>
          <a:r>
            <a:rPr lang="en-US" b="1"/>
            <a:t>Is it something that  can be used/seen/… </a:t>
          </a:r>
          <a:endParaRPr lang="en-US"/>
        </a:p>
      </dgm:t>
    </dgm:pt>
    <dgm:pt modelId="{51E5A222-7763-4DDA-9239-A310B4834C7F}" type="parTrans" cxnId="{EC1E40CE-3572-4F55-8C1F-D50558D4EB36}">
      <dgm:prSet/>
      <dgm:spPr/>
      <dgm:t>
        <a:bodyPr/>
        <a:lstStyle/>
        <a:p>
          <a:endParaRPr lang="en-US"/>
        </a:p>
      </dgm:t>
    </dgm:pt>
    <dgm:pt modelId="{A5A3AE1C-56A2-4859-BE33-7E74AF72E6CB}" type="sibTrans" cxnId="{EC1E40CE-3572-4F55-8C1F-D50558D4EB36}">
      <dgm:prSet/>
      <dgm:spPr/>
      <dgm:t>
        <a:bodyPr/>
        <a:lstStyle/>
        <a:p>
          <a:endParaRPr lang="en-US"/>
        </a:p>
      </dgm:t>
    </dgm:pt>
    <dgm:pt modelId="{6FC5DE69-0184-41B5-A77B-CFFF74D9F2C9}">
      <dgm:prSet/>
      <dgm:spPr/>
      <dgm:t>
        <a:bodyPr/>
        <a:lstStyle/>
        <a:p>
          <a:r>
            <a:rPr lang="en-US" b="1"/>
            <a:t>Is it some that we can… </a:t>
          </a:r>
          <a:endParaRPr lang="en-US"/>
        </a:p>
      </dgm:t>
    </dgm:pt>
    <dgm:pt modelId="{7E64C0AA-6352-49FA-A01C-7983187A10B1}" type="parTrans" cxnId="{F4BE72DF-0184-472A-8AE3-B1EEFBCDA603}">
      <dgm:prSet/>
      <dgm:spPr/>
      <dgm:t>
        <a:bodyPr/>
        <a:lstStyle/>
        <a:p>
          <a:endParaRPr lang="en-US"/>
        </a:p>
      </dgm:t>
    </dgm:pt>
    <dgm:pt modelId="{B9FDB6A7-F026-46F5-AE2C-09F2EDC6C66D}" type="sibTrans" cxnId="{F4BE72DF-0184-472A-8AE3-B1EEFBCDA603}">
      <dgm:prSet/>
      <dgm:spPr/>
      <dgm:t>
        <a:bodyPr/>
        <a:lstStyle/>
        <a:p>
          <a:endParaRPr lang="en-US"/>
        </a:p>
      </dgm:t>
    </dgm:pt>
    <dgm:pt modelId="{8F584CAC-586B-4F08-B117-0BB7467A805E}">
      <dgm:prSet/>
      <dgm:spPr/>
      <dgm:t>
        <a:bodyPr/>
        <a:lstStyle/>
        <a:p>
          <a:r>
            <a:rPr lang="en-US" b="1"/>
            <a:t>Is it…?  </a:t>
          </a:r>
          <a:endParaRPr lang="en-US"/>
        </a:p>
      </dgm:t>
    </dgm:pt>
    <dgm:pt modelId="{813D1551-5EA9-4854-AEF0-896FE767F7E9}" type="parTrans" cxnId="{D341537E-DA35-44DD-95BC-94FFB27D182A}">
      <dgm:prSet/>
      <dgm:spPr/>
      <dgm:t>
        <a:bodyPr/>
        <a:lstStyle/>
        <a:p>
          <a:endParaRPr lang="en-US"/>
        </a:p>
      </dgm:t>
    </dgm:pt>
    <dgm:pt modelId="{353ADAD3-6DB1-4E78-89C0-CE866983AFF6}" type="sibTrans" cxnId="{D341537E-DA35-44DD-95BC-94FFB27D182A}">
      <dgm:prSet/>
      <dgm:spPr/>
      <dgm:t>
        <a:bodyPr/>
        <a:lstStyle/>
        <a:p>
          <a:endParaRPr lang="en-US"/>
        </a:p>
      </dgm:t>
    </dgm:pt>
    <dgm:pt modelId="{38F9E1F9-CCFD-49C8-8482-76F1D250152B}">
      <dgm:prSet/>
      <dgm:spPr/>
      <dgm:t>
        <a:bodyPr/>
        <a:lstStyle/>
        <a:p>
          <a:r>
            <a:rPr lang="en-US" b="1" dirty="0"/>
            <a:t>The person that makes the right guess within 20 questions gets a prize. </a:t>
          </a:r>
          <a:endParaRPr lang="en-US" dirty="0"/>
        </a:p>
      </dgm:t>
    </dgm:pt>
    <dgm:pt modelId="{5F503BE6-5F0A-4D04-88E4-06F2F4F9A29A}" type="parTrans" cxnId="{1BEDD4B3-3F43-4754-8EA1-C8A263D40967}">
      <dgm:prSet/>
      <dgm:spPr/>
      <dgm:t>
        <a:bodyPr/>
        <a:lstStyle/>
        <a:p>
          <a:endParaRPr lang="en-US"/>
        </a:p>
      </dgm:t>
    </dgm:pt>
    <dgm:pt modelId="{8C2329F8-A6E6-4CF6-89BB-36E938C874E3}" type="sibTrans" cxnId="{1BEDD4B3-3F43-4754-8EA1-C8A263D40967}">
      <dgm:prSet/>
      <dgm:spPr/>
      <dgm:t>
        <a:bodyPr/>
        <a:lstStyle/>
        <a:p>
          <a:endParaRPr lang="en-US"/>
        </a:p>
      </dgm:t>
    </dgm:pt>
    <dgm:pt modelId="{B615A750-E26F-CF4D-90CC-0E89C166ECE4}" type="pres">
      <dgm:prSet presAssocID="{E1CD8E7A-119D-4248-A328-C709FCE46DCD}" presName="linear" presStyleCnt="0">
        <dgm:presLayoutVars>
          <dgm:animLvl val="lvl"/>
          <dgm:resizeHandles val="exact"/>
        </dgm:presLayoutVars>
      </dgm:prSet>
      <dgm:spPr/>
    </dgm:pt>
    <dgm:pt modelId="{E67D6EF2-4CF1-F74B-9805-A67C3BD393CB}" type="pres">
      <dgm:prSet presAssocID="{12108ADE-AA8E-451F-AAA2-71E5FBFCFD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1C9167-8699-3C44-88CB-FEA91E6AAE28}" type="pres">
      <dgm:prSet presAssocID="{BD0DCA65-35AC-4713-8F92-2D4DB33B9DB6}" presName="spacer" presStyleCnt="0"/>
      <dgm:spPr/>
    </dgm:pt>
    <dgm:pt modelId="{1752CCB9-4772-A14A-80EC-BE08A805626D}" type="pres">
      <dgm:prSet presAssocID="{84B72C21-B5CA-42D9-B79C-1410FCEEB4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37B577-A849-F544-B1AF-8D911C353E35}" type="pres">
      <dgm:prSet presAssocID="{A5A3AE1C-56A2-4859-BE33-7E74AF72E6CB}" presName="spacer" presStyleCnt="0"/>
      <dgm:spPr/>
    </dgm:pt>
    <dgm:pt modelId="{D021D237-960C-EC45-AFB2-F4952EBEEE87}" type="pres">
      <dgm:prSet presAssocID="{6FC5DE69-0184-41B5-A77B-CFFF74D9F2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DE1B81-FD56-1244-BA9B-190E384508F9}" type="pres">
      <dgm:prSet presAssocID="{B9FDB6A7-F026-46F5-AE2C-09F2EDC6C66D}" presName="spacer" presStyleCnt="0"/>
      <dgm:spPr/>
    </dgm:pt>
    <dgm:pt modelId="{DC9CCF14-B5B6-5C4C-8C33-E7D299F6FC8D}" type="pres">
      <dgm:prSet presAssocID="{8F584CAC-586B-4F08-B117-0BB7467A8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1DEC98-8468-FE49-BF37-47E72083CCFB}" type="pres">
      <dgm:prSet presAssocID="{353ADAD3-6DB1-4E78-89C0-CE866983AFF6}" presName="spacer" presStyleCnt="0"/>
      <dgm:spPr/>
    </dgm:pt>
    <dgm:pt modelId="{988CE79F-0321-814E-AA82-85D4AF9B1788}" type="pres">
      <dgm:prSet presAssocID="{38F9E1F9-CCFD-49C8-8482-76F1D25015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54BE38-CD13-4008-ACBC-924957120F58}" srcId="{E1CD8E7A-119D-4248-A328-C709FCE46DCD}" destId="{12108ADE-AA8E-451F-AAA2-71E5FBFCFDA5}" srcOrd="0" destOrd="0" parTransId="{F8D45FF3-C4D9-4E09-945B-4C457FB2E504}" sibTransId="{BD0DCA65-35AC-4713-8F92-2D4DB33B9DB6}"/>
    <dgm:cxn modelId="{5DD02644-0178-3348-AFCC-EB032592334B}" type="presOf" srcId="{84B72C21-B5CA-42D9-B79C-1410FCEEB465}" destId="{1752CCB9-4772-A14A-80EC-BE08A805626D}" srcOrd="0" destOrd="0" presId="urn:microsoft.com/office/officeart/2005/8/layout/vList2"/>
    <dgm:cxn modelId="{D341537E-DA35-44DD-95BC-94FFB27D182A}" srcId="{E1CD8E7A-119D-4248-A328-C709FCE46DCD}" destId="{8F584CAC-586B-4F08-B117-0BB7467A805E}" srcOrd="3" destOrd="0" parTransId="{813D1551-5EA9-4854-AEF0-896FE767F7E9}" sibTransId="{353ADAD3-6DB1-4E78-89C0-CE866983AFF6}"/>
    <dgm:cxn modelId="{23042988-14F3-7240-8EF4-C883A700B4B9}" type="presOf" srcId="{8F584CAC-586B-4F08-B117-0BB7467A805E}" destId="{DC9CCF14-B5B6-5C4C-8C33-E7D299F6FC8D}" srcOrd="0" destOrd="0" presId="urn:microsoft.com/office/officeart/2005/8/layout/vList2"/>
    <dgm:cxn modelId="{D2AFFAA0-EA37-A248-A1ED-1722D98B409A}" type="presOf" srcId="{38F9E1F9-CCFD-49C8-8482-76F1D250152B}" destId="{988CE79F-0321-814E-AA82-85D4AF9B1788}" srcOrd="0" destOrd="0" presId="urn:microsoft.com/office/officeart/2005/8/layout/vList2"/>
    <dgm:cxn modelId="{1BEDD4B3-3F43-4754-8EA1-C8A263D40967}" srcId="{E1CD8E7A-119D-4248-A328-C709FCE46DCD}" destId="{38F9E1F9-CCFD-49C8-8482-76F1D250152B}" srcOrd="4" destOrd="0" parTransId="{5F503BE6-5F0A-4D04-88E4-06F2F4F9A29A}" sibTransId="{8C2329F8-A6E6-4CF6-89BB-36E938C874E3}"/>
    <dgm:cxn modelId="{817DD3C5-958B-2F40-880D-64133D678BB6}" type="presOf" srcId="{12108ADE-AA8E-451F-AAA2-71E5FBFCFDA5}" destId="{E67D6EF2-4CF1-F74B-9805-A67C3BD393CB}" srcOrd="0" destOrd="0" presId="urn:microsoft.com/office/officeart/2005/8/layout/vList2"/>
    <dgm:cxn modelId="{5C8CE8C8-1A54-BB47-AEA8-A2A1E4E8CEB3}" type="presOf" srcId="{E1CD8E7A-119D-4248-A328-C709FCE46DCD}" destId="{B615A750-E26F-CF4D-90CC-0E89C166ECE4}" srcOrd="0" destOrd="0" presId="urn:microsoft.com/office/officeart/2005/8/layout/vList2"/>
    <dgm:cxn modelId="{EC1E40CE-3572-4F55-8C1F-D50558D4EB36}" srcId="{E1CD8E7A-119D-4248-A328-C709FCE46DCD}" destId="{84B72C21-B5CA-42D9-B79C-1410FCEEB465}" srcOrd="1" destOrd="0" parTransId="{51E5A222-7763-4DDA-9239-A310B4834C7F}" sibTransId="{A5A3AE1C-56A2-4859-BE33-7E74AF72E6CB}"/>
    <dgm:cxn modelId="{F4BE72DF-0184-472A-8AE3-B1EEFBCDA603}" srcId="{E1CD8E7A-119D-4248-A328-C709FCE46DCD}" destId="{6FC5DE69-0184-41B5-A77B-CFFF74D9F2C9}" srcOrd="2" destOrd="0" parTransId="{7E64C0AA-6352-49FA-A01C-7983187A10B1}" sibTransId="{B9FDB6A7-F026-46F5-AE2C-09F2EDC6C66D}"/>
    <dgm:cxn modelId="{421523E1-69B6-9F4A-9E0A-53B21F98050F}" type="presOf" srcId="{6FC5DE69-0184-41B5-A77B-CFFF74D9F2C9}" destId="{D021D237-960C-EC45-AFB2-F4952EBEEE87}" srcOrd="0" destOrd="0" presId="urn:microsoft.com/office/officeart/2005/8/layout/vList2"/>
    <dgm:cxn modelId="{E3BC2573-62BA-8B46-91A2-E3314BCAEF77}" type="presParOf" srcId="{B615A750-E26F-CF4D-90CC-0E89C166ECE4}" destId="{E67D6EF2-4CF1-F74B-9805-A67C3BD393CB}" srcOrd="0" destOrd="0" presId="urn:microsoft.com/office/officeart/2005/8/layout/vList2"/>
    <dgm:cxn modelId="{3B0B0D73-BCBC-D645-BFB7-E3AAB8B3184E}" type="presParOf" srcId="{B615A750-E26F-CF4D-90CC-0E89C166ECE4}" destId="{F41C9167-8699-3C44-88CB-FEA91E6AAE28}" srcOrd="1" destOrd="0" presId="urn:microsoft.com/office/officeart/2005/8/layout/vList2"/>
    <dgm:cxn modelId="{2AE18957-5151-C249-923B-E642157EAD3A}" type="presParOf" srcId="{B615A750-E26F-CF4D-90CC-0E89C166ECE4}" destId="{1752CCB9-4772-A14A-80EC-BE08A805626D}" srcOrd="2" destOrd="0" presId="urn:microsoft.com/office/officeart/2005/8/layout/vList2"/>
    <dgm:cxn modelId="{82CB3A93-01DD-F449-BB8A-05DF12BC1A08}" type="presParOf" srcId="{B615A750-E26F-CF4D-90CC-0E89C166ECE4}" destId="{9037B577-A849-F544-B1AF-8D911C353E35}" srcOrd="3" destOrd="0" presId="urn:microsoft.com/office/officeart/2005/8/layout/vList2"/>
    <dgm:cxn modelId="{2CD37570-AF6C-704C-B511-A79E0C3A3E37}" type="presParOf" srcId="{B615A750-E26F-CF4D-90CC-0E89C166ECE4}" destId="{D021D237-960C-EC45-AFB2-F4952EBEEE87}" srcOrd="4" destOrd="0" presId="urn:microsoft.com/office/officeart/2005/8/layout/vList2"/>
    <dgm:cxn modelId="{45C685EF-B57B-0743-8591-0A59C9BA7E3F}" type="presParOf" srcId="{B615A750-E26F-CF4D-90CC-0E89C166ECE4}" destId="{76DE1B81-FD56-1244-BA9B-190E384508F9}" srcOrd="5" destOrd="0" presId="urn:microsoft.com/office/officeart/2005/8/layout/vList2"/>
    <dgm:cxn modelId="{246F3BD9-3907-EE48-B290-946B67576B84}" type="presParOf" srcId="{B615A750-E26F-CF4D-90CC-0E89C166ECE4}" destId="{DC9CCF14-B5B6-5C4C-8C33-E7D299F6FC8D}" srcOrd="6" destOrd="0" presId="urn:microsoft.com/office/officeart/2005/8/layout/vList2"/>
    <dgm:cxn modelId="{52AE5167-EC6E-DF4A-B62C-2164785A3507}" type="presParOf" srcId="{B615A750-E26F-CF4D-90CC-0E89C166ECE4}" destId="{BD1DEC98-8468-FE49-BF37-47E72083CCFB}" srcOrd="7" destOrd="0" presId="urn:microsoft.com/office/officeart/2005/8/layout/vList2"/>
    <dgm:cxn modelId="{645D0ABF-5E70-A94E-913E-CC09FC9728D2}" type="presParOf" srcId="{B615A750-E26F-CF4D-90CC-0E89C166ECE4}" destId="{988CE79F-0321-814E-AA82-85D4AF9B17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551D2-19A7-4D34-96A5-833BFED8F50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91BFF0-56F5-4162-BBE1-D751EC07C1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cap="none" dirty="0"/>
            <a:t>Try some warmers and discuss why and how to use them to </a:t>
          </a:r>
          <a:r>
            <a:rPr lang="en-US" sz="2400" cap="none" dirty="0" err="1"/>
            <a:t>maximise</a:t>
          </a:r>
          <a:r>
            <a:rPr lang="en-US" sz="2400" cap="none" dirty="0"/>
            <a:t> STT </a:t>
          </a:r>
        </a:p>
      </dgm:t>
    </dgm:pt>
    <dgm:pt modelId="{261978BA-F6BD-42CC-9DC1-B0D73D0D6FC2}" type="parTrans" cxnId="{777F93A0-0913-4B2E-9A92-D2EFC15E2203}">
      <dgm:prSet/>
      <dgm:spPr/>
      <dgm:t>
        <a:bodyPr/>
        <a:lstStyle/>
        <a:p>
          <a:endParaRPr lang="en-US"/>
        </a:p>
      </dgm:t>
    </dgm:pt>
    <dgm:pt modelId="{19E76290-2BC7-49DE-B0CF-AFDC08553201}" type="sibTrans" cxnId="{777F93A0-0913-4B2E-9A92-D2EFC15E2203}">
      <dgm:prSet/>
      <dgm:spPr/>
      <dgm:t>
        <a:bodyPr/>
        <a:lstStyle/>
        <a:p>
          <a:endParaRPr lang="en-US"/>
        </a:p>
      </dgm:t>
    </dgm:pt>
    <dgm:pt modelId="{87351DDF-FD14-4942-8439-3856AB2896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cap="none" dirty="0"/>
            <a:t>Reflect &amp; </a:t>
          </a:r>
          <a:r>
            <a:rPr lang="en-US" sz="2400" cap="none" dirty="0" err="1"/>
            <a:t>analyse</a:t>
          </a:r>
          <a:r>
            <a:rPr lang="en-US" sz="2400" cap="none" dirty="0"/>
            <a:t> </a:t>
          </a:r>
        </a:p>
      </dgm:t>
    </dgm:pt>
    <dgm:pt modelId="{FC5338F5-8662-4045-A26C-0E45EC642D25}" type="parTrans" cxnId="{6D599908-C33D-45CF-9884-937F77686C2D}">
      <dgm:prSet/>
      <dgm:spPr/>
      <dgm:t>
        <a:bodyPr/>
        <a:lstStyle/>
        <a:p>
          <a:endParaRPr lang="en-US"/>
        </a:p>
      </dgm:t>
    </dgm:pt>
    <dgm:pt modelId="{509B200B-8D63-415D-9F26-08BF0C7DE214}" type="sibTrans" cxnId="{6D599908-C33D-45CF-9884-937F77686C2D}">
      <dgm:prSet/>
      <dgm:spPr/>
      <dgm:t>
        <a:bodyPr/>
        <a:lstStyle/>
        <a:p>
          <a:endParaRPr lang="en-US"/>
        </a:p>
      </dgm:t>
    </dgm:pt>
    <dgm:pt modelId="{9369D83E-F0E4-40FF-80CF-F249D8AF37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cap="none"/>
            <a:t>Your takeaway </a:t>
          </a:r>
        </a:p>
      </dgm:t>
    </dgm:pt>
    <dgm:pt modelId="{AC584E97-19FA-450D-A951-E1CE5110FD49}" type="parTrans" cxnId="{6467D2BF-6186-4BBF-88E1-C01BCF7D8B09}">
      <dgm:prSet/>
      <dgm:spPr/>
      <dgm:t>
        <a:bodyPr/>
        <a:lstStyle/>
        <a:p>
          <a:endParaRPr lang="en-US"/>
        </a:p>
      </dgm:t>
    </dgm:pt>
    <dgm:pt modelId="{D80D993C-34B9-4571-A2A1-CF675E0FAE86}" type="sibTrans" cxnId="{6467D2BF-6186-4BBF-88E1-C01BCF7D8B09}">
      <dgm:prSet/>
      <dgm:spPr/>
      <dgm:t>
        <a:bodyPr/>
        <a:lstStyle/>
        <a:p>
          <a:endParaRPr lang="en-US"/>
        </a:p>
      </dgm:t>
    </dgm:pt>
    <dgm:pt modelId="{12F3202E-3C47-4430-9E71-4F5D1602C480}" type="pres">
      <dgm:prSet presAssocID="{8A4551D2-19A7-4D34-96A5-833BFED8F505}" presName="root" presStyleCnt="0">
        <dgm:presLayoutVars>
          <dgm:dir/>
          <dgm:resizeHandles val="exact"/>
        </dgm:presLayoutVars>
      </dgm:prSet>
      <dgm:spPr/>
    </dgm:pt>
    <dgm:pt modelId="{A0F187F2-B119-43EA-B7B6-EC46AA52628C}" type="pres">
      <dgm:prSet presAssocID="{1691BFF0-56F5-4162-BBE1-D751EC07C1EC}" presName="compNode" presStyleCnt="0"/>
      <dgm:spPr/>
    </dgm:pt>
    <dgm:pt modelId="{98DD3728-3EA6-4B32-80C4-7A74E12B1793}" type="pres">
      <dgm:prSet presAssocID="{1691BFF0-56F5-4162-BBE1-D751EC07C1EC}" presName="bgRect" presStyleLbl="bgShp" presStyleIdx="0" presStyleCnt="3"/>
      <dgm:spPr/>
    </dgm:pt>
    <dgm:pt modelId="{BF7B8D4F-8C60-49D5-BE55-BB5CDC519175}" type="pres">
      <dgm:prSet presAssocID="{1691BFF0-56F5-4162-BBE1-D751EC07C1E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1F9F162-7EE0-4B65-B2F3-D2C9622365F2}" type="pres">
      <dgm:prSet presAssocID="{1691BFF0-56F5-4162-BBE1-D751EC07C1EC}" presName="spaceRect" presStyleCnt="0"/>
      <dgm:spPr/>
    </dgm:pt>
    <dgm:pt modelId="{87B0C746-5545-45D2-BF17-D85D0436C899}" type="pres">
      <dgm:prSet presAssocID="{1691BFF0-56F5-4162-BBE1-D751EC07C1EC}" presName="parTx" presStyleLbl="revTx" presStyleIdx="0" presStyleCnt="3">
        <dgm:presLayoutVars>
          <dgm:chMax val="0"/>
          <dgm:chPref val="0"/>
        </dgm:presLayoutVars>
      </dgm:prSet>
      <dgm:spPr/>
    </dgm:pt>
    <dgm:pt modelId="{A4231592-C610-4C95-A004-9E3435A7DFFC}" type="pres">
      <dgm:prSet presAssocID="{19E76290-2BC7-49DE-B0CF-AFDC08553201}" presName="sibTrans" presStyleCnt="0"/>
      <dgm:spPr/>
    </dgm:pt>
    <dgm:pt modelId="{E93B08F5-A662-4FED-AA37-22700ED7BA77}" type="pres">
      <dgm:prSet presAssocID="{87351DDF-FD14-4942-8439-3856AB289620}" presName="compNode" presStyleCnt="0"/>
      <dgm:spPr/>
    </dgm:pt>
    <dgm:pt modelId="{4B77D20C-97F0-4C4B-98C3-4D1498A84B17}" type="pres">
      <dgm:prSet presAssocID="{87351DDF-FD14-4942-8439-3856AB289620}" presName="bgRect" presStyleLbl="bgShp" presStyleIdx="1" presStyleCnt="3"/>
      <dgm:spPr/>
    </dgm:pt>
    <dgm:pt modelId="{E2D2FC40-B0B7-4BFD-BA58-995D2938CC61}" type="pres">
      <dgm:prSet presAssocID="{87351DDF-FD14-4942-8439-3856AB2896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316457-E500-4BEB-80DB-4E4F177D4165}" type="pres">
      <dgm:prSet presAssocID="{87351DDF-FD14-4942-8439-3856AB289620}" presName="spaceRect" presStyleCnt="0"/>
      <dgm:spPr/>
    </dgm:pt>
    <dgm:pt modelId="{9B7B4CE8-0AA3-41B1-9037-74D667C652AE}" type="pres">
      <dgm:prSet presAssocID="{87351DDF-FD14-4942-8439-3856AB289620}" presName="parTx" presStyleLbl="revTx" presStyleIdx="1" presStyleCnt="3">
        <dgm:presLayoutVars>
          <dgm:chMax val="0"/>
          <dgm:chPref val="0"/>
        </dgm:presLayoutVars>
      </dgm:prSet>
      <dgm:spPr/>
    </dgm:pt>
    <dgm:pt modelId="{5028981B-ABA2-4879-B871-924AD9724745}" type="pres">
      <dgm:prSet presAssocID="{509B200B-8D63-415D-9F26-08BF0C7DE214}" presName="sibTrans" presStyleCnt="0"/>
      <dgm:spPr/>
    </dgm:pt>
    <dgm:pt modelId="{6EEC127C-7C43-42C7-A1AA-EA2C99ED4687}" type="pres">
      <dgm:prSet presAssocID="{9369D83E-F0E4-40FF-80CF-F249D8AF37E3}" presName="compNode" presStyleCnt="0"/>
      <dgm:spPr/>
    </dgm:pt>
    <dgm:pt modelId="{CA381ABE-D2CE-42E3-BF7C-1693329EBCC6}" type="pres">
      <dgm:prSet presAssocID="{9369D83E-F0E4-40FF-80CF-F249D8AF37E3}" presName="bgRect" presStyleLbl="bgShp" presStyleIdx="2" presStyleCnt="3"/>
      <dgm:spPr/>
    </dgm:pt>
    <dgm:pt modelId="{6042946A-1C80-4DA8-8EEB-DC463A60E226}" type="pres">
      <dgm:prSet presAssocID="{9369D83E-F0E4-40FF-80CF-F249D8AF37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F9813E7-59BD-4C9C-B6E9-D6E2AA4C0E7A}" type="pres">
      <dgm:prSet presAssocID="{9369D83E-F0E4-40FF-80CF-F249D8AF37E3}" presName="spaceRect" presStyleCnt="0"/>
      <dgm:spPr/>
    </dgm:pt>
    <dgm:pt modelId="{DAA6BDAA-EA58-4478-8AFF-A11DC9B1C830}" type="pres">
      <dgm:prSet presAssocID="{9369D83E-F0E4-40FF-80CF-F249D8AF37E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D599908-C33D-45CF-9884-937F77686C2D}" srcId="{8A4551D2-19A7-4D34-96A5-833BFED8F505}" destId="{87351DDF-FD14-4942-8439-3856AB289620}" srcOrd="1" destOrd="0" parTransId="{FC5338F5-8662-4045-A26C-0E45EC642D25}" sibTransId="{509B200B-8D63-415D-9F26-08BF0C7DE214}"/>
    <dgm:cxn modelId="{1782DA6B-4E88-AF42-9F80-0B23BB266BCA}" type="presOf" srcId="{9369D83E-F0E4-40FF-80CF-F249D8AF37E3}" destId="{DAA6BDAA-EA58-4478-8AFF-A11DC9B1C830}" srcOrd="0" destOrd="0" presId="urn:microsoft.com/office/officeart/2018/2/layout/IconVerticalSolidList"/>
    <dgm:cxn modelId="{7A183492-073B-8140-AA4A-9997C3AF7442}" type="presOf" srcId="{87351DDF-FD14-4942-8439-3856AB289620}" destId="{9B7B4CE8-0AA3-41B1-9037-74D667C652AE}" srcOrd="0" destOrd="0" presId="urn:microsoft.com/office/officeart/2018/2/layout/IconVerticalSolidList"/>
    <dgm:cxn modelId="{777F93A0-0913-4B2E-9A92-D2EFC15E2203}" srcId="{8A4551D2-19A7-4D34-96A5-833BFED8F505}" destId="{1691BFF0-56F5-4162-BBE1-D751EC07C1EC}" srcOrd="0" destOrd="0" parTransId="{261978BA-F6BD-42CC-9DC1-B0D73D0D6FC2}" sibTransId="{19E76290-2BC7-49DE-B0CF-AFDC08553201}"/>
    <dgm:cxn modelId="{6467D2BF-6186-4BBF-88E1-C01BCF7D8B09}" srcId="{8A4551D2-19A7-4D34-96A5-833BFED8F505}" destId="{9369D83E-F0E4-40FF-80CF-F249D8AF37E3}" srcOrd="2" destOrd="0" parTransId="{AC584E97-19FA-450D-A951-E1CE5110FD49}" sibTransId="{D80D993C-34B9-4571-A2A1-CF675E0FAE86}"/>
    <dgm:cxn modelId="{61FA55DE-369D-9146-82B5-C9764DCBF734}" type="presOf" srcId="{8A4551D2-19A7-4D34-96A5-833BFED8F505}" destId="{12F3202E-3C47-4430-9E71-4F5D1602C480}" srcOrd="0" destOrd="0" presId="urn:microsoft.com/office/officeart/2018/2/layout/IconVerticalSolidList"/>
    <dgm:cxn modelId="{D89F43E1-4335-964B-8D2D-906135B034A7}" type="presOf" srcId="{1691BFF0-56F5-4162-BBE1-D751EC07C1EC}" destId="{87B0C746-5545-45D2-BF17-D85D0436C899}" srcOrd="0" destOrd="0" presId="urn:microsoft.com/office/officeart/2018/2/layout/IconVerticalSolidList"/>
    <dgm:cxn modelId="{0A3DCF6D-0456-3344-8052-CBFE84118D2A}" type="presParOf" srcId="{12F3202E-3C47-4430-9E71-4F5D1602C480}" destId="{A0F187F2-B119-43EA-B7B6-EC46AA52628C}" srcOrd="0" destOrd="0" presId="urn:microsoft.com/office/officeart/2018/2/layout/IconVerticalSolidList"/>
    <dgm:cxn modelId="{EF3B6BA6-8B58-5944-8614-C10FD8A30CF3}" type="presParOf" srcId="{A0F187F2-B119-43EA-B7B6-EC46AA52628C}" destId="{98DD3728-3EA6-4B32-80C4-7A74E12B1793}" srcOrd="0" destOrd="0" presId="urn:microsoft.com/office/officeart/2018/2/layout/IconVerticalSolidList"/>
    <dgm:cxn modelId="{7C642619-78DC-DF42-99BE-8B36FEFC3D2B}" type="presParOf" srcId="{A0F187F2-B119-43EA-B7B6-EC46AA52628C}" destId="{BF7B8D4F-8C60-49D5-BE55-BB5CDC519175}" srcOrd="1" destOrd="0" presId="urn:microsoft.com/office/officeart/2018/2/layout/IconVerticalSolidList"/>
    <dgm:cxn modelId="{A4544700-2EAD-2A41-9BF2-77F7DA234BB0}" type="presParOf" srcId="{A0F187F2-B119-43EA-B7B6-EC46AA52628C}" destId="{61F9F162-7EE0-4B65-B2F3-D2C9622365F2}" srcOrd="2" destOrd="0" presId="urn:microsoft.com/office/officeart/2018/2/layout/IconVerticalSolidList"/>
    <dgm:cxn modelId="{AD545FB5-A199-5D4B-A175-9F2D34E61974}" type="presParOf" srcId="{A0F187F2-B119-43EA-B7B6-EC46AA52628C}" destId="{87B0C746-5545-45D2-BF17-D85D0436C899}" srcOrd="3" destOrd="0" presId="urn:microsoft.com/office/officeart/2018/2/layout/IconVerticalSolidList"/>
    <dgm:cxn modelId="{EC5478F7-06BE-C541-A757-5B2DD794AEF0}" type="presParOf" srcId="{12F3202E-3C47-4430-9E71-4F5D1602C480}" destId="{A4231592-C610-4C95-A004-9E3435A7DFFC}" srcOrd="1" destOrd="0" presId="urn:microsoft.com/office/officeart/2018/2/layout/IconVerticalSolidList"/>
    <dgm:cxn modelId="{3E36DFDA-375F-C64C-93BD-037E2A197AC6}" type="presParOf" srcId="{12F3202E-3C47-4430-9E71-4F5D1602C480}" destId="{E93B08F5-A662-4FED-AA37-22700ED7BA77}" srcOrd="2" destOrd="0" presId="urn:microsoft.com/office/officeart/2018/2/layout/IconVerticalSolidList"/>
    <dgm:cxn modelId="{CFB904BA-52C3-3E4D-BA83-82721D178BCF}" type="presParOf" srcId="{E93B08F5-A662-4FED-AA37-22700ED7BA77}" destId="{4B77D20C-97F0-4C4B-98C3-4D1498A84B17}" srcOrd="0" destOrd="0" presId="urn:microsoft.com/office/officeart/2018/2/layout/IconVerticalSolidList"/>
    <dgm:cxn modelId="{9E9E985A-ED5E-F04A-BD23-36BE1CD41C45}" type="presParOf" srcId="{E93B08F5-A662-4FED-AA37-22700ED7BA77}" destId="{E2D2FC40-B0B7-4BFD-BA58-995D2938CC61}" srcOrd="1" destOrd="0" presId="urn:microsoft.com/office/officeart/2018/2/layout/IconVerticalSolidList"/>
    <dgm:cxn modelId="{7E0C058D-497F-914A-AC13-0E782B1E886E}" type="presParOf" srcId="{E93B08F5-A662-4FED-AA37-22700ED7BA77}" destId="{3B316457-E500-4BEB-80DB-4E4F177D4165}" srcOrd="2" destOrd="0" presId="urn:microsoft.com/office/officeart/2018/2/layout/IconVerticalSolidList"/>
    <dgm:cxn modelId="{0FA672FD-82F1-2849-89A2-FD68CBA60A4D}" type="presParOf" srcId="{E93B08F5-A662-4FED-AA37-22700ED7BA77}" destId="{9B7B4CE8-0AA3-41B1-9037-74D667C652AE}" srcOrd="3" destOrd="0" presId="urn:microsoft.com/office/officeart/2018/2/layout/IconVerticalSolidList"/>
    <dgm:cxn modelId="{F016790E-8146-6947-A261-595912B7154D}" type="presParOf" srcId="{12F3202E-3C47-4430-9E71-4F5D1602C480}" destId="{5028981B-ABA2-4879-B871-924AD9724745}" srcOrd="3" destOrd="0" presId="urn:microsoft.com/office/officeart/2018/2/layout/IconVerticalSolidList"/>
    <dgm:cxn modelId="{1F42A26C-9A20-A644-A14C-D4853422B045}" type="presParOf" srcId="{12F3202E-3C47-4430-9E71-4F5D1602C480}" destId="{6EEC127C-7C43-42C7-A1AA-EA2C99ED4687}" srcOrd="4" destOrd="0" presId="urn:microsoft.com/office/officeart/2018/2/layout/IconVerticalSolidList"/>
    <dgm:cxn modelId="{C47A5E22-5B37-8941-A7CC-3DF04D87EA24}" type="presParOf" srcId="{6EEC127C-7C43-42C7-A1AA-EA2C99ED4687}" destId="{CA381ABE-D2CE-42E3-BF7C-1693329EBCC6}" srcOrd="0" destOrd="0" presId="urn:microsoft.com/office/officeart/2018/2/layout/IconVerticalSolidList"/>
    <dgm:cxn modelId="{8F399E76-79F6-714C-A5FC-BEBEE46A39D6}" type="presParOf" srcId="{6EEC127C-7C43-42C7-A1AA-EA2C99ED4687}" destId="{6042946A-1C80-4DA8-8EEB-DC463A60E226}" srcOrd="1" destOrd="0" presId="urn:microsoft.com/office/officeart/2018/2/layout/IconVerticalSolidList"/>
    <dgm:cxn modelId="{F6956922-7462-F747-B4A4-304C8CFDD9F1}" type="presParOf" srcId="{6EEC127C-7C43-42C7-A1AA-EA2C99ED4687}" destId="{CF9813E7-59BD-4C9C-B6E9-D6E2AA4C0E7A}" srcOrd="2" destOrd="0" presId="urn:microsoft.com/office/officeart/2018/2/layout/IconVerticalSolidList"/>
    <dgm:cxn modelId="{5DD24CE4-0CEA-9848-84E4-B5528BC6ED31}" type="presParOf" srcId="{6EEC127C-7C43-42C7-A1AA-EA2C99ED4687}" destId="{DAA6BDAA-EA58-4478-8AFF-A11DC9B1C8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271902-0305-4D34-B945-6452387E2ECC}" type="doc">
      <dgm:prSet loTypeId="urn:microsoft.com/office/officeart/2005/8/layout/chevron2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4333B8C-82C9-4D62-8D4D-3EB3F88FB009}">
      <dgm:prSet/>
      <dgm:spPr/>
      <dgm:t>
        <a:bodyPr/>
        <a:lstStyle/>
        <a:p>
          <a:r>
            <a:rPr lang="en-US" dirty="0"/>
            <a:t>Be</a:t>
          </a:r>
        </a:p>
      </dgm:t>
    </dgm:pt>
    <dgm:pt modelId="{BBBAC374-F3B5-4285-A850-63554208410E}" type="parTrans" cxnId="{FA51A4F4-C913-449D-814A-1413F25F6BD9}">
      <dgm:prSet/>
      <dgm:spPr/>
      <dgm:t>
        <a:bodyPr/>
        <a:lstStyle/>
        <a:p>
          <a:endParaRPr lang="en-US"/>
        </a:p>
      </dgm:t>
    </dgm:pt>
    <dgm:pt modelId="{1E84EBA0-D93B-481A-A67D-9CF692082FD8}" type="sibTrans" cxnId="{FA51A4F4-C913-449D-814A-1413F25F6BD9}">
      <dgm:prSet/>
      <dgm:spPr/>
      <dgm:t>
        <a:bodyPr/>
        <a:lstStyle/>
        <a:p>
          <a:endParaRPr lang="en-US"/>
        </a:p>
      </dgm:t>
    </dgm:pt>
    <dgm:pt modelId="{0BB1A710-BA64-42D8-B044-BACCE4F3B5AF}">
      <dgm:prSet/>
      <dgm:spPr/>
      <dgm:t>
        <a:bodyPr/>
        <a:lstStyle/>
        <a:p>
          <a:r>
            <a:rPr lang="en-US"/>
            <a:t>Be here and stay focused </a:t>
          </a:r>
        </a:p>
      </dgm:t>
    </dgm:pt>
    <dgm:pt modelId="{B08FFB8E-8117-47C8-881C-57BA27909953}" type="parTrans" cxnId="{4E6D0E91-87E4-4684-BCA9-DC5BA93CCC9F}">
      <dgm:prSet/>
      <dgm:spPr/>
      <dgm:t>
        <a:bodyPr/>
        <a:lstStyle/>
        <a:p>
          <a:endParaRPr lang="en-US"/>
        </a:p>
      </dgm:t>
    </dgm:pt>
    <dgm:pt modelId="{7236B17A-5F0F-463E-8B41-AB22EDBD6E57}" type="sibTrans" cxnId="{4E6D0E91-87E4-4684-BCA9-DC5BA93CCC9F}">
      <dgm:prSet/>
      <dgm:spPr/>
      <dgm:t>
        <a:bodyPr/>
        <a:lstStyle/>
        <a:p>
          <a:endParaRPr lang="en-US"/>
        </a:p>
      </dgm:t>
    </dgm:pt>
    <dgm:pt modelId="{D970FE25-C0B1-4C60-A2C1-4E89ED6DAA58}">
      <dgm:prSet/>
      <dgm:spPr/>
      <dgm:t>
        <a:bodyPr/>
        <a:lstStyle/>
        <a:p>
          <a:r>
            <a:rPr lang="en-US"/>
            <a:t>Take</a:t>
          </a:r>
        </a:p>
      </dgm:t>
    </dgm:pt>
    <dgm:pt modelId="{6403145F-80C9-4305-9099-0D2C7C719E88}" type="parTrans" cxnId="{3B049991-DFE4-4A8C-9E31-593016BE2554}">
      <dgm:prSet/>
      <dgm:spPr/>
      <dgm:t>
        <a:bodyPr/>
        <a:lstStyle/>
        <a:p>
          <a:endParaRPr lang="en-US"/>
        </a:p>
      </dgm:t>
    </dgm:pt>
    <dgm:pt modelId="{856F9D8F-2CF5-45F5-92F2-56784BD03F47}" type="sibTrans" cxnId="{3B049991-DFE4-4A8C-9E31-593016BE2554}">
      <dgm:prSet/>
      <dgm:spPr/>
      <dgm:t>
        <a:bodyPr/>
        <a:lstStyle/>
        <a:p>
          <a:endParaRPr lang="en-US"/>
        </a:p>
      </dgm:t>
    </dgm:pt>
    <dgm:pt modelId="{8BAEDA4B-C656-493C-A31A-BB26CF19525A}">
      <dgm:prSet/>
      <dgm:spPr/>
      <dgm:t>
        <a:bodyPr/>
        <a:lstStyle/>
        <a:p>
          <a:r>
            <a:rPr lang="en-US"/>
            <a:t>Take notes </a:t>
          </a:r>
        </a:p>
      </dgm:t>
    </dgm:pt>
    <dgm:pt modelId="{18902A93-03C8-41BD-858E-1565D746D910}" type="parTrans" cxnId="{E7093032-DF5A-4004-852D-456571E42754}">
      <dgm:prSet/>
      <dgm:spPr/>
      <dgm:t>
        <a:bodyPr/>
        <a:lstStyle/>
        <a:p>
          <a:endParaRPr lang="en-US"/>
        </a:p>
      </dgm:t>
    </dgm:pt>
    <dgm:pt modelId="{DC4DEFD6-2F62-43B9-AB6E-16E77004A71E}" type="sibTrans" cxnId="{E7093032-DF5A-4004-852D-456571E42754}">
      <dgm:prSet/>
      <dgm:spPr/>
      <dgm:t>
        <a:bodyPr/>
        <a:lstStyle/>
        <a:p>
          <a:endParaRPr lang="en-US"/>
        </a:p>
      </dgm:t>
    </dgm:pt>
    <dgm:pt modelId="{49B538C8-F65B-4874-920E-5191CEF753D8}">
      <dgm:prSet/>
      <dgm:spPr/>
      <dgm:t>
        <a:bodyPr/>
        <a:lstStyle/>
        <a:p>
          <a:r>
            <a:rPr lang="en-US"/>
            <a:t>Be</a:t>
          </a:r>
        </a:p>
      </dgm:t>
    </dgm:pt>
    <dgm:pt modelId="{67FBBC6F-7718-4044-A05A-A577FAEA4F42}" type="parTrans" cxnId="{102A2003-A392-433E-9322-74A8803C4CC7}">
      <dgm:prSet/>
      <dgm:spPr/>
      <dgm:t>
        <a:bodyPr/>
        <a:lstStyle/>
        <a:p>
          <a:endParaRPr lang="en-US"/>
        </a:p>
      </dgm:t>
    </dgm:pt>
    <dgm:pt modelId="{C81EF750-B42A-4F88-984D-C36A0B18FB7D}" type="sibTrans" cxnId="{102A2003-A392-433E-9322-74A8803C4CC7}">
      <dgm:prSet/>
      <dgm:spPr/>
      <dgm:t>
        <a:bodyPr/>
        <a:lstStyle/>
        <a:p>
          <a:endParaRPr lang="en-US"/>
        </a:p>
      </dgm:t>
    </dgm:pt>
    <dgm:pt modelId="{D6BC18AF-ACFB-49D6-A4C2-BA60C054CF2B}">
      <dgm:prSet/>
      <dgm:spPr/>
      <dgm:t>
        <a:bodyPr/>
        <a:lstStyle/>
        <a:p>
          <a:r>
            <a:rPr lang="en-US" dirty="0"/>
            <a:t>Be active: think, share &amp; learn</a:t>
          </a:r>
        </a:p>
      </dgm:t>
    </dgm:pt>
    <dgm:pt modelId="{82E399C3-58F4-4674-8C4D-46C95501D802}" type="parTrans" cxnId="{D0FAD942-13B9-4D98-8118-F172F29A5AC1}">
      <dgm:prSet/>
      <dgm:spPr/>
      <dgm:t>
        <a:bodyPr/>
        <a:lstStyle/>
        <a:p>
          <a:endParaRPr lang="en-US"/>
        </a:p>
      </dgm:t>
    </dgm:pt>
    <dgm:pt modelId="{14283255-CC76-4CC2-960C-3938CFAF0328}" type="sibTrans" cxnId="{D0FAD942-13B9-4D98-8118-F172F29A5AC1}">
      <dgm:prSet/>
      <dgm:spPr/>
      <dgm:t>
        <a:bodyPr/>
        <a:lstStyle/>
        <a:p>
          <a:endParaRPr lang="en-US"/>
        </a:p>
      </dgm:t>
    </dgm:pt>
    <dgm:pt modelId="{F9094B0C-A79B-486E-BADE-750846C5BED7}">
      <dgm:prSet/>
      <dgm:spPr/>
      <dgm:t>
        <a:bodyPr/>
        <a:lstStyle/>
        <a:p>
          <a:r>
            <a:rPr lang="en-US"/>
            <a:t>Have</a:t>
          </a:r>
        </a:p>
      </dgm:t>
    </dgm:pt>
    <dgm:pt modelId="{C3A88BFE-28AF-4AFD-A030-8C8EAC117F3D}" type="parTrans" cxnId="{66891BE5-53A0-4A48-8FD2-9482C7251DD7}">
      <dgm:prSet/>
      <dgm:spPr/>
      <dgm:t>
        <a:bodyPr/>
        <a:lstStyle/>
        <a:p>
          <a:endParaRPr lang="en-US"/>
        </a:p>
      </dgm:t>
    </dgm:pt>
    <dgm:pt modelId="{44B8CDC4-55D0-4E7F-8F8D-D7E378A87AA4}" type="sibTrans" cxnId="{66891BE5-53A0-4A48-8FD2-9482C7251DD7}">
      <dgm:prSet/>
      <dgm:spPr/>
      <dgm:t>
        <a:bodyPr/>
        <a:lstStyle/>
        <a:p>
          <a:endParaRPr lang="en-US"/>
        </a:p>
      </dgm:t>
    </dgm:pt>
    <dgm:pt modelId="{26B12D5A-955F-4996-B080-37F6263D9F7F}">
      <dgm:prSet/>
      <dgm:spPr/>
      <dgm:t>
        <a:bodyPr/>
        <a:lstStyle/>
        <a:p>
          <a:r>
            <a:rPr lang="en-US"/>
            <a:t>Have some fun </a:t>
          </a:r>
        </a:p>
      </dgm:t>
    </dgm:pt>
    <dgm:pt modelId="{3758181B-1D7D-4C16-BC14-64E55F008093}" type="parTrans" cxnId="{BC3DD6AE-53A4-4C92-9C00-ABA445116800}">
      <dgm:prSet/>
      <dgm:spPr/>
      <dgm:t>
        <a:bodyPr/>
        <a:lstStyle/>
        <a:p>
          <a:endParaRPr lang="en-US"/>
        </a:p>
      </dgm:t>
    </dgm:pt>
    <dgm:pt modelId="{7D48920A-92BA-43F9-B72C-EA69D696E5E1}" type="sibTrans" cxnId="{BC3DD6AE-53A4-4C92-9C00-ABA445116800}">
      <dgm:prSet/>
      <dgm:spPr/>
      <dgm:t>
        <a:bodyPr/>
        <a:lstStyle/>
        <a:p>
          <a:endParaRPr lang="en-US"/>
        </a:p>
      </dgm:t>
    </dgm:pt>
    <dgm:pt modelId="{477AF5DA-1770-9141-AA27-637DB3E02F11}" type="pres">
      <dgm:prSet presAssocID="{E2271902-0305-4D34-B945-6452387E2ECC}" presName="linearFlow" presStyleCnt="0">
        <dgm:presLayoutVars>
          <dgm:dir/>
          <dgm:animLvl val="lvl"/>
          <dgm:resizeHandles val="exact"/>
        </dgm:presLayoutVars>
      </dgm:prSet>
      <dgm:spPr/>
    </dgm:pt>
    <dgm:pt modelId="{068A07F8-ABA6-2948-9791-C4D322448A0F}" type="pres">
      <dgm:prSet presAssocID="{64333B8C-82C9-4D62-8D4D-3EB3F88FB009}" presName="composite" presStyleCnt="0"/>
      <dgm:spPr/>
    </dgm:pt>
    <dgm:pt modelId="{6EF6DC55-1A86-6642-9BA2-8083FF4FD38D}" type="pres">
      <dgm:prSet presAssocID="{64333B8C-82C9-4D62-8D4D-3EB3F88FB00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86A4587-8AA1-C24C-9692-B24825D32E42}" type="pres">
      <dgm:prSet presAssocID="{64333B8C-82C9-4D62-8D4D-3EB3F88FB009}" presName="descendantText" presStyleLbl="alignAcc1" presStyleIdx="0" presStyleCnt="4">
        <dgm:presLayoutVars>
          <dgm:bulletEnabled val="1"/>
        </dgm:presLayoutVars>
      </dgm:prSet>
      <dgm:spPr/>
    </dgm:pt>
    <dgm:pt modelId="{F4283F97-33D8-1548-9982-095194C0C8A7}" type="pres">
      <dgm:prSet presAssocID="{1E84EBA0-D93B-481A-A67D-9CF692082FD8}" presName="sp" presStyleCnt="0"/>
      <dgm:spPr/>
    </dgm:pt>
    <dgm:pt modelId="{EF63BBF6-F168-B14B-8842-A3DC44E5BF31}" type="pres">
      <dgm:prSet presAssocID="{D970FE25-C0B1-4C60-A2C1-4E89ED6DAA58}" presName="composite" presStyleCnt="0"/>
      <dgm:spPr/>
    </dgm:pt>
    <dgm:pt modelId="{A005641F-432E-A543-B2F4-BAB8B47255F7}" type="pres">
      <dgm:prSet presAssocID="{D970FE25-C0B1-4C60-A2C1-4E89ED6DAA5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C57090C-D160-4B42-9E28-2B256F25E070}" type="pres">
      <dgm:prSet presAssocID="{D970FE25-C0B1-4C60-A2C1-4E89ED6DAA58}" presName="descendantText" presStyleLbl="alignAcc1" presStyleIdx="1" presStyleCnt="4">
        <dgm:presLayoutVars>
          <dgm:bulletEnabled val="1"/>
        </dgm:presLayoutVars>
      </dgm:prSet>
      <dgm:spPr/>
    </dgm:pt>
    <dgm:pt modelId="{03B4DD1F-A8AD-894B-A7D3-7E64E0459786}" type="pres">
      <dgm:prSet presAssocID="{856F9D8F-2CF5-45F5-92F2-56784BD03F47}" presName="sp" presStyleCnt="0"/>
      <dgm:spPr/>
    </dgm:pt>
    <dgm:pt modelId="{6609F64F-0980-3947-952E-7EEEF5126195}" type="pres">
      <dgm:prSet presAssocID="{49B538C8-F65B-4874-920E-5191CEF753D8}" presName="composite" presStyleCnt="0"/>
      <dgm:spPr/>
    </dgm:pt>
    <dgm:pt modelId="{6B5B676C-F799-7E4D-A805-EA50C6FFEE62}" type="pres">
      <dgm:prSet presAssocID="{49B538C8-F65B-4874-920E-5191CEF753D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DD5737F-D806-7141-A34D-4FAF8583E0D0}" type="pres">
      <dgm:prSet presAssocID="{49B538C8-F65B-4874-920E-5191CEF753D8}" presName="descendantText" presStyleLbl="alignAcc1" presStyleIdx="2" presStyleCnt="4">
        <dgm:presLayoutVars>
          <dgm:bulletEnabled val="1"/>
        </dgm:presLayoutVars>
      </dgm:prSet>
      <dgm:spPr/>
    </dgm:pt>
    <dgm:pt modelId="{F5CCF2EE-7255-BE43-AAB0-6E70990E6185}" type="pres">
      <dgm:prSet presAssocID="{C81EF750-B42A-4F88-984D-C36A0B18FB7D}" presName="sp" presStyleCnt="0"/>
      <dgm:spPr/>
    </dgm:pt>
    <dgm:pt modelId="{5FFC0BBE-AF95-F14B-97EA-5B1D1ECF656C}" type="pres">
      <dgm:prSet presAssocID="{F9094B0C-A79B-486E-BADE-750846C5BED7}" presName="composite" presStyleCnt="0"/>
      <dgm:spPr/>
    </dgm:pt>
    <dgm:pt modelId="{CC53B1B2-2FC8-3B43-9CFB-C6FDF0CA8E08}" type="pres">
      <dgm:prSet presAssocID="{F9094B0C-A79B-486E-BADE-750846C5BED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52A0BED-CA0E-234C-BA7D-CF31B9A79769}" type="pres">
      <dgm:prSet presAssocID="{F9094B0C-A79B-486E-BADE-750846C5BED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02A2003-A392-433E-9322-74A8803C4CC7}" srcId="{E2271902-0305-4D34-B945-6452387E2ECC}" destId="{49B538C8-F65B-4874-920E-5191CEF753D8}" srcOrd="2" destOrd="0" parTransId="{67FBBC6F-7718-4044-A05A-A577FAEA4F42}" sibTransId="{C81EF750-B42A-4F88-984D-C36A0B18FB7D}"/>
    <dgm:cxn modelId="{37B1E717-90DA-B447-BF56-BE6A631B1543}" type="presOf" srcId="{D6BC18AF-ACFB-49D6-A4C2-BA60C054CF2B}" destId="{BDD5737F-D806-7141-A34D-4FAF8583E0D0}" srcOrd="0" destOrd="0" presId="urn:microsoft.com/office/officeart/2005/8/layout/chevron2"/>
    <dgm:cxn modelId="{911A7131-1E92-1349-82AD-0B541B93D59B}" type="presOf" srcId="{F9094B0C-A79B-486E-BADE-750846C5BED7}" destId="{CC53B1B2-2FC8-3B43-9CFB-C6FDF0CA8E08}" srcOrd="0" destOrd="0" presId="urn:microsoft.com/office/officeart/2005/8/layout/chevron2"/>
    <dgm:cxn modelId="{E7093032-DF5A-4004-852D-456571E42754}" srcId="{D970FE25-C0B1-4C60-A2C1-4E89ED6DAA58}" destId="{8BAEDA4B-C656-493C-A31A-BB26CF19525A}" srcOrd="0" destOrd="0" parTransId="{18902A93-03C8-41BD-858E-1565D746D910}" sibTransId="{DC4DEFD6-2F62-43B9-AB6E-16E77004A71E}"/>
    <dgm:cxn modelId="{D0FAD942-13B9-4D98-8118-F172F29A5AC1}" srcId="{49B538C8-F65B-4874-920E-5191CEF753D8}" destId="{D6BC18AF-ACFB-49D6-A4C2-BA60C054CF2B}" srcOrd="0" destOrd="0" parTransId="{82E399C3-58F4-4674-8C4D-46C95501D802}" sibTransId="{14283255-CC76-4CC2-960C-3938CFAF0328}"/>
    <dgm:cxn modelId="{37C95E57-B836-864F-B2AD-B7830ADE981F}" type="presOf" srcId="{E2271902-0305-4D34-B945-6452387E2ECC}" destId="{477AF5DA-1770-9141-AA27-637DB3E02F11}" srcOrd="0" destOrd="0" presId="urn:microsoft.com/office/officeart/2005/8/layout/chevron2"/>
    <dgm:cxn modelId="{32F3D08A-231B-FB45-A019-EFABE6583EA5}" type="presOf" srcId="{D970FE25-C0B1-4C60-A2C1-4E89ED6DAA58}" destId="{A005641F-432E-A543-B2F4-BAB8B47255F7}" srcOrd="0" destOrd="0" presId="urn:microsoft.com/office/officeart/2005/8/layout/chevron2"/>
    <dgm:cxn modelId="{9284768B-E7AA-174C-B0E4-0CE3CACF0249}" type="presOf" srcId="{49B538C8-F65B-4874-920E-5191CEF753D8}" destId="{6B5B676C-F799-7E4D-A805-EA50C6FFEE62}" srcOrd="0" destOrd="0" presId="urn:microsoft.com/office/officeart/2005/8/layout/chevron2"/>
    <dgm:cxn modelId="{CF49648D-9A6C-1844-BC92-366324C934B6}" type="presOf" srcId="{26B12D5A-955F-4996-B080-37F6263D9F7F}" destId="{452A0BED-CA0E-234C-BA7D-CF31B9A79769}" srcOrd="0" destOrd="0" presId="urn:microsoft.com/office/officeart/2005/8/layout/chevron2"/>
    <dgm:cxn modelId="{4E6D0E91-87E4-4684-BCA9-DC5BA93CCC9F}" srcId="{64333B8C-82C9-4D62-8D4D-3EB3F88FB009}" destId="{0BB1A710-BA64-42D8-B044-BACCE4F3B5AF}" srcOrd="0" destOrd="0" parTransId="{B08FFB8E-8117-47C8-881C-57BA27909953}" sibTransId="{7236B17A-5F0F-463E-8B41-AB22EDBD6E57}"/>
    <dgm:cxn modelId="{3B049991-DFE4-4A8C-9E31-593016BE2554}" srcId="{E2271902-0305-4D34-B945-6452387E2ECC}" destId="{D970FE25-C0B1-4C60-A2C1-4E89ED6DAA58}" srcOrd="1" destOrd="0" parTransId="{6403145F-80C9-4305-9099-0D2C7C719E88}" sibTransId="{856F9D8F-2CF5-45F5-92F2-56784BD03F47}"/>
    <dgm:cxn modelId="{BC3DD6AE-53A4-4C92-9C00-ABA445116800}" srcId="{F9094B0C-A79B-486E-BADE-750846C5BED7}" destId="{26B12D5A-955F-4996-B080-37F6263D9F7F}" srcOrd="0" destOrd="0" parTransId="{3758181B-1D7D-4C16-BC14-64E55F008093}" sibTransId="{7D48920A-92BA-43F9-B72C-EA69D696E5E1}"/>
    <dgm:cxn modelId="{E909B6C0-0170-1344-9405-510360793192}" type="presOf" srcId="{8BAEDA4B-C656-493C-A31A-BB26CF19525A}" destId="{1C57090C-D160-4B42-9E28-2B256F25E070}" srcOrd="0" destOrd="0" presId="urn:microsoft.com/office/officeart/2005/8/layout/chevron2"/>
    <dgm:cxn modelId="{06C76ED1-692B-C046-A121-279C248527E0}" type="presOf" srcId="{64333B8C-82C9-4D62-8D4D-3EB3F88FB009}" destId="{6EF6DC55-1A86-6642-9BA2-8083FF4FD38D}" srcOrd="0" destOrd="0" presId="urn:microsoft.com/office/officeart/2005/8/layout/chevron2"/>
    <dgm:cxn modelId="{66891BE5-53A0-4A48-8FD2-9482C7251DD7}" srcId="{E2271902-0305-4D34-B945-6452387E2ECC}" destId="{F9094B0C-A79B-486E-BADE-750846C5BED7}" srcOrd="3" destOrd="0" parTransId="{C3A88BFE-28AF-4AFD-A030-8C8EAC117F3D}" sibTransId="{44B8CDC4-55D0-4E7F-8F8D-D7E378A87AA4}"/>
    <dgm:cxn modelId="{565BAEF1-1F78-E444-8440-F2B1F794AB51}" type="presOf" srcId="{0BB1A710-BA64-42D8-B044-BACCE4F3B5AF}" destId="{A86A4587-8AA1-C24C-9692-B24825D32E42}" srcOrd="0" destOrd="0" presId="urn:microsoft.com/office/officeart/2005/8/layout/chevron2"/>
    <dgm:cxn modelId="{FA51A4F4-C913-449D-814A-1413F25F6BD9}" srcId="{E2271902-0305-4D34-B945-6452387E2ECC}" destId="{64333B8C-82C9-4D62-8D4D-3EB3F88FB009}" srcOrd="0" destOrd="0" parTransId="{BBBAC374-F3B5-4285-A850-63554208410E}" sibTransId="{1E84EBA0-D93B-481A-A67D-9CF692082FD8}"/>
    <dgm:cxn modelId="{61147FCA-E542-534E-8D04-A2CCA222D279}" type="presParOf" srcId="{477AF5DA-1770-9141-AA27-637DB3E02F11}" destId="{068A07F8-ABA6-2948-9791-C4D322448A0F}" srcOrd="0" destOrd="0" presId="urn:microsoft.com/office/officeart/2005/8/layout/chevron2"/>
    <dgm:cxn modelId="{8F2948F0-F241-1945-9937-E4204309E8D2}" type="presParOf" srcId="{068A07F8-ABA6-2948-9791-C4D322448A0F}" destId="{6EF6DC55-1A86-6642-9BA2-8083FF4FD38D}" srcOrd="0" destOrd="0" presId="urn:microsoft.com/office/officeart/2005/8/layout/chevron2"/>
    <dgm:cxn modelId="{E5CEE54C-C5CE-8148-B6AD-B2DA71F55944}" type="presParOf" srcId="{068A07F8-ABA6-2948-9791-C4D322448A0F}" destId="{A86A4587-8AA1-C24C-9692-B24825D32E42}" srcOrd="1" destOrd="0" presId="urn:microsoft.com/office/officeart/2005/8/layout/chevron2"/>
    <dgm:cxn modelId="{A3FB6EDB-733E-9E4F-BD19-5D32E27F981A}" type="presParOf" srcId="{477AF5DA-1770-9141-AA27-637DB3E02F11}" destId="{F4283F97-33D8-1548-9982-095194C0C8A7}" srcOrd="1" destOrd="0" presId="urn:microsoft.com/office/officeart/2005/8/layout/chevron2"/>
    <dgm:cxn modelId="{97ADB8C2-481D-EE4D-AD42-E8BABA8A9794}" type="presParOf" srcId="{477AF5DA-1770-9141-AA27-637DB3E02F11}" destId="{EF63BBF6-F168-B14B-8842-A3DC44E5BF31}" srcOrd="2" destOrd="0" presId="urn:microsoft.com/office/officeart/2005/8/layout/chevron2"/>
    <dgm:cxn modelId="{DDCAF789-E352-3442-A284-9E7145FEC370}" type="presParOf" srcId="{EF63BBF6-F168-B14B-8842-A3DC44E5BF31}" destId="{A005641F-432E-A543-B2F4-BAB8B47255F7}" srcOrd="0" destOrd="0" presId="urn:microsoft.com/office/officeart/2005/8/layout/chevron2"/>
    <dgm:cxn modelId="{53A39CA7-9E47-6946-974E-85425A2D1557}" type="presParOf" srcId="{EF63BBF6-F168-B14B-8842-A3DC44E5BF31}" destId="{1C57090C-D160-4B42-9E28-2B256F25E070}" srcOrd="1" destOrd="0" presId="urn:microsoft.com/office/officeart/2005/8/layout/chevron2"/>
    <dgm:cxn modelId="{35C692BA-2FB4-BB43-8E7F-491CB5163FEE}" type="presParOf" srcId="{477AF5DA-1770-9141-AA27-637DB3E02F11}" destId="{03B4DD1F-A8AD-894B-A7D3-7E64E0459786}" srcOrd="3" destOrd="0" presId="urn:microsoft.com/office/officeart/2005/8/layout/chevron2"/>
    <dgm:cxn modelId="{6B19D415-66D0-2545-913F-4DA89051AFDD}" type="presParOf" srcId="{477AF5DA-1770-9141-AA27-637DB3E02F11}" destId="{6609F64F-0980-3947-952E-7EEEF5126195}" srcOrd="4" destOrd="0" presId="urn:microsoft.com/office/officeart/2005/8/layout/chevron2"/>
    <dgm:cxn modelId="{2F3D21B1-E0DE-484A-B453-C273A71DF763}" type="presParOf" srcId="{6609F64F-0980-3947-952E-7EEEF5126195}" destId="{6B5B676C-F799-7E4D-A805-EA50C6FFEE62}" srcOrd="0" destOrd="0" presId="urn:microsoft.com/office/officeart/2005/8/layout/chevron2"/>
    <dgm:cxn modelId="{35D182CD-98CE-4D4C-AB04-9B2AF297843C}" type="presParOf" srcId="{6609F64F-0980-3947-952E-7EEEF5126195}" destId="{BDD5737F-D806-7141-A34D-4FAF8583E0D0}" srcOrd="1" destOrd="0" presId="urn:microsoft.com/office/officeart/2005/8/layout/chevron2"/>
    <dgm:cxn modelId="{D8ED4C8D-055F-3B41-96CA-D86B5F2A7B78}" type="presParOf" srcId="{477AF5DA-1770-9141-AA27-637DB3E02F11}" destId="{F5CCF2EE-7255-BE43-AAB0-6E70990E6185}" srcOrd="5" destOrd="0" presId="urn:microsoft.com/office/officeart/2005/8/layout/chevron2"/>
    <dgm:cxn modelId="{41777F9B-BE0D-2C47-BBC5-59D1A7412A5E}" type="presParOf" srcId="{477AF5DA-1770-9141-AA27-637DB3E02F11}" destId="{5FFC0BBE-AF95-F14B-97EA-5B1D1ECF656C}" srcOrd="6" destOrd="0" presId="urn:microsoft.com/office/officeart/2005/8/layout/chevron2"/>
    <dgm:cxn modelId="{C77AE494-91B4-1742-999C-F21085AFA802}" type="presParOf" srcId="{5FFC0BBE-AF95-F14B-97EA-5B1D1ECF656C}" destId="{CC53B1B2-2FC8-3B43-9CFB-C6FDF0CA8E08}" srcOrd="0" destOrd="0" presId="urn:microsoft.com/office/officeart/2005/8/layout/chevron2"/>
    <dgm:cxn modelId="{24097651-B1FA-2A41-9509-603757A71993}" type="presParOf" srcId="{5FFC0BBE-AF95-F14B-97EA-5B1D1ECF656C}" destId="{452A0BED-CA0E-234C-BA7D-CF31B9A7976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7D72BF-6192-4FD2-B3A4-4235C760121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4E5D45-D6D6-4CAA-8470-12C76F30498C}">
      <dgm:prSet/>
      <dgm:spPr/>
      <dgm:t>
        <a:bodyPr/>
        <a:lstStyle/>
        <a:p>
          <a:r>
            <a:rPr lang="en-US" b="1" cap="none"/>
            <a:t>Your pen</a:t>
          </a:r>
          <a:r>
            <a:rPr lang="en-GB" b="1" cap="none"/>
            <a:t>(s)</a:t>
          </a:r>
          <a:r>
            <a:rPr lang="en-US" b="1" cap="none"/>
            <a:t>, notebook and earphones </a:t>
          </a:r>
        </a:p>
      </dgm:t>
    </dgm:pt>
    <dgm:pt modelId="{7498E67A-164B-4191-B084-FB3EE3046F47}" type="parTrans" cxnId="{90FB51F4-F893-4C69-9E81-0F119F8FCD3E}">
      <dgm:prSet/>
      <dgm:spPr/>
      <dgm:t>
        <a:bodyPr/>
        <a:lstStyle/>
        <a:p>
          <a:endParaRPr lang="en-US"/>
        </a:p>
      </dgm:t>
    </dgm:pt>
    <dgm:pt modelId="{2042CBA5-397B-4259-AB3A-BE687F22DD64}" type="sibTrans" cxnId="{90FB51F4-F893-4C69-9E81-0F119F8FCD3E}">
      <dgm:prSet/>
      <dgm:spPr/>
      <dgm:t>
        <a:bodyPr/>
        <a:lstStyle/>
        <a:p>
          <a:endParaRPr lang="en-US"/>
        </a:p>
      </dgm:t>
    </dgm:pt>
    <dgm:pt modelId="{465BC457-9070-4BFC-A463-2D20676E6C13}">
      <dgm:prSet/>
      <dgm:spPr/>
      <dgm:t>
        <a:bodyPr/>
        <a:lstStyle/>
        <a:p>
          <a:r>
            <a:rPr lang="en-US" b="1" cap="none"/>
            <a:t>Some</a:t>
          </a:r>
          <a:r>
            <a:rPr lang="zh-CN" b="1" cap="none"/>
            <a:t> </a:t>
          </a:r>
          <a:r>
            <a:rPr lang="en-US" b="1" cap="none"/>
            <a:t>water &amp; snacks</a:t>
          </a:r>
          <a:r>
            <a:rPr lang="zh-CN" b="1" cap="none"/>
            <a:t> </a:t>
          </a:r>
          <a:endParaRPr lang="en-US" b="1" cap="none"/>
        </a:p>
      </dgm:t>
    </dgm:pt>
    <dgm:pt modelId="{3A30EDDE-59E0-43AF-B5DF-559BF245F533}" type="parTrans" cxnId="{21B855B8-6A8D-46BA-8D51-3B6CEB4FD9B0}">
      <dgm:prSet/>
      <dgm:spPr/>
      <dgm:t>
        <a:bodyPr/>
        <a:lstStyle/>
        <a:p>
          <a:endParaRPr lang="en-US"/>
        </a:p>
      </dgm:t>
    </dgm:pt>
    <dgm:pt modelId="{B7B2C537-9B48-471F-942D-CA524ACFC957}" type="sibTrans" cxnId="{21B855B8-6A8D-46BA-8D51-3B6CEB4FD9B0}">
      <dgm:prSet/>
      <dgm:spPr/>
      <dgm:t>
        <a:bodyPr/>
        <a:lstStyle/>
        <a:p>
          <a:endParaRPr lang="en-US"/>
        </a:p>
      </dgm:t>
    </dgm:pt>
    <dgm:pt modelId="{9FFA4CC0-CA9D-49E1-85BC-B172FBA1C10C}">
      <dgm:prSet/>
      <dgm:spPr/>
      <dgm:t>
        <a:bodyPr/>
        <a:lstStyle/>
        <a:p>
          <a:r>
            <a:rPr lang="en-US" b="1"/>
            <a:t>A </a:t>
          </a:r>
          <a:r>
            <a:rPr lang="en-US" b="1" cap="none"/>
            <a:t>good</a:t>
          </a:r>
          <a:r>
            <a:rPr lang="zh-CN" b="1" cap="none"/>
            <a:t> </a:t>
          </a:r>
          <a:r>
            <a:rPr lang="en-US" b="1" cap="none"/>
            <a:t>mood</a:t>
          </a:r>
          <a:endParaRPr lang="en-US" b="1"/>
        </a:p>
      </dgm:t>
    </dgm:pt>
    <dgm:pt modelId="{CB99B519-FDC3-4002-88B8-1DA3E5CF8ACF}" type="parTrans" cxnId="{A1E85C0E-1D97-460E-A14F-5677DE35E1FB}">
      <dgm:prSet/>
      <dgm:spPr/>
      <dgm:t>
        <a:bodyPr/>
        <a:lstStyle/>
        <a:p>
          <a:endParaRPr lang="en-US"/>
        </a:p>
      </dgm:t>
    </dgm:pt>
    <dgm:pt modelId="{FA91C520-3F7A-4DAA-A539-96AFC796EE26}" type="sibTrans" cxnId="{A1E85C0E-1D97-460E-A14F-5677DE35E1FB}">
      <dgm:prSet/>
      <dgm:spPr/>
      <dgm:t>
        <a:bodyPr/>
        <a:lstStyle/>
        <a:p>
          <a:endParaRPr lang="en-US"/>
        </a:p>
      </dgm:t>
    </dgm:pt>
    <dgm:pt modelId="{590D2429-6278-B64D-AC92-B28365B1B678}" type="pres">
      <dgm:prSet presAssocID="{8A7D72BF-6192-4FD2-B3A4-4235C7601212}" presName="linear" presStyleCnt="0">
        <dgm:presLayoutVars>
          <dgm:animLvl val="lvl"/>
          <dgm:resizeHandles val="exact"/>
        </dgm:presLayoutVars>
      </dgm:prSet>
      <dgm:spPr/>
    </dgm:pt>
    <dgm:pt modelId="{76454228-1DB6-154A-98AC-92FB6B6787E7}" type="pres">
      <dgm:prSet presAssocID="{024E5D45-D6D6-4CAA-8470-12C76F3049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B3A121-32DA-AB45-ADCA-F06DD10F6491}" type="pres">
      <dgm:prSet presAssocID="{2042CBA5-397B-4259-AB3A-BE687F22DD64}" presName="spacer" presStyleCnt="0"/>
      <dgm:spPr/>
    </dgm:pt>
    <dgm:pt modelId="{490A7F8A-7BAE-5C47-8518-613C724E95A8}" type="pres">
      <dgm:prSet presAssocID="{465BC457-9070-4BFC-A463-2D20676E6C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B776C1-42BD-884C-8750-630D2E3C7A97}" type="pres">
      <dgm:prSet presAssocID="{B7B2C537-9B48-471F-942D-CA524ACFC957}" presName="spacer" presStyleCnt="0"/>
      <dgm:spPr/>
    </dgm:pt>
    <dgm:pt modelId="{185ABB72-6586-2344-9DD5-D982A991ABD9}" type="pres">
      <dgm:prSet presAssocID="{9FFA4CC0-CA9D-49E1-85BC-B172FBA1C10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E85C0E-1D97-460E-A14F-5677DE35E1FB}" srcId="{8A7D72BF-6192-4FD2-B3A4-4235C7601212}" destId="{9FFA4CC0-CA9D-49E1-85BC-B172FBA1C10C}" srcOrd="2" destOrd="0" parTransId="{CB99B519-FDC3-4002-88B8-1DA3E5CF8ACF}" sibTransId="{FA91C520-3F7A-4DAA-A539-96AFC796EE26}"/>
    <dgm:cxn modelId="{30CBF320-94A6-F842-A369-3E90F945F8BB}" type="presOf" srcId="{9FFA4CC0-CA9D-49E1-85BC-B172FBA1C10C}" destId="{185ABB72-6586-2344-9DD5-D982A991ABD9}" srcOrd="0" destOrd="0" presId="urn:microsoft.com/office/officeart/2005/8/layout/vList2"/>
    <dgm:cxn modelId="{17E5A524-0065-3C45-A89A-75A778E4CCB2}" type="presOf" srcId="{024E5D45-D6D6-4CAA-8470-12C76F30498C}" destId="{76454228-1DB6-154A-98AC-92FB6B6787E7}" srcOrd="0" destOrd="0" presId="urn:microsoft.com/office/officeart/2005/8/layout/vList2"/>
    <dgm:cxn modelId="{01DC172F-45E0-7A46-B157-2C9E84652630}" type="presOf" srcId="{465BC457-9070-4BFC-A463-2D20676E6C13}" destId="{490A7F8A-7BAE-5C47-8518-613C724E95A8}" srcOrd="0" destOrd="0" presId="urn:microsoft.com/office/officeart/2005/8/layout/vList2"/>
    <dgm:cxn modelId="{FFA98AAC-3E0F-9541-9566-60C13572F7DA}" type="presOf" srcId="{8A7D72BF-6192-4FD2-B3A4-4235C7601212}" destId="{590D2429-6278-B64D-AC92-B28365B1B678}" srcOrd="0" destOrd="0" presId="urn:microsoft.com/office/officeart/2005/8/layout/vList2"/>
    <dgm:cxn modelId="{21B855B8-6A8D-46BA-8D51-3B6CEB4FD9B0}" srcId="{8A7D72BF-6192-4FD2-B3A4-4235C7601212}" destId="{465BC457-9070-4BFC-A463-2D20676E6C13}" srcOrd="1" destOrd="0" parTransId="{3A30EDDE-59E0-43AF-B5DF-559BF245F533}" sibTransId="{B7B2C537-9B48-471F-942D-CA524ACFC957}"/>
    <dgm:cxn modelId="{90FB51F4-F893-4C69-9E81-0F119F8FCD3E}" srcId="{8A7D72BF-6192-4FD2-B3A4-4235C7601212}" destId="{024E5D45-D6D6-4CAA-8470-12C76F30498C}" srcOrd="0" destOrd="0" parTransId="{7498E67A-164B-4191-B084-FB3EE3046F47}" sibTransId="{2042CBA5-397B-4259-AB3A-BE687F22DD64}"/>
    <dgm:cxn modelId="{40FC0B3D-E4B2-BD4E-BEED-9C41712D3E27}" type="presParOf" srcId="{590D2429-6278-B64D-AC92-B28365B1B678}" destId="{76454228-1DB6-154A-98AC-92FB6B6787E7}" srcOrd="0" destOrd="0" presId="urn:microsoft.com/office/officeart/2005/8/layout/vList2"/>
    <dgm:cxn modelId="{E8EB4825-03B9-4F4E-845E-2CA833E53A14}" type="presParOf" srcId="{590D2429-6278-B64D-AC92-B28365B1B678}" destId="{C7B3A121-32DA-AB45-ADCA-F06DD10F6491}" srcOrd="1" destOrd="0" presId="urn:microsoft.com/office/officeart/2005/8/layout/vList2"/>
    <dgm:cxn modelId="{936D86CA-4574-5F4F-B2AF-B9AC06841DAD}" type="presParOf" srcId="{590D2429-6278-B64D-AC92-B28365B1B678}" destId="{490A7F8A-7BAE-5C47-8518-613C724E95A8}" srcOrd="2" destOrd="0" presId="urn:microsoft.com/office/officeart/2005/8/layout/vList2"/>
    <dgm:cxn modelId="{73413F9E-2AF5-CD47-B9EF-F85FB29E3E30}" type="presParOf" srcId="{590D2429-6278-B64D-AC92-B28365B1B678}" destId="{7CB776C1-42BD-884C-8750-630D2E3C7A97}" srcOrd="3" destOrd="0" presId="urn:microsoft.com/office/officeart/2005/8/layout/vList2"/>
    <dgm:cxn modelId="{7E2618CF-D760-A140-A581-629104B7CA29}" type="presParOf" srcId="{590D2429-6278-B64D-AC92-B28365B1B678}" destId="{185ABB72-6586-2344-9DD5-D982A991AB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DFF42F-1520-46A2-B666-7C9309A7A28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414CB3-FB44-4167-AB42-D58883A1EF76}">
      <dgm:prSet/>
      <dgm:spPr/>
      <dgm:t>
        <a:bodyPr/>
        <a:lstStyle/>
        <a:p>
          <a:r>
            <a:rPr lang="en-US" b="1" dirty="0"/>
            <a:t>1. I have been happily married for 22 years this year. </a:t>
          </a:r>
          <a:endParaRPr lang="en-US" dirty="0"/>
        </a:p>
      </dgm:t>
    </dgm:pt>
    <dgm:pt modelId="{6FDC252D-CBD4-41AF-B3E1-BEAC2CDA479B}" type="parTrans" cxnId="{E04D5B72-4262-4ABB-B070-32282919E3DB}">
      <dgm:prSet/>
      <dgm:spPr/>
      <dgm:t>
        <a:bodyPr/>
        <a:lstStyle/>
        <a:p>
          <a:endParaRPr lang="en-US"/>
        </a:p>
      </dgm:t>
    </dgm:pt>
    <dgm:pt modelId="{45B4A238-7F21-48A1-8925-21CFC5318D01}" type="sibTrans" cxnId="{E04D5B72-4262-4ABB-B070-32282919E3DB}">
      <dgm:prSet/>
      <dgm:spPr/>
      <dgm:t>
        <a:bodyPr/>
        <a:lstStyle/>
        <a:p>
          <a:endParaRPr lang="en-US"/>
        </a:p>
      </dgm:t>
    </dgm:pt>
    <dgm:pt modelId="{D77BB953-C4D0-49AA-896A-38D284426693}">
      <dgm:prSet/>
      <dgm:spPr/>
      <dgm:t>
        <a:bodyPr/>
        <a:lstStyle/>
        <a:p>
          <a:r>
            <a:rPr lang="en-US" b="1" dirty="0"/>
            <a:t>2. I can’t eat any spicy food even though I was born and bred in Guizhou. </a:t>
          </a:r>
          <a:endParaRPr lang="en-US" dirty="0"/>
        </a:p>
      </dgm:t>
    </dgm:pt>
    <dgm:pt modelId="{72E9F4BC-17D3-4272-A4CF-6C828E6CB7BC}" type="parTrans" cxnId="{97F59EF2-B3BF-4280-A179-6FFADA195126}">
      <dgm:prSet/>
      <dgm:spPr/>
      <dgm:t>
        <a:bodyPr/>
        <a:lstStyle/>
        <a:p>
          <a:endParaRPr lang="en-US"/>
        </a:p>
      </dgm:t>
    </dgm:pt>
    <dgm:pt modelId="{5ECF312A-6EF2-448F-AA30-A81C5EA08DB9}" type="sibTrans" cxnId="{97F59EF2-B3BF-4280-A179-6FFADA195126}">
      <dgm:prSet/>
      <dgm:spPr/>
      <dgm:t>
        <a:bodyPr/>
        <a:lstStyle/>
        <a:p>
          <a:endParaRPr lang="en-US"/>
        </a:p>
      </dgm:t>
    </dgm:pt>
    <dgm:pt modelId="{55BF5D85-9E18-4D13-9004-F4CA81C84C51}">
      <dgm:prSet/>
      <dgm:spPr/>
      <dgm:t>
        <a:bodyPr/>
        <a:lstStyle/>
        <a:p>
          <a:r>
            <a:rPr lang="en-US" b="1" dirty="0"/>
            <a:t>3. I can’t speak any Hungarian although I have been to Hungary for at least  7 times in the past 12 years. </a:t>
          </a:r>
          <a:endParaRPr lang="en-US" dirty="0"/>
        </a:p>
      </dgm:t>
    </dgm:pt>
    <dgm:pt modelId="{9E68F772-E240-4516-AE39-BB7F57724D98}" type="parTrans" cxnId="{D5FAB945-AF63-4AF6-8DBB-2144585396EB}">
      <dgm:prSet/>
      <dgm:spPr/>
      <dgm:t>
        <a:bodyPr/>
        <a:lstStyle/>
        <a:p>
          <a:endParaRPr lang="en-US"/>
        </a:p>
      </dgm:t>
    </dgm:pt>
    <dgm:pt modelId="{5D3C9624-6FB9-4BD1-AB3D-92C8AFE0EA73}" type="sibTrans" cxnId="{D5FAB945-AF63-4AF6-8DBB-2144585396EB}">
      <dgm:prSet/>
      <dgm:spPr/>
      <dgm:t>
        <a:bodyPr/>
        <a:lstStyle/>
        <a:p>
          <a:endParaRPr lang="en-US"/>
        </a:p>
      </dgm:t>
    </dgm:pt>
    <dgm:pt modelId="{365988F2-FEA5-5947-A37F-F16C1B6B5A27}" type="pres">
      <dgm:prSet presAssocID="{03DFF42F-1520-46A2-B666-7C9309A7A28A}" presName="linear" presStyleCnt="0">
        <dgm:presLayoutVars>
          <dgm:animLvl val="lvl"/>
          <dgm:resizeHandles val="exact"/>
        </dgm:presLayoutVars>
      </dgm:prSet>
      <dgm:spPr/>
    </dgm:pt>
    <dgm:pt modelId="{859FA8FA-AA4E-9845-9DB0-C609EDCD6F7D}" type="pres">
      <dgm:prSet presAssocID="{37414CB3-FB44-4167-AB42-D58883A1EF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92D543-1299-4F44-8A55-282CA35FCEC7}" type="pres">
      <dgm:prSet presAssocID="{45B4A238-7F21-48A1-8925-21CFC5318D01}" presName="spacer" presStyleCnt="0"/>
      <dgm:spPr/>
    </dgm:pt>
    <dgm:pt modelId="{DC621A3A-EB77-3B48-B5CA-BBF3A64EBA8F}" type="pres">
      <dgm:prSet presAssocID="{D77BB953-C4D0-49AA-896A-38D2844266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DCFFEE-97F1-E641-86C2-4172A73CF78D}" type="pres">
      <dgm:prSet presAssocID="{5ECF312A-6EF2-448F-AA30-A81C5EA08DB9}" presName="spacer" presStyleCnt="0"/>
      <dgm:spPr/>
    </dgm:pt>
    <dgm:pt modelId="{635322A1-2791-EC44-8F1A-DB364BC0B22A}" type="pres">
      <dgm:prSet presAssocID="{55BF5D85-9E18-4D13-9004-F4CA81C84C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90C915-8064-A44F-938C-6834A0B332EF}" type="presOf" srcId="{55BF5D85-9E18-4D13-9004-F4CA81C84C51}" destId="{635322A1-2791-EC44-8F1A-DB364BC0B22A}" srcOrd="0" destOrd="0" presId="urn:microsoft.com/office/officeart/2005/8/layout/vList2"/>
    <dgm:cxn modelId="{D5FAB945-AF63-4AF6-8DBB-2144585396EB}" srcId="{03DFF42F-1520-46A2-B666-7C9309A7A28A}" destId="{55BF5D85-9E18-4D13-9004-F4CA81C84C51}" srcOrd="2" destOrd="0" parTransId="{9E68F772-E240-4516-AE39-BB7F57724D98}" sibTransId="{5D3C9624-6FB9-4BD1-AB3D-92C8AFE0EA73}"/>
    <dgm:cxn modelId="{E04D5B72-4262-4ABB-B070-32282919E3DB}" srcId="{03DFF42F-1520-46A2-B666-7C9309A7A28A}" destId="{37414CB3-FB44-4167-AB42-D58883A1EF76}" srcOrd="0" destOrd="0" parTransId="{6FDC252D-CBD4-41AF-B3E1-BEAC2CDA479B}" sibTransId="{45B4A238-7F21-48A1-8925-21CFC5318D01}"/>
    <dgm:cxn modelId="{EFF31D73-470B-7143-8E46-C8D1CE0A0646}" type="presOf" srcId="{D77BB953-C4D0-49AA-896A-38D284426693}" destId="{DC621A3A-EB77-3B48-B5CA-BBF3A64EBA8F}" srcOrd="0" destOrd="0" presId="urn:microsoft.com/office/officeart/2005/8/layout/vList2"/>
    <dgm:cxn modelId="{E7BE5C7A-450A-6F47-A044-5F42F07EA066}" type="presOf" srcId="{03DFF42F-1520-46A2-B666-7C9309A7A28A}" destId="{365988F2-FEA5-5947-A37F-F16C1B6B5A27}" srcOrd="0" destOrd="0" presId="urn:microsoft.com/office/officeart/2005/8/layout/vList2"/>
    <dgm:cxn modelId="{A70E0DB8-F345-B54E-84B2-BCB203B2954B}" type="presOf" srcId="{37414CB3-FB44-4167-AB42-D58883A1EF76}" destId="{859FA8FA-AA4E-9845-9DB0-C609EDCD6F7D}" srcOrd="0" destOrd="0" presId="urn:microsoft.com/office/officeart/2005/8/layout/vList2"/>
    <dgm:cxn modelId="{97F59EF2-B3BF-4280-A179-6FFADA195126}" srcId="{03DFF42F-1520-46A2-B666-7C9309A7A28A}" destId="{D77BB953-C4D0-49AA-896A-38D284426693}" srcOrd="1" destOrd="0" parTransId="{72E9F4BC-17D3-4272-A4CF-6C828E6CB7BC}" sibTransId="{5ECF312A-6EF2-448F-AA30-A81C5EA08DB9}"/>
    <dgm:cxn modelId="{8D9B4B8E-5EDC-0747-B5DC-F8C36CBF93ED}" type="presParOf" srcId="{365988F2-FEA5-5947-A37F-F16C1B6B5A27}" destId="{859FA8FA-AA4E-9845-9DB0-C609EDCD6F7D}" srcOrd="0" destOrd="0" presId="urn:microsoft.com/office/officeart/2005/8/layout/vList2"/>
    <dgm:cxn modelId="{79765E1F-2DEB-F645-A1E3-30F9B5363BE7}" type="presParOf" srcId="{365988F2-FEA5-5947-A37F-F16C1B6B5A27}" destId="{7E92D543-1299-4F44-8A55-282CA35FCEC7}" srcOrd="1" destOrd="0" presId="urn:microsoft.com/office/officeart/2005/8/layout/vList2"/>
    <dgm:cxn modelId="{02EFE019-F218-BE41-B398-E0375DAB4151}" type="presParOf" srcId="{365988F2-FEA5-5947-A37F-F16C1B6B5A27}" destId="{DC621A3A-EB77-3B48-B5CA-BBF3A64EBA8F}" srcOrd="2" destOrd="0" presId="urn:microsoft.com/office/officeart/2005/8/layout/vList2"/>
    <dgm:cxn modelId="{06B9BF2D-61BD-594C-BEED-52DF4F3E97E2}" type="presParOf" srcId="{365988F2-FEA5-5947-A37F-F16C1B6B5A27}" destId="{77DCFFEE-97F1-E641-86C2-4172A73CF78D}" srcOrd="3" destOrd="0" presId="urn:microsoft.com/office/officeart/2005/8/layout/vList2"/>
    <dgm:cxn modelId="{06E430EC-335F-1547-8DB4-BAF212B9868D}" type="presParOf" srcId="{365988F2-FEA5-5947-A37F-F16C1B6B5A27}" destId="{635322A1-2791-EC44-8F1A-DB364BC0B2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D8E7A-119D-4248-A328-C709FCE46DCD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108ADE-AA8E-451F-AAA2-71E5FBFCFDA5}">
      <dgm:prSet/>
      <dgm:spPr/>
      <dgm:t>
        <a:bodyPr/>
        <a:lstStyle/>
        <a:p>
          <a:r>
            <a:rPr lang="en-US" b="1"/>
            <a:t>Two teams       20 questions- Yes/No</a:t>
          </a:r>
          <a:endParaRPr lang="en-US"/>
        </a:p>
      </dgm:t>
    </dgm:pt>
    <dgm:pt modelId="{F8D45FF3-C4D9-4E09-945B-4C457FB2E504}" type="parTrans" cxnId="{6754BE38-CD13-4008-ACBC-924957120F58}">
      <dgm:prSet/>
      <dgm:spPr/>
      <dgm:t>
        <a:bodyPr/>
        <a:lstStyle/>
        <a:p>
          <a:endParaRPr lang="en-US"/>
        </a:p>
      </dgm:t>
    </dgm:pt>
    <dgm:pt modelId="{BD0DCA65-35AC-4713-8F92-2D4DB33B9DB6}" type="sibTrans" cxnId="{6754BE38-CD13-4008-ACBC-924957120F58}">
      <dgm:prSet/>
      <dgm:spPr/>
      <dgm:t>
        <a:bodyPr/>
        <a:lstStyle/>
        <a:p>
          <a:endParaRPr lang="en-US"/>
        </a:p>
      </dgm:t>
    </dgm:pt>
    <dgm:pt modelId="{84B72C21-B5CA-42D9-B79C-1410FCEEB465}">
      <dgm:prSet/>
      <dgm:spPr/>
      <dgm:t>
        <a:bodyPr/>
        <a:lstStyle/>
        <a:p>
          <a:r>
            <a:rPr lang="en-US" b="1"/>
            <a:t>Is it something that  can be used/seen/… </a:t>
          </a:r>
          <a:endParaRPr lang="en-US"/>
        </a:p>
      </dgm:t>
    </dgm:pt>
    <dgm:pt modelId="{51E5A222-7763-4DDA-9239-A310B4834C7F}" type="parTrans" cxnId="{EC1E40CE-3572-4F55-8C1F-D50558D4EB36}">
      <dgm:prSet/>
      <dgm:spPr/>
      <dgm:t>
        <a:bodyPr/>
        <a:lstStyle/>
        <a:p>
          <a:endParaRPr lang="en-US"/>
        </a:p>
      </dgm:t>
    </dgm:pt>
    <dgm:pt modelId="{A5A3AE1C-56A2-4859-BE33-7E74AF72E6CB}" type="sibTrans" cxnId="{EC1E40CE-3572-4F55-8C1F-D50558D4EB36}">
      <dgm:prSet/>
      <dgm:spPr/>
      <dgm:t>
        <a:bodyPr/>
        <a:lstStyle/>
        <a:p>
          <a:endParaRPr lang="en-US"/>
        </a:p>
      </dgm:t>
    </dgm:pt>
    <dgm:pt modelId="{6FC5DE69-0184-41B5-A77B-CFFF74D9F2C9}">
      <dgm:prSet/>
      <dgm:spPr/>
      <dgm:t>
        <a:bodyPr/>
        <a:lstStyle/>
        <a:p>
          <a:r>
            <a:rPr lang="en-US" b="1"/>
            <a:t>Is it some that we can… </a:t>
          </a:r>
          <a:endParaRPr lang="en-US"/>
        </a:p>
      </dgm:t>
    </dgm:pt>
    <dgm:pt modelId="{7E64C0AA-6352-49FA-A01C-7983187A10B1}" type="parTrans" cxnId="{F4BE72DF-0184-472A-8AE3-B1EEFBCDA603}">
      <dgm:prSet/>
      <dgm:spPr/>
      <dgm:t>
        <a:bodyPr/>
        <a:lstStyle/>
        <a:p>
          <a:endParaRPr lang="en-US"/>
        </a:p>
      </dgm:t>
    </dgm:pt>
    <dgm:pt modelId="{B9FDB6A7-F026-46F5-AE2C-09F2EDC6C66D}" type="sibTrans" cxnId="{F4BE72DF-0184-472A-8AE3-B1EEFBCDA603}">
      <dgm:prSet/>
      <dgm:spPr/>
      <dgm:t>
        <a:bodyPr/>
        <a:lstStyle/>
        <a:p>
          <a:endParaRPr lang="en-US"/>
        </a:p>
      </dgm:t>
    </dgm:pt>
    <dgm:pt modelId="{8F584CAC-586B-4F08-B117-0BB7467A805E}">
      <dgm:prSet/>
      <dgm:spPr/>
      <dgm:t>
        <a:bodyPr/>
        <a:lstStyle/>
        <a:p>
          <a:r>
            <a:rPr lang="en-US" b="1"/>
            <a:t>Is it…?  </a:t>
          </a:r>
          <a:endParaRPr lang="en-US"/>
        </a:p>
      </dgm:t>
    </dgm:pt>
    <dgm:pt modelId="{813D1551-5EA9-4854-AEF0-896FE767F7E9}" type="parTrans" cxnId="{D341537E-DA35-44DD-95BC-94FFB27D182A}">
      <dgm:prSet/>
      <dgm:spPr/>
      <dgm:t>
        <a:bodyPr/>
        <a:lstStyle/>
        <a:p>
          <a:endParaRPr lang="en-US"/>
        </a:p>
      </dgm:t>
    </dgm:pt>
    <dgm:pt modelId="{353ADAD3-6DB1-4E78-89C0-CE866983AFF6}" type="sibTrans" cxnId="{D341537E-DA35-44DD-95BC-94FFB27D182A}">
      <dgm:prSet/>
      <dgm:spPr/>
      <dgm:t>
        <a:bodyPr/>
        <a:lstStyle/>
        <a:p>
          <a:endParaRPr lang="en-US"/>
        </a:p>
      </dgm:t>
    </dgm:pt>
    <dgm:pt modelId="{38F9E1F9-CCFD-49C8-8482-76F1D250152B}">
      <dgm:prSet/>
      <dgm:spPr/>
      <dgm:t>
        <a:bodyPr/>
        <a:lstStyle/>
        <a:p>
          <a:r>
            <a:rPr lang="en-US" b="1"/>
            <a:t>The team that makes the right guess within 20 questions gets a prize. </a:t>
          </a:r>
          <a:endParaRPr lang="en-US"/>
        </a:p>
      </dgm:t>
    </dgm:pt>
    <dgm:pt modelId="{5F503BE6-5F0A-4D04-88E4-06F2F4F9A29A}" type="parTrans" cxnId="{1BEDD4B3-3F43-4754-8EA1-C8A263D40967}">
      <dgm:prSet/>
      <dgm:spPr/>
      <dgm:t>
        <a:bodyPr/>
        <a:lstStyle/>
        <a:p>
          <a:endParaRPr lang="en-US"/>
        </a:p>
      </dgm:t>
    </dgm:pt>
    <dgm:pt modelId="{8C2329F8-A6E6-4CF6-89BB-36E938C874E3}" type="sibTrans" cxnId="{1BEDD4B3-3F43-4754-8EA1-C8A263D40967}">
      <dgm:prSet/>
      <dgm:spPr/>
      <dgm:t>
        <a:bodyPr/>
        <a:lstStyle/>
        <a:p>
          <a:endParaRPr lang="en-US"/>
        </a:p>
      </dgm:t>
    </dgm:pt>
    <dgm:pt modelId="{B615A750-E26F-CF4D-90CC-0E89C166ECE4}" type="pres">
      <dgm:prSet presAssocID="{E1CD8E7A-119D-4248-A328-C709FCE46DCD}" presName="linear" presStyleCnt="0">
        <dgm:presLayoutVars>
          <dgm:animLvl val="lvl"/>
          <dgm:resizeHandles val="exact"/>
        </dgm:presLayoutVars>
      </dgm:prSet>
      <dgm:spPr/>
    </dgm:pt>
    <dgm:pt modelId="{E67D6EF2-4CF1-F74B-9805-A67C3BD393CB}" type="pres">
      <dgm:prSet presAssocID="{12108ADE-AA8E-451F-AAA2-71E5FBFCFD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1C9167-8699-3C44-88CB-FEA91E6AAE28}" type="pres">
      <dgm:prSet presAssocID="{BD0DCA65-35AC-4713-8F92-2D4DB33B9DB6}" presName="spacer" presStyleCnt="0"/>
      <dgm:spPr/>
    </dgm:pt>
    <dgm:pt modelId="{1752CCB9-4772-A14A-80EC-BE08A805626D}" type="pres">
      <dgm:prSet presAssocID="{84B72C21-B5CA-42D9-B79C-1410FCEEB4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37B577-A849-F544-B1AF-8D911C353E35}" type="pres">
      <dgm:prSet presAssocID="{A5A3AE1C-56A2-4859-BE33-7E74AF72E6CB}" presName="spacer" presStyleCnt="0"/>
      <dgm:spPr/>
    </dgm:pt>
    <dgm:pt modelId="{D021D237-960C-EC45-AFB2-F4952EBEEE87}" type="pres">
      <dgm:prSet presAssocID="{6FC5DE69-0184-41B5-A77B-CFFF74D9F2C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DE1B81-FD56-1244-BA9B-190E384508F9}" type="pres">
      <dgm:prSet presAssocID="{B9FDB6A7-F026-46F5-AE2C-09F2EDC6C66D}" presName="spacer" presStyleCnt="0"/>
      <dgm:spPr/>
    </dgm:pt>
    <dgm:pt modelId="{DC9CCF14-B5B6-5C4C-8C33-E7D299F6FC8D}" type="pres">
      <dgm:prSet presAssocID="{8F584CAC-586B-4F08-B117-0BB7467A805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1DEC98-8468-FE49-BF37-47E72083CCFB}" type="pres">
      <dgm:prSet presAssocID="{353ADAD3-6DB1-4E78-89C0-CE866983AFF6}" presName="spacer" presStyleCnt="0"/>
      <dgm:spPr/>
    </dgm:pt>
    <dgm:pt modelId="{988CE79F-0321-814E-AA82-85D4AF9B1788}" type="pres">
      <dgm:prSet presAssocID="{38F9E1F9-CCFD-49C8-8482-76F1D25015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54BE38-CD13-4008-ACBC-924957120F58}" srcId="{E1CD8E7A-119D-4248-A328-C709FCE46DCD}" destId="{12108ADE-AA8E-451F-AAA2-71E5FBFCFDA5}" srcOrd="0" destOrd="0" parTransId="{F8D45FF3-C4D9-4E09-945B-4C457FB2E504}" sibTransId="{BD0DCA65-35AC-4713-8F92-2D4DB33B9DB6}"/>
    <dgm:cxn modelId="{5DD02644-0178-3348-AFCC-EB032592334B}" type="presOf" srcId="{84B72C21-B5CA-42D9-B79C-1410FCEEB465}" destId="{1752CCB9-4772-A14A-80EC-BE08A805626D}" srcOrd="0" destOrd="0" presId="urn:microsoft.com/office/officeart/2005/8/layout/vList2"/>
    <dgm:cxn modelId="{D341537E-DA35-44DD-95BC-94FFB27D182A}" srcId="{E1CD8E7A-119D-4248-A328-C709FCE46DCD}" destId="{8F584CAC-586B-4F08-B117-0BB7467A805E}" srcOrd="3" destOrd="0" parTransId="{813D1551-5EA9-4854-AEF0-896FE767F7E9}" sibTransId="{353ADAD3-6DB1-4E78-89C0-CE866983AFF6}"/>
    <dgm:cxn modelId="{23042988-14F3-7240-8EF4-C883A700B4B9}" type="presOf" srcId="{8F584CAC-586B-4F08-B117-0BB7467A805E}" destId="{DC9CCF14-B5B6-5C4C-8C33-E7D299F6FC8D}" srcOrd="0" destOrd="0" presId="urn:microsoft.com/office/officeart/2005/8/layout/vList2"/>
    <dgm:cxn modelId="{D2AFFAA0-EA37-A248-A1ED-1722D98B409A}" type="presOf" srcId="{38F9E1F9-CCFD-49C8-8482-76F1D250152B}" destId="{988CE79F-0321-814E-AA82-85D4AF9B1788}" srcOrd="0" destOrd="0" presId="urn:microsoft.com/office/officeart/2005/8/layout/vList2"/>
    <dgm:cxn modelId="{1BEDD4B3-3F43-4754-8EA1-C8A263D40967}" srcId="{E1CD8E7A-119D-4248-A328-C709FCE46DCD}" destId="{38F9E1F9-CCFD-49C8-8482-76F1D250152B}" srcOrd="4" destOrd="0" parTransId="{5F503BE6-5F0A-4D04-88E4-06F2F4F9A29A}" sibTransId="{8C2329F8-A6E6-4CF6-89BB-36E938C874E3}"/>
    <dgm:cxn modelId="{817DD3C5-958B-2F40-880D-64133D678BB6}" type="presOf" srcId="{12108ADE-AA8E-451F-AAA2-71E5FBFCFDA5}" destId="{E67D6EF2-4CF1-F74B-9805-A67C3BD393CB}" srcOrd="0" destOrd="0" presId="urn:microsoft.com/office/officeart/2005/8/layout/vList2"/>
    <dgm:cxn modelId="{5C8CE8C8-1A54-BB47-AEA8-A2A1E4E8CEB3}" type="presOf" srcId="{E1CD8E7A-119D-4248-A328-C709FCE46DCD}" destId="{B615A750-E26F-CF4D-90CC-0E89C166ECE4}" srcOrd="0" destOrd="0" presId="urn:microsoft.com/office/officeart/2005/8/layout/vList2"/>
    <dgm:cxn modelId="{EC1E40CE-3572-4F55-8C1F-D50558D4EB36}" srcId="{E1CD8E7A-119D-4248-A328-C709FCE46DCD}" destId="{84B72C21-B5CA-42D9-B79C-1410FCEEB465}" srcOrd="1" destOrd="0" parTransId="{51E5A222-7763-4DDA-9239-A310B4834C7F}" sibTransId="{A5A3AE1C-56A2-4859-BE33-7E74AF72E6CB}"/>
    <dgm:cxn modelId="{F4BE72DF-0184-472A-8AE3-B1EEFBCDA603}" srcId="{E1CD8E7A-119D-4248-A328-C709FCE46DCD}" destId="{6FC5DE69-0184-41B5-A77B-CFFF74D9F2C9}" srcOrd="2" destOrd="0" parTransId="{7E64C0AA-6352-49FA-A01C-7983187A10B1}" sibTransId="{B9FDB6A7-F026-46F5-AE2C-09F2EDC6C66D}"/>
    <dgm:cxn modelId="{421523E1-69B6-9F4A-9E0A-53B21F98050F}" type="presOf" srcId="{6FC5DE69-0184-41B5-A77B-CFFF74D9F2C9}" destId="{D021D237-960C-EC45-AFB2-F4952EBEEE87}" srcOrd="0" destOrd="0" presId="urn:microsoft.com/office/officeart/2005/8/layout/vList2"/>
    <dgm:cxn modelId="{E3BC2573-62BA-8B46-91A2-E3314BCAEF77}" type="presParOf" srcId="{B615A750-E26F-CF4D-90CC-0E89C166ECE4}" destId="{E67D6EF2-4CF1-F74B-9805-A67C3BD393CB}" srcOrd="0" destOrd="0" presId="urn:microsoft.com/office/officeart/2005/8/layout/vList2"/>
    <dgm:cxn modelId="{3B0B0D73-BCBC-D645-BFB7-E3AAB8B3184E}" type="presParOf" srcId="{B615A750-E26F-CF4D-90CC-0E89C166ECE4}" destId="{F41C9167-8699-3C44-88CB-FEA91E6AAE28}" srcOrd="1" destOrd="0" presId="urn:microsoft.com/office/officeart/2005/8/layout/vList2"/>
    <dgm:cxn modelId="{2AE18957-5151-C249-923B-E642157EAD3A}" type="presParOf" srcId="{B615A750-E26F-CF4D-90CC-0E89C166ECE4}" destId="{1752CCB9-4772-A14A-80EC-BE08A805626D}" srcOrd="2" destOrd="0" presId="urn:microsoft.com/office/officeart/2005/8/layout/vList2"/>
    <dgm:cxn modelId="{82CB3A93-01DD-F449-BB8A-05DF12BC1A08}" type="presParOf" srcId="{B615A750-E26F-CF4D-90CC-0E89C166ECE4}" destId="{9037B577-A849-F544-B1AF-8D911C353E35}" srcOrd="3" destOrd="0" presId="urn:microsoft.com/office/officeart/2005/8/layout/vList2"/>
    <dgm:cxn modelId="{2CD37570-AF6C-704C-B511-A79E0C3A3E37}" type="presParOf" srcId="{B615A750-E26F-CF4D-90CC-0E89C166ECE4}" destId="{D021D237-960C-EC45-AFB2-F4952EBEEE87}" srcOrd="4" destOrd="0" presId="urn:microsoft.com/office/officeart/2005/8/layout/vList2"/>
    <dgm:cxn modelId="{45C685EF-B57B-0743-8591-0A59C9BA7E3F}" type="presParOf" srcId="{B615A750-E26F-CF4D-90CC-0E89C166ECE4}" destId="{76DE1B81-FD56-1244-BA9B-190E384508F9}" srcOrd="5" destOrd="0" presId="urn:microsoft.com/office/officeart/2005/8/layout/vList2"/>
    <dgm:cxn modelId="{246F3BD9-3907-EE48-B290-946B67576B84}" type="presParOf" srcId="{B615A750-E26F-CF4D-90CC-0E89C166ECE4}" destId="{DC9CCF14-B5B6-5C4C-8C33-E7D299F6FC8D}" srcOrd="6" destOrd="0" presId="urn:microsoft.com/office/officeart/2005/8/layout/vList2"/>
    <dgm:cxn modelId="{52AE5167-EC6E-DF4A-B62C-2164785A3507}" type="presParOf" srcId="{B615A750-E26F-CF4D-90CC-0E89C166ECE4}" destId="{BD1DEC98-8468-FE49-BF37-47E72083CCFB}" srcOrd="7" destOrd="0" presId="urn:microsoft.com/office/officeart/2005/8/layout/vList2"/>
    <dgm:cxn modelId="{645D0ABF-5E70-A94E-913E-CC09FC9728D2}" type="presParOf" srcId="{B615A750-E26F-CF4D-90CC-0E89C166ECE4}" destId="{988CE79F-0321-814E-AA82-85D4AF9B178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74F85-E195-420A-96C6-B61B4CAE6B6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F1F3CBC2-1428-4210-B4AE-35E165F0B2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Overall feeling about this session </a:t>
          </a:r>
        </a:p>
      </dgm:t>
    </dgm:pt>
    <dgm:pt modelId="{5A8715E5-B483-4C12-8C80-03E0F6B9E0C3}" type="parTrans" cxnId="{0618E13F-95F0-4591-AD99-611241CA2777}">
      <dgm:prSet/>
      <dgm:spPr/>
      <dgm:t>
        <a:bodyPr/>
        <a:lstStyle/>
        <a:p>
          <a:endParaRPr lang="en-US"/>
        </a:p>
      </dgm:t>
    </dgm:pt>
    <dgm:pt modelId="{F51B5447-1309-4BD4-B712-9C6242CB1D67}" type="sibTrans" cxnId="{0618E13F-95F0-4591-AD99-611241CA2777}">
      <dgm:prSet/>
      <dgm:spPr/>
      <dgm:t>
        <a:bodyPr/>
        <a:lstStyle/>
        <a:p>
          <a:endParaRPr lang="en-US"/>
        </a:p>
      </dgm:t>
    </dgm:pt>
    <dgm:pt modelId="{D918ED3B-296D-4CB0-AC12-C74EF19652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2-3 things that you think you will take away </a:t>
          </a:r>
        </a:p>
      </dgm:t>
    </dgm:pt>
    <dgm:pt modelId="{F065D1E5-18AA-49FB-AA1B-B925A9B452F7}" type="parTrans" cxnId="{16E24EAB-0DBD-4C85-B482-0A5513C3AD7F}">
      <dgm:prSet/>
      <dgm:spPr/>
      <dgm:t>
        <a:bodyPr/>
        <a:lstStyle/>
        <a:p>
          <a:endParaRPr lang="en-US"/>
        </a:p>
      </dgm:t>
    </dgm:pt>
    <dgm:pt modelId="{08DB24B9-DE38-4031-AFBD-C3B88B676EDC}" type="sibTrans" cxnId="{16E24EAB-0DBD-4C85-B482-0A5513C3AD7F}">
      <dgm:prSet/>
      <dgm:spPr/>
      <dgm:t>
        <a:bodyPr/>
        <a:lstStyle/>
        <a:p>
          <a:endParaRPr lang="en-US"/>
        </a:p>
      </dgm:t>
    </dgm:pt>
    <dgm:pt modelId="{782AD251-9187-423B-BBB8-C8B237A93E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1-2 things that you think you can do with your students</a:t>
          </a:r>
        </a:p>
      </dgm:t>
    </dgm:pt>
    <dgm:pt modelId="{45582448-2042-4565-AEE8-43F77BCEEE57}" type="parTrans" cxnId="{A723A8F0-1F94-4CCE-9C89-DFF39B20FBD6}">
      <dgm:prSet/>
      <dgm:spPr/>
      <dgm:t>
        <a:bodyPr/>
        <a:lstStyle/>
        <a:p>
          <a:endParaRPr lang="en-US"/>
        </a:p>
      </dgm:t>
    </dgm:pt>
    <dgm:pt modelId="{DF6BD4E9-8EA4-4BA8-9E05-E81AF1103601}" type="sibTrans" cxnId="{A723A8F0-1F94-4CCE-9C89-DFF39B20FBD6}">
      <dgm:prSet/>
      <dgm:spPr/>
      <dgm:t>
        <a:bodyPr/>
        <a:lstStyle/>
        <a:p>
          <a:endParaRPr lang="en-US"/>
        </a:p>
      </dgm:t>
    </dgm:pt>
    <dgm:pt modelId="{F2DED824-0F7B-4337-939F-FD2FCE47E8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1 question that you still have</a:t>
          </a:r>
        </a:p>
      </dgm:t>
    </dgm:pt>
    <dgm:pt modelId="{198FBAA8-25D2-457E-9179-53BD161B7850}" type="parTrans" cxnId="{4200EBAD-6543-4BB8-BADA-FB1867E2A3C9}">
      <dgm:prSet/>
      <dgm:spPr/>
      <dgm:t>
        <a:bodyPr/>
        <a:lstStyle/>
        <a:p>
          <a:endParaRPr lang="en-US"/>
        </a:p>
      </dgm:t>
    </dgm:pt>
    <dgm:pt modelId="{7AFD8813-193A-472A-813D-61A265E64CF0}" type="sibTrans" cxnId="{4200EBAD-6543-4BB8-BADA-FB1867E2A3C9}">
      <dgm:prSet/>
      <dgm:spPr/>
      <dgm:t>
        <a:bodyPr/>
        <a:lstStyle/>
        <a:p>
          <a:endParaRPr lang="en-US"/>
        </a:p>
      </dgm:t>
    </dgm:pt>
    <dgm:pt modelId="{F42CE23F-5B9D-4D8B-85AF-A490AE18A4C4}" type="pres">
      <dgm:prSet presAssocID="{AB974F85-E195-420A-96C6-B61B4CAE6B65}" presName="root" presStyleCnt="0">
        <dgm:presLayoutVars>
          <dgm:dir/>
          <dgm:resizeHandles val="exact"/>
        </dgm:presLayoutVars>
      </dgm:prSet>
      <dgm:spPr/>
    </dgm:pt>
    <dgm:pt modelId="{245865CA-2277-4B46-B9A9-15CD7C0CCC7D}" type="pres">
      <dgm:prSet presAssocID="{F1F3CBC2-1428-4210-B4AE-35E165F0B291}" presName="compNode" presStyleCnt="0"/>
      <dgm:spPr/>
    </dgm:pt>
    <dgm:pt modelId="{DF4B95D4-AAB0-4D67-BE36-9DC11C54F360}" type="pres">
      <dgm:prSet presAssocID="{F1F3CBC2-1428-4210-B4AE-35E165F0B2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786AECC3-A081-4DD6-991A-57E87530C327}" type="pres">
      <dgm:prSet presAssocID="{F1F3CBC2-1428-4210-B4AE-35E165F0B291}" presName="spaceRect" presStyleCnt="0"/>
      <dgm:spPr/>
    </dgm:pt>
    <dgm:pt modelId="{90E2C4EC-AE35-4379-8A4F-5692D26D481D}" type="pres">
      <dgm:prSet presAssocID="{F1F3CBC2-1428-4210-B4AE-35E165F0B291}" presName="textRect" presStyleLbl="revTx" presStyleIdx="0" presStyleCnt="4">
        <dgm:presLayoutVars>
          <dgm:chMax val="1"/>
          <dgm:chPref val="1"/>
        </dgm:presLayoutVars>
      </dgm:prSet>
      <dgm:spPr/>
    </dgm:pt>
    <dgm:pt modelId="{263408A6-A6B3-45C1-8E0E-33743485AB09}" type="pres">
      <dgm:prSet presAssocID="{F51B5447-1309-4BD4-B712-9C6242CB1D67}" presName="sibTrans" presStyleCnt="0"/>
      <dgm:spPr/>
    </dgm:pt>
    <dgm:pt modelId="{80BD8274-70A9-4517-AE4A-B1329A743749}" type="pres">
      <dgm:prSet presAssocID="{D918ED3B-296D-4CB0-AC12-C74EF1965293}" presName="compNode" presStyleCnt="0"/>
      <dgm:spPr/>
    </dgm:pt>
    <dgm:pt modelId="{4B66018D-BBA8-4282-940C-010AF4F601F3}" type="pres">
      <dgm:prSet presAssocID="{D918ED3B-296D-4CB0-AC12-C74EF19652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F8126347-7FA2-4C17-A930-C114F9809F19}" type="pres">
      <dgm:prSet presAssocID="{D918ED3B-296D-4CB0-AC12-C74EF1965293}" presName="spaceRect" presStyleCnt="0"/>
      <dgm:spPr/>
    </dgm:pt>
    <dgm:pt modelId="{80451772-2167-4820-BD93-8E8F8DC64F19}" type="pres">
      <dgm:prSet presAssocID="{D918ED3B-296D-4CB0-AC12-C74EF1965293}" presName="textRect" presStyleLbl="revTx" presStyleIdx="1" presStyleCnt="4">
        <dgm:presLayoutVars>
          <dgm:chMax val="1"/>
          <dgm:chPref val="1"/>
        </dgm:presLayoutVars>
      </dgm:prSet>
      <dgm:spPr/>
    </dgm:pt>
    <dgm:pt modelId="{D3BA3816-50AF-407D-A224-EDE1F3DC33D6}" type="pres">
      <dgm:prSet presAssocID="{08DB24B9-DE38-4031-AFBD-C3B88B676EDC}" presName="sibTrans" presStyleCnt="0"/>
      <dgm:spPr/>
    </dgm:pt>
    <dgm:pt modelId="{E1F1721C-96EF-4879-8589-A308EA333B58}" type="pres">
      <dgm:prSet presAssocID="{782AD251-9187-423B-BBB8-C8B237A93E38}" presName="compNode" presStyleCnt="0"/>
      <dgm:spPr/>
    </dgm:pt>
    <dgm:pt modelId="{779A726E-4C53-4AD0-AEC2-1DCEE9A9C0EB}" type="pres">
      <dgm:prSet presAssocID="{782AD251-9187-423B-BBB8-C8B237A93E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229F47B-7812-4DAD-B0E4-2716CCE41D12}" type="pres">
      <dgm:prSet presAssocID="{782AD251-9187-423B-BBB8-C8B237A93E38}" presName="spaceRect" presStyleCnt="0"/>
      <dgm:spPr/>
    </dgm:pt>
    <dgm:pt modelId="{5102A308-49C3-49CC-A6E7-EB9D38D0EB9C}" type="pres">
      <dgm:prSet presAssocID="{782AD251-9187-423B-BBB8-C8B237A93E38}" presName="textRect" presStyleLbl="revTx" presStyleIdx="2" presStyleCnt="4">
        <dgm:presLayoutVars>
          <dgm:chMax val="1"/>
          <dgm:chPref val="1"/>
        </dgm:presLayoutVars>
      </dgm:prSet>
      <dgm:spPr/>
    </dgm:pt>
    <dgm:pt modelId="{12166F4B-BC70-4DD0-BF53-E996072DA988}" type="pres">
      <dgm:prSet presAssocID="{DF6BD4E9-8EA4-4BA8-9E05-E81AF1103601}" presName="sibTrans" presStyleCnt="0"/>
      <dgm:spPr/>
    </dgm:pt>
    <dgm:pt modelId="{B8C8FEEA-1C0A-4325-97EA-D1F1D710AA37}" type="pres">
      <dgm:prSet presAssocID="{F2DED824-0F7B-4337-939F-FD2FCE47E88B}" presName="compNode" presStyleCnt="0"/>
      <dgm:spPr/>
    </dgm:pt>
    <dgm:pt modelId="{E97D6AD3-81CF-4C6D-8288-867D1A04AC16}" type="pres">
      <dgm:prSet presAssocID="{F2DED824-0F7B-4337-939F-FD2FCE47E8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2E7E6E1B-42F9-4C21-AA71-72D27CDCE060}" type="pres">
      <dgm:prSet presAssocID="{F2DED824-0F7B-4337-939F-FD2FCE47E88B}" presName="spaceRect" presStyleCnt="0"/>
      <dgm:spPr/>
    </dgm:pt>
    <dgm:pt modelId="{E90BE82F-8415-4854-B34D-4F31FD5AD050}" type="pres">
      <dgm:prSet presAssocID="{F2DED824-0F7B-4337-939F-FD2FCE47E88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45AB91B-EB22-5F4E-B074-7A8CCA6AA69E}" type="presOf" srcId="{782AD251-9187-423B-BBB8-C8B237A93E38}" destId="{5102A308-49C3-49CC-A6E7-EB9D38D0EB9C}" srcOrd="0" destOrd="0" presId="urn:microsoft.com/office/officeart/2018/2/layout/IconLabelList"/>
    <dgm:cxn modelId="{0618E13F-95F0-4591-AD99-611241CA2777}" srcId="{AB974F85-E195-420A-96C6-B61B4CAE6B65}" destId="{F1F3CBC2-1428-4210-B4AE-35E165F0B291}" srcOrd="0" destOrd="0" parTransId="{5A8715E5-B483-4C12-8C80-03E0F6B9E0C3}" sibTransId="{F51B5447-1309-4BD4-B712-9C6242CB1D67}"/>
    <dgm:cxn modelId="{7DFF905B-8A4E-AB44-B71E-64628E4CF121}" type="presOf" srcId="{F2DED824-0F7B-4337-939F-FD2FCE47E88B}" destId="{E90BE82F-8415-4854-B34D-4F31FD5AD050}" srcOrd="0" destOrd="0" presId="urn:microsoft.com/office/officeart/2018/2/layout/IconLabelList"/>
    <dgm:cxn modelId="{11BFE472-244F-D84F-B5D9-7EC98BA80EEC}" type="presOf" srcId="{F1F3CBC2-1428-4210-B4AE-35E165F0B291}" destId="{90E2C4EC-AE35-4379-8A4F-5692D26D481D}" srcOrd="0" destOrd="0" presId="urn:microsoft.com/office/officeart/2018/2/layout/IconLabelList"/>
    <dgm:cxn modelId="{16E24EAB-0DBD-4C85-B482-0A5513C3AD7F}" srcId="{AB974F85-E195-420A-96C6-B61B4CAE6B65}" destId="{D918ED3B-296D-4CB0-AC12-C74EF1965293}" srcOrd="1" destOrd="0" parTransId="{F065D1E5-18AA-49FB-AA1B-B925A9B452F7}" sibTransId="{08DB24B9-DE38-4031-AFBD-C3B88B676EDC}"/>
    <dgm:cxn modelId="{4200EBAD-6543-4BB8-BADA-FB1867E2A3C9}" srcId="{AB974F85-E195-420A-96C6-B61B4CAE6B65}" destId="{F2DED824-0F7B-4337-939F-FD2FCE47E88B}" srcOrd="3" destOrd="0" parTransId="{198FBAA8-25D2-457E-9179-53BD161B7850}" sibTransId="{7AFD8813-193A-472A-813D-61A265E64CF0}"/>
    <dgm:cxn modelId="{923876E3-D920-B44C-B055-92F0B075184F}" type="presOf" srcId="{D918ED3B-296D-4CB0-AC12-C74EF1965293}" destId="{80451772-2167-4820-BD93-8E8F8DC64F19}" srcOrd="0" destOrd="0" presId="urn:microsoft.com/office/officeart/2018/2/layout/IconLabelList"/>
    <dgm:cxn modelId="{A723A8F0-1F94-4CCE-9C89-DFF39B20FBD6}" srcId="{AB974F85-E195-420A-96C6-B61B4CAE6B65}" destId="{782AD251-9187-423B-BBB8-C8B237A93E38}" srcOrd="2" destOrd="0" parTransId="{45582448-2042-4565-AEE8-43F77BCEEE57}" sibTransId="{DF6BD4E9-8EA4-4BA8-9E05-E81AF1103601}"/>
    <dgm:cxn modelId="{711676FA-9D29-DB49-A39C-B6AC311C291A}" type="presOf" srcId="{AB974F85-E195-420A-96C6-B61B4CAE6B65}" destId="{F42CE23F-5B9D-4D8B-85AF-A490AE18A4C4}" srcOrd="0" destOrd="0" presId="urn:microsoft.com/office/officeart/2018/2/layout/IconLabelList"/>
    <dgm:cxn modelId="{8C10CEEB-C879-384A-B9BF-82510649B990}" type="presParOf" srcId="{F42CE23F-5B9D-4D8B-85AF-A490AE18A4C4}" destId="{245865CA-2277-4B46-B9A9-15CD7C0CCC7D}" srcOrd="0" destOrd="0" presId="urn:microsoft.com/office/officeart/2018/2/layout/IconLabelList"/>
    <dgm:cxn modelId="{6238DBFC-21D4-6A4A-9E87-ABF0F15F9B02}" type="presParOf" srcId="{245865CA-2277-4B46-B9A9-15CD7C0CCC7D}" destId="{DF4B95D4-AAB0-4D67-BE36-9DC11C54F360}" srcOrd="0" destOrd="0" presId="urn:microsoft.com/office/officeart/2018/2/layout/IconLabelList"/>
    <dgm:cxn modelId="{6BDCB3B8-1B10-9449-8FA5-EB1A35A0F60A}" type="presParOf" srcId="{245865CA-2277-4B46-B9A9-15CD7C0CCC7D}" destId="{786AECC3-A081-4DD6-991A-57E87530C327}" srcOrd="1" destOrd="0" presId="urn:microsoft.com/office/officeart/2018/2/layout/IconLabelList"/>
    <dgm:cxn modelId="{80ADCDD2-12AF-5F4C-8A24-23D0695A700E}" type="presParOf" srcId="{245865CA-2277-4B46-B9A9-15CD7C0CCC7D}" destId="{90E2C4EC-AE35-4379-8A4F-5692D26D481D}" srcOrd="2" destOrd="0" presId="urn:microsoft.com/office/officeart/2018/2/layout/IconLabelList"/>
    <dgm:cxn modelId="{DE2142C6-50A1-6D4B-A1D5-1D193CB15B06}" type="presParOf" srcId="{F42CE23F-5B9D-4D8B-85AF-A490AE18A4C4}" destId="{263408A6-A6B3-45C1-8E0E-33743485AB09}" srcOrd="1" destOrd="0" presId="urn:microsoft.com/office/officeart/2018/2/layout/IconLabelList"/>
    <dgm:cxn modelId="{0DDBFB72-AA43-9241-A36E-1ABFA86160B9}" type="presParOf" srcId="{F42CE23F-5B9D-4D8B-85AF-A490AE18A4C4}" destId="{80BD8274-70A9-4517-AE4A-B1329A743749}" srcOrd="2" destOrd="0" presId="urn:microsoft.com/office/officeart/2018/2/layout/IconLabelList"/>
    <dgm:cxn modelId="{EB479411-EA73-894D-B64A-5ADF5D0AEA5A}" type="presParOf" srcId="{80BD8274-70A9-4517-AE4A-B1329A743749}" destId="{4B66018D-BBA8-4282-940C-010AF4F601F3}" srcOrd="0" destOrd="0" presId="urn:microsoft.com/office/officeart/2018/2/layout/IconLabelList"/>
    <dgm:cxn modelId="{A1F807B4-3397-A046-B798-A571C1260B36}" type="presParOf" srcId="{80BD8274-70A9-4517-AE4A-B1329A743749}" destId="{F8126347-7FA2-4C17-A930-C114F9809F19}" srcOrd="1" destOrd="0" presId="urn:microsoft.com/office/officeart/2018/2/layout/IconLabelList"/>
    <dgm:cxn modelId="{B2E529B7-80D2-8D4F-9317-786BA5316BA1}" type="presParOf" srcId="{80BD8274-70A9-4517-AE4A-B1329A743749}" destId="{80451772-2167-4820-BD93-8E8F8DC64F19}" srcOrd="2" destOrd="0" presId="urn:microsoft.com/office/officeart/2018/2/layout/IconLabelList"/>
    <dgm:cxn modelId="{818DD547-1E67-A840-AF94-7589CD184D82}" type="presParOf" srcId="{F42CE23F-5B9D-4D8B-85AF-A490AE18A4C4}" destId="{D3BA3816-50AF-407D-A224-EDE1F3DC33D6}" srcOrd="3" destOrd="0" presId="urn:microsoft.com/office/officeart/2018/2/layout/IconLabelList"/>
    <dgm:cxn modelId="{632672D0-72AB-D74C-8778-DEE678B722D8}" type="presParOf" srcId="{F42CE23F-5B9D-4D8B-85AF-A490AE18A4C4}" destId="{E1F1721C-96EF-4879-8589-A308EA333B58}" srcOrd="4" destOrd="0" presId="urn:microsoft.com/office/officeart/2018/2/layout/IconLabelList"/>
    <dgm:cxn modelId="{96E3DC68-13D9-7A43-9438-F92B93AF3494}" type="presParOf" srcId="{E1F1721C-96EF-4879-8589-A308EA333B58}" destId="{779A726E-4C53-4AD0-AEC2-1DCEE9A9C0EB}" srcOrd="0" destOrd="0" presId="urn:microsoft.com/office/officeart/2018/2/layout/IconLabelList"/>
    <dgm:cxn modelId="{B42760E7-4F91-114C-AC9E-8DAB1085D4CD}" type="presParOf" srcId="{E1F1721C-96EF-4879-8589-A308EA333B58}" destId="{5229F47B-7812-4DAD-B0E4-2716CCE41D12}" srcOrd="1" destOrd="0" presId="urn:microsoft.com/office/officeart/2018/2/layout/IconLabelList"/>
    <dgm:cxn modelId="{A40258B2-292D-2743-A46C-F2BAA1CF98CB}" type="presParOf" srcId="{E1F1721C-96EF-4879-8589-A308EA333B58}" destId="{5102A308-49C3-49CC-A6E7-EB9D38D0EB9C}" srcOrd="2" destOrd="0" presId="urn:microsoft.com/office/officeart/2018/2/layout/IconLabelList"/>
    <dgm:cxn modelId="{5F892B25-AD47-074C-9E95-837A5AF724C6}" type="presParOf" srcId="{F42CE23F-5B9D-4D8B-85AF-A490AE18A4C4}" destId="{12166F4B-BC70-4DD0-BF53-E996072DA988}" srcOrd="5" destOrd="0" presId="urn:microsoft.com/office/officeart/2018/2/layout/IconLabelList"/>
    <dgm:cxn modelId="{4C169687-3B6F-BF49-93B1-55A8BCDC5916}" type="presParOf" srcId="{F42CE23F-5B9D-4D8B-85AF-A490AE18A4C4}" destId="{B8C8FEEA-1C0A-4325-97EA-D1F1D710AA37}" srcOrd="6" destOrd="0" presId="urn:microsoft.com/office/officeart/2018/2/layout/IconLabelList"/>
    <dgm:cxn modelId="{09CA43BC-4574-BD45-9E8D-FEF11003238C}" type="presParOf" srcId="{B8C8FEEA-1C0A-4325-97EA-D1F1D710AA37}" destId="{E97D6AD3-81CF-4C6D-8288-867D1A04AC16}" srcOrd="0" destOrd="0" presId="urn:microsoft.com/office/officeart/2018/2/layout/IconLabelList"/>
    <dgm:cxn modelId="{4279FBBF-ACAF-1E47-9B0E-9C6742898754}" type="presParOf" srcId="{B8C8FEEA-1C0A-4325-97EA-D1F1D710AA37}" destId="{2E7E6E1B-42F9-4C21-AA71-72D27CDCE060}" srcOrd="1" destOrd="0" presId="urn:microsoft.com/office/officeart/2018/2/layout/IconLabelList"/>
    <dgm:cxn modelId="{DAF11D64-5C63-C84A-9E83-6F932095C162}" type="presParOf" srcId="{B8C8FEEA-1C0A-4325-97EA-D1F1D710AA37}" destId="{E90BE82F-8415-4854-B34D-4F31FD5AD0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B92ECB-B2B3-4581-9D64-3A6497C2C228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426A5A2-973F-499D-AEE9-EFE92C42505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/>
            <a:t>Thank you for listening! </a:t>
          </a:r>
        </a:p>
        <a:p>
          <a:pPr marL="0"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dirty="0"/>
        </a:p>
      </dgm:t>
    </dgm:pt>
    <dgm:pt modelId="{BD28B512-0C9F-4593-8202-3096ED9BF916}" type="parTrans" cxnId="{998B1EC3-CD3C-4B6B-A289-024570BABCB9}">
      <dgm:prSet/>
      <dgm:spPr/>
      <dgm:t>
        <a:bodyPr/>
        <a:lstStyle/>
        <a:p>
          <a:endParaRPr lang="en-US"/>
        </a:p>
      </dgm:t>
    </dgm:pt>
    <dgm:pt modelId="{EC13CD97-6D5C-4E54-8A52-12179581C4A8}" type="sibTrans" cxnId="{998B1EC3-CD3C-4B6B-A289-024570BABCB9}">
      <dgm:prSet/>
      <dgm:spPr/>
      <dgm:t>
        <a:bodyPr/>
        <a:lstStyle/>
        <a:p>
          <a:endParaRPr lang="en-US"/>
        </a:p>
      </dgm:t>
    </dgm:pt>
    <dgm:pt modelId="{A6E78D9E-5D55-4A18-BC90-D0FF956B243E}">
      <dgm:prSet custT="1"/>
      <dgm:spPr/>
      <dgm:t>
        <a:bodyPr/>
        <a:lstStyle/>
        <a:p>
          <a:r>
            <a:rPr lang="en-US" sz="2800" dirty="0"/>
            <a:t>Bye for now! </a:t>
          </a:r>
        </a:p>
      </dgm:t>
    </dgm:pt>
    <dgm:pt modelId="{E50A7320-BC24-43D9-B3E4-25A2FAFBA2EC}" type="parTrans" cxnId="{B2BB0A96-5C61-42A8-8B6B-3F8EF6AF6518}">
      <dgm:prSet/>
      <dgm:spPr/>
      <dgm:t>
        <a:bodyPr/>
        <a:lstStyle/>
        <a:p>
          <a:endParaRPr lang="en-US"/>
        </a:p>
      </dgm:t>
    </dgm:pt>
    <dgm:pt modelId="{DDCA9437-2CE4-458F-A5DF-6DBCC75CCB2C}" type="sibTrans" cxnId="{B2BB0A96-5C61-42A8-8B6B-3F8EF6AF6518}">
      <dgm:prSet/>
      <dgm:spPr/>
      <dgm:t>
        <a:bodyPr/>
        <a:lstStyle/>
        <a:p>
          <a:endParaRPr lang="en-US"/>
        </a:p>
      </dgm:t>
    </dgm:pt>
    <dgm:pt modelId="{A6F2F5B5-18A6-AD46-B4D9-5040355150B1}" type="pres">
      <dgm:prSet presAssocID="{25B92ECB-B2B3-4581-9D64-3A6497C2C228}" presName="linear" presStyleCnt="0">
        <dgm:presLayoutVars>
          <dgm:dir/>
          <dgm:animLvl val="lvl"/>
          <dgm:resizeHandles val="exact"/>
        </dgm:presLayoutVars>
      </dgm:prSet>
      <dgm:spPr/>
    </dgm:pt>
    <dgm:pt modelId="{E48DB379-9EB9-6C42-9D1F-824EF3CDBCDE}" type="pres">
      <dgm:prSet presAssocID="{0426A5A2-973F-499D-AEE9-EFE92C42505A}" presName="parentLin" presStyleCnt="0"/>
      <dgm:spPr/>
    </dgm:pt>
    <dgm:pt modelId="{3A065B90-5586-AF4E-8D73-39968E2A2E4C}" type="pres">
      <dgm:prSet presAssocID="{0426A5A2-973F-499D-AEE9-EFE92C42505A}" presName="parentLeftMargin" presStyleLbl="node1" presStyleIdx="0" presStyleCnt="2"/>
      <dgm:spPr/>
    </dgm:pt>
    <dgm:pt modelId="{BC431C6A-B6D9-DE46-81A2-E8B29FF56D4F}" type="pres">
      <dgm:prSet presAssocID="{0426A5A2-973F-499D-AEE9-EFE92C42505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6D73691-5EE7-374E-856D-B2056837AD0E}" type="pres">
      <dgm:prSet presAssocID="{0426A5A2-973F-499D-AEE9-EFE92C42505A}" presName="negativeSpace" presStyleCnt="0"/>
      <dgm:spPr/>
    </dgm:pt>
    <dgm:pt modelId="{903F5967-E3AB-D140-8632-AB2313555ED1}" type="pres">
      <dgm:prSet presAssocID="{0426A5A2-973F-499D-AEE9-EFE92C42505A}" presName="childText" presStyleLbl="conFgAcc1" presStyleIdx="0" presStyleCnt="2">
        <dgm:presLayoutVars>
          <dgm:bulletEnabled val="1"/>
        </dgm:presLayoutVars>
      </dgm:prSet>
      <dgm:spPr/>
    </dgm:pt>
    <dgm:pt modelId="{1D426923-91F2-BC4E-96C2-75D6BFDC2E62}" type="pres">
      <dgm:prSet presAssocID="{EC13CD97-6D5C-4E54-8A52-12179581C4A8}" presName="spaceBetweenRectangles" presStyleCnt="0"/>
      <dgm:spPr/>
    </dgm:pt>
    <dgm:pt modelId="{6C7811D5-F80D-1B4E-893F-072EBA7DDD03}" type="pres">
      <dgm:prSet presAssocID="{A6E78D9E-5D55-4A18-BC90-D0FF956B243E}" presName="parentLin" presStyleCnt="0"/>
      <dgm:spPr/>
    </dgm:pt>
    <dgm:pt modelId="{A1102E38-DED6-A744-898D-431866CA746E}" type="pres">
      <dgm:prSet presAssocID="{A6E78D9E-5D55-4A18-BC90-D0FF956B243E}" presName="parentLeftMargin" presStyleLbl="node1" presStyleIdx="0" presStyleCnt="2"/>
      <dgm:spPr/>
    </dgm:pt>
    <dgm:pt modelId="{1F03CA70-B77C-EB49-9BF6-503C4B7873A9}" type="pres">
      <dgm:prSet presAssocID="{A6E78D9E-5D55-4A18-BC90-D0FF956B24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34CE06-CEA0-D749-B655-930073A71613}" type="pres">
      <dgm:prSet presAssocID="{A6E78D9E-5D55-4A18-BC90-D0FF956B243E}" presName="negativeSpace" presStyleCnt="0"/>
      <dgm:spPr/>
    </dgm:pt>
    <dgm:pt modelId="{DA9FC4E4-4A29-BE49-AA74-353DC1867EC5}" type="pres">
      <dgm:prSet presAssocID="{A6E78D9E-5D55-4A18-BC90-D0FF956B24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A63545-5BC1-3043-820A-84336481A575}" type="presOf" srcId="{0426A5A2-973F-499D-AEE9-EFE92C42505A}" destId="{BC431C6A-B6D9-DE46-81A2-E8B29FF56D4F}" srcOrd="1" destOrd="0" presId="urn:microsoft.com/office/officeart/2005/8/layout/list1"/>
    <dgm:cxn modelId="{1C346150-DA7B-8A49-A92A-603DC56BD6AE}" type="presOf" srcId="{A6E78D9E-5D55-4A18-BC90-D0FF956B243E}" destId="{A1102E38-DED6-A744-898D-431866CA746E}" srcOrd="0" destOrd="0" presId="urn:microsoft.com/office/officeart/2005/8/layout/list1"/>
    <dgm:cxn modelId="{B2BB0A96-5C61-42A8-8B6B-3F8EF6AF6518}" srcId="{25B92ECB-B2B3-4581-9D64-3A6497C2C228}" destId="{A6E78D9E-5D55-4A18-BC90-D0FF956B243E}" srcOrd="1" destOrd="0" parTransId="{E50A7320-BC24-43D9-B3E4-25A2FAFBA2EC}" sibTransId="{DDCA9437-2CE4-458F-A5DF-6DBCC75CCB2C}"/>
    <dgm:cxn modelId="{A9E97198-F869-1B45-A4FA-0805BBC5BB41}" type="presOf" srcId="{0426A5A2-973F-499D-AEE9-EFE92C42505A}" destId="{3A065B90-5586-AF4E-8D73-39968E2A2E4C}" srcOrd="0" destOrd="0" presId="urn:microsoft.com/office/officeart/2005/8/layout/list1"/>
    <dgm:cxn modelId="{512C4D9A-6131-CC49-A6D5-249FEDEF4B02}" type="presOf" srcId="{25B92ECB-B2B3-4581-9D64-3A6497C2C228}" destId="{A6F2F5B5-18A6-AD46-B4D9-5040355150B1}" srcOrd="0" destOrd="0" presId="urn:microsoft.com/office/officeart/2005/8/layout/list1"/>
    <dgm:cxn modelId="{79F8F7B0-A8BB-A547-9C7A-396E9F536AB4}" type="presOf" srcId="{A6E78D9E-5D55-4A18-BC90-D0FF956B243E}" destId="{1F03CA70-B77C-EB49-9BF6-503C4B7873A9}" srcOrd="1" destOrd="0" presId="urn:microsoft.com/office/officeart/2005/8/layout/list1"/>
    <dgm:cxn modelId="{998B1EC3-CD3C-4B6B-A289-024570BABCB9}" srcId="{25B92ECB-B2B3-4581-9D64-3A6497C2C228}" destId="{0426A5A2-973F-499D-AEE9-EFE92C42505A}" srcOrd="0" destOrd="0" parTransId="{BD28B512-0C9F-4593-8202-3096ED9BF916}" sibTransId="{EC13CD97-6D5C-4E54-8A52-12179581C4A8}"/>
    <dgm:cxn modelId="{DCE63AB0-EF96-3348-9C2E-42C56443E249}" type="presParOf" srcId="{A6F2F5B5-18A6-AD46-B4D9-5040355150B1}" destId="{E48DB379-9EB9-6C42-9D1F-824EF3CDBCDE}" srcOrd="0" destOrd="0" presId="urn:microsoft.com/office/officeart/2005/8/layout/list1"/>
    <dgm:cxn modelId="{CD562623-451F-3C4D-A1E8-F3C61F01DADB}" type="presParOf" srcId="{E48DB379-9EB9-6C42-9D1F-824EF3CDBCDE}" destId="{3A065B90-5586-AF4E-8D73-39968E2A2E4C}" srcOrd="0" destOrd="0" presId="urn:microsoft.com/office/officeart/2005/8/layout/list1"/>
    <dgm:cxn modelId="{40817A93-062B-2A46-B64C-488A617BC53B}" type="presParOf" srcId="{E48DB379-9EB9-6C42-9D1F-824EF3CDBCDE}" destId="{BC431C6A-B6D9-DE46-81A2-E8B29FF56D4F}" srcOrd="1" destOrd="0" presId="urn:microsoft.com/office/officeart/2005/8/layout/list1"/>
    <dgm:cxn modelId="{6C407906-BE52-D343-856D-5B87782EDB1B}" type="presParOf" srcId="{A6F2F5B5-18A6-AD46-B4D9-5040355150B1}" destId="{26D73691-5EE7-374E-856D-B2056837AD0E}" srcOrd="1" destOrd="0" presId="urn:microsoft.com/office/officeart/2005/8/layout/list1"/>
    <dgm:cxn modelId="{231023E8-8A56-1F4A-9B86-27084D06BE75}" type="presParOf" srcId="{A6F2F5B5-18A6-AD46-B4D9-5040355150B1}" destId="{903F5967-E3AB-D140-8632-AB2313555ED1}" srcOrd="2" destOrd="0" presId="urn:microsoft.com/office/officeart/2005/8/layout/list1"/>
    <dgm:cxn modelId="{5CAD30AF-9CE3-334E-870C-4507FF889C9B}" type="presParOf" srcId="{A6F2F5B5-18A6-AD46-B4D9-5040355150B1}" destId="{1D426923-91F2-BC4E-96C2-75D6BFDC2E62}" srcOrd="3" destOrd="0" presId="urn:microsoft.com/office/officeart/2005/8/layout/list1"/>
    <dgm:cxn modelId="{ACC1A049-75F7-2D4F-BBC5-ACC57A71890E}" type="presParOf" srcId="{A6F2F5B5-18A6-AD46-B4D9-5040355150B1}" destId="{6C7811D5-F80D-1B4E-893F-072EBA7DDD03}" srcOrd="4" destOrd="0" presId="urn:microsoft.com/office/officeart/2005/8/layout/list1"/>
    <dgm:cxn modelId="{C61620FE-6FC9-0742-A8F4-0D0925C36154}" type="presParOf" srcId="{6C7811D5-F80D-1B4E-893F-072EBA7DDD03}" destId="{A1102E38-DED6-A744-898D-431866CA746E}" srcOrd="0" destOrd="0" presId="urn:microsoft.com/office/officeart/2005/8/layout/list1"/>
    <dgm:cxn modelId="{350A6C45-915D-4942-BBB2-13A330650A5A}" type="presParOf" srcId="{6C7811D5-F80D-1B4E-893F-072EBA7DDD03}" destId="{1F03CA70-B77C-EB49-9BF6-503C4B7873A9}" srcOrd="1" destOrd="0" presId="urn:microsoft.com/office/officeart/2005/8/layout/list1"/>
    <dgm:cxn modelId="{35E68382-12C8-834C-B5BC-6E6C35E6DF28}" type="presParOf" srcId="{A6F2F5B5-18A6-AD46-B4D9-5040355150B1}" destId="{1F34CE06-CEA0-D749-B655-930073A71613}" srcOrd="5" destOrd="0" presId="urn:microsoft.com/office/officeart/2005/8/layout/list1"/>
    <dgm:cxn modelId="{AAF0F243-B2C4-3747-96B2-FAC3A60CF478}" type="presParOf" srcId="{A6F2F5B5-18A6-AD46-B4D9-5040355150B1}" destId="{DA9FC4E4-4A29-BE49-AA74-353DC1867EC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6EF2-4CF1-F74B-9805-A67C3BD393CB}">
      <dsp:nvSpPr>
        <dsp:cNvPr id="0" name=""/>
        <dsp:cNvSpPr/>
      </dsp:nvSpPr>
      <dsp:spPr>
        <a:xfrm>
          <a:off x="0" y="62477"/>
          <a:ext cx="7021522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20 questions- Yes/No</a:t>
          </a:r>
          <a:endParaRPr lang="en-US" sz="2400" kern="1200" dirty="0"/>
        </a:p>
      </dsp:txBody>
      <dsp:txXfrm>
        <a:off x="46541" y="109018"/>
        <a:ext cx="6928440" cy="860321"/>
      </dsp:txXfrm>
    </dsp:sp>
    <dsp:sp modelId="{1752CCB9-4772-A14A-80EC-BE08A805626D}">
      <dsp:nvSpPr>
        <dsp:cNvPr id="0" name=""/>
        <dsp:cNvSpPr/>
      </dsp:nvSpPr>
      <dsp:spPr>
        <a:xfrm>
          <a:off x="0" y="1085001"/>
          <a:ext cx="7021522" cy="953403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 something that  can be used/seen/… </a:t>
          </a:r>
          <a:endParaRPr lang="en-US" sz="2400" kern="1200"/>
        </a:p>
      </dsp:txBody>
      <dsp:txXfrm>
        <a:off x="46541" y="1131542"/>
        <a:ext cx="6928440" cy="860321"/>
      </dsp:txXfrm>
    </dsp:sp>
    <dsp:sp modelId="{D021D237-960C-EC45-AFB2-F4952EBEEE87}">
      <dsp:nvSpPr>
        <dsp:cNvPr id="0" name=""/>
        <dsp:cNvSpPr/>
      </dsp:nvSpPr>
      <dsp:spPr>
        <a:xfrm>
          <a:off x="0" y="2107525"/>
          <a:ext cx="7021522" cy="95340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 some that we can… </a:t>
          </a:r>
          <a:endParaRPr lang="en-US" sz="2400" kern="1200"/>
        </a:p>
      </dsp:txBody>
      <dsp:txXfrm>
        <a:off x="46541" y="2154066"/>
        <a:ext cx="6928440" cy="860321"/>
      </dsp:txXfrm>
    </dsp:sp>
    <dsp:sp modelId="{DC9CCF14-B5B6-5C4C-8C33-E7D299F6FC8D}">
      <dsp:nvSpPr>
        <dsp:cNvPr id="0" name=""/>
        <dsp:cNvSpPr/>
      </dsp:nvSpPr>
      <dsp:spPr>
        <a:xfrm>
          <a:off x="0" y="3130048"/>
          <a:ext cx="7021522" cy="95340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it…?  </a:t>
          </a:r>
          <a:endParaRPr lang="en-US" sz="2400" kern="1200"/>
        </a:p>
      </dsp:txBody>
      <dsp:txXfrm>
        <a:off x="46541" y="3176589"/>
        <a:ext cx="6928440" cy="860321"/>
      </dsp:txXfrm>
    </dsp:sp>
    <dsp:sp modelId="{988CE79F-0321-814E-AA82-85D4AF9B1788}">
      <dsp:nvSpPr>
        <dsp:cNvPr id="0" name=""/>
        <dsp:cNvSpPr/>
      </dsp:nvSpPr>
      <dsp:spPr>
        <a:xfrm>
          <a:off x="0" y="4152572"/>
          <a:ext cx="7021522" cy="9534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The person that makes the right guess within 20 questions gets a prize. </a:t>
          </a:r>
          <a:endParaRPr lang="en-US" sz="2400" kern="1200" dirty="0"/>
        </a:p>
      </dsp:txBody>
      <dsp:txXfrm>
        <a:off x="46541" y="4199113"/>
        <a:ext cx="6928440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D3728-3EA6-4B32-80C4-7A74E12B1793}">
      <dsp:nvSpPr>
        <dsp:cNvPr id="0" name=""/>
        <dsp:cNvSpPr/>
      </dsp:nvSpPr>
      <dsp:spPr>
        <a:xfrm>
          <a:off x="0" y="690"/>
          <a:ext cx="6265333" cy="16157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B8D4F-8C60-49D5-BE55-BB5CDC519175}">
      <dsp:nvSpPr>
        <dsp:cNvPr id="0" name=""/>
        <dsp:cNvSpPr/>
      </dsp:nvSpPr>
      <dsp:spPr>
        <a:xfrm>
          <a:off x="488761" y="364232"/>
          <a:ext cx="888658" cy="8886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0C746-5545-45D2-BF17-D85D0436C899}">
      <dsp:nvSpPr>
        <dsp:cNvPr id="0" name=""/>
        <dsp:cNvSpPr/>
      </dsp:nvSpPr>
      <dsp:spPr>
        <a:xfrm>
          <a:off x="1866182" y="690"/>
          <a:ext cx="4399150" cy="16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9" tIns="170999" rIns="170999" bIns="17099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 dirty="0"/>
            <a:t>Try some warmers and discuss why and how to use them to </a:t>
          </a:r>
          <a:r>
            <a:rPr lang="en-US" sz="2400" kern="1200" cap="none" dirty="0" err="1"/>
            <a:t>maximise</a:t>
          </a:r>
          <a:r>
            <a:rPr lang="en-US" sz="2400" kern="1200" cap="none" dirty="0"/>
            <a:t> STT </a:t>
          </a:r>
        </a:p>
      </dsp:txBody>
      <dsp:txXfrm>
        <a:off x="1866182" y="690"/>
        <a:ext cx="4399150" cy="1615742"/>
      </dsp:txXfrm>
    </dsp:sp>
    <dsp:sp modelId="{4B77D20C-97F0-4C4B-98C3-4D1498A84B17}">
      <dsp:nvSpPr>
        <dsp:cNvPr id="0" name=""/>
        <dsp:cNvSpPr/>
      </dsp:nvSpPr>
      <dsp:spPr>
        <a:xfrm>
          <a:off x="0" y="2020367"/>
          <a:ext cx="6265333" cy="161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D2FC40-B0B7-4BFD-BA58-995D2938CC61}">
      <dsp:nvSpPr>
        <dsp:cNvPr id="0" name=""/>
        <dsp:cNvSpPr/>
      </dsp:nvSpPr>
      <dsp:spPr>
        <a:xfrm>
          <a:off x="488761" y="2383909"/>
          <a:ext cx="888658" cy="8886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B4CE8-0AA3-41B1-9037-74D667C652AE}">
      <dsp:nvSpPr>
        <dsp:cNvPr id="0" name=""/>
        <dsp:cNvSpPr/>
      </dsp:nvSpPr>
      <dsp:spPr>
        <a:xfrm>
          <a:off x="1866182" y="2020367"/>
          <a:ext cx="4399150" cy="16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9" tIns="170999" rIns="170999" bIns="17099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 dirty="0"/>
            <a:t>Reflect &amp; </a:t>
          </a:r>
          <a:r>
            <a:rPr lang="en-US" sz="2400" kern="1200" cap="none" dirty="0" err="1"/>
            <a:t>analyse</a:t>
          </a:r>
          <a:r>
            <a:rPr lang="en-US" sz="2400" kern="1200" cap="none" dirty="0"/>
            <a:t> </a:t>
          </a:r>
        </a:p>
      </dsp:txBody>
      <dsp:txXfrm>
        <a:off x="1866182" y="2020367"/>
        <a:ext cx="4399150" cy="1615742"/>
      </dsp:txXfrm>
    </dsp:sp>
    <dsp:sp modelId="{CA381ABE-D2CE-42E3-BF7C-1693329EBCC6}">
      <dsp:nvSpPr>
        <dsp:cNvPr id="0" name=""/>
        <dsp:cNvSpPr/>
      </dsp:nvSpPr>
      <dsp:spPr>
        <a:xfrm>
          <a:off x="0" y="4040045"/>
          <a:ext cx="6265333" cy="161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2946A-1C80-4DA8-8EEB-DC463A60E226}">
      <dsp:nvSpPr>
        <dsp:cNvPr id="0" name=""/>
        <dsp:cNvSpPr/>
      </dsp:nvSpPr>
      <dsp:spPr>
        <a:xfrm>
          <a:off x="488761" y="4403587"/>
          <a:ext cx="888658" cy="8886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6BDAA-EA58-4478-8AFF-A11DC9B1C830}">
      <dsp:nvSpPr>
        <dsp:cNvPr id="0" name=""/>
        <dsp:cNvSpPr/>
      </dsp:nvSpPr>
      <dsp:spPr>
        <a:xfrm>
          <a:off x="1866182" y="4040045"/>
          <a:ext cx="4399150" cy="16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99" tIns="170999" rIns="170999" bIns="17099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none"/>
            <a:t>Your takeaway </a:t>
          </a:r>
        </a:p>
      </dsp:txBody>
      <dsp:txXfrm>
        <a:off x="1866182" y="4040045"/>
        <a:ext cx="4399150" cy="1615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6DC55-1A86-6642-9BA2-8083FF4FD38D}">
      <dsp:nvSpPr>
        <dsp:cNvPr id="0" name=""/>
        <dsp:cNvSpPr/>
      </dsp:nvSpPr>
      <dsp:spPr>
        <a:xfrm rot="5400000">
          <a:off x="-199917" y="203101"/>
          <a:ext cx="1332784" cy="93294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</a:t>
          </a:r>
        </a:p>
      </dsp:txBody>
      <dsp:txXfrm rot="-5400000">
        <a:off x="1" y="469657"/>
        <a:ext cx="932948" cy="399836"/>
      </dsp:txXfrm>
    </dsp:sp>
    <dsp:sp modelId="{A86A4587-8AA1-C24C-9692-B24825D32E42}">
      <dsp:nvSpPr>
        <dsp:cNvPr id="0" name=""/>
        <dsp:cNvSpPr/>
      </dsp:nvSpPr>
      <dsp:spPr>
        <a:xfrm rot="5400000">
          <a:off x="2872511" y="-1936378"/>
          <a:ext cx="866309" cy="4745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Be here and stay focused </a:t>
          </a:r>
        </a:p>
      </dsp:txBody>
      <dsp:txXfrm rot="-5400000">
        <a:off x="932948" y="45475"/>
        <a:ext cx="4703145" cy="781729"/>
      </dsp:txXfrm>
    </dsp:sp>
    <dsp:sp modelId="{A005641F-432E-A543-B2F4-BAB8B47255F7}">
      <dsp:nvSpPr>
        <dsp:cNvPr id="0" name=""/>
        <dsp:cNvSpPr/>
      </dsp:nvSpPr>
      <dsp:spPr>
        <a:xfrm rot="5400000">
          <a:off x="-199917" y="1390195"/>
          <a:ext cx="1332784" cy="9329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Take</a:t>
          </a:r>
        </a:p>
      </dsp:txBody>
      <dsp:txXfrm rot="-5400000">
        <a:off x="1" y="1656751"/>
        <a:ext cx="932948" cy="399836"/>
      </dsp:txXfrm>
    </dsp:sp>
    <dsp:sp modelId="{1C57090C-D160-4B42-9E28-2B256F25E070}">
      <dsp:nvSpPr>
        <dsp:cNvPr id="0" name=""/>
        <dsp:cNvSpPr/>
      </dsp:nvSpPr>
      <dsp:spPr>
        <a:xfrm rot="5400000">
          <a:off x="2872511" y="-749284"/>
          <a:ext cx="866309" cy="4745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Take notes </a:t>
          </a:r>
        </a:p>
      </dsp:txBody>
      <dsp:txXfrm rot="-5400000">
        <a:off x="932948" y="1232569"/>
        <a:ext cx="4703145" cy="781729"/>
      </dsp:txXfrm>
    </dsp:sp>
    <dsp:sp modelId="{6B5B676C-F799-7E4D-A805-EA50C6FFEE62}">
      <dsp:nvSpPr>
        <dsp:cNvPr id="0" name=""/>
        <dsp:cNvSpPr/>
      </dsp:nvSpPr>
      <dsp:spPr>
        <a:xfrm rot="5400000">
          <a:off x="-199917" y="2577289"/>
          <a:ext cx="1332784" cy="93294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</a:t>
          </a:r>
        </a:p>
      </dsp:txBody>
      <dsp:txXfrm rot="-5400000">
        <a:off x="1" y="2843845"/>
        <a:ext cx="932948" cy="399836"/>
      </dsp:txXfrm>
    </dsp:sp>
    <dsp:sp modelId="{BDD5737F-D806-7141-A34D-4FAF8583E0D0}">
      <dsp:nvSpPr>
        <dsp:cNvPr id="0" name=""/>
        <dsp:cNvSpPr/>
      </dsp:nvSpPr>
      <dsp:spPr>
        <a:xfrm rot="5400000">
          <a:off x="2872511" y="437809"/>
          <a:ext cx="866309" cy="4745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Be active: think, share &amp; learn</a:t>
          </a:r>
        </a:p>
      </dsp:txBody>
      <dsp:txXfrm rot="-5400000">
        <a:off x="932948" y="2419662"/>
        <a:ext cx="4703145" cy="781729"/>
      </dsp:txXfrm>
    </dsp:sp>
    <dsp:sp modelId="{CC53B1B2-2FC8-3B43-9CFB-C6FDF0CA8E08}">
      <dsp:nvSpPr>
        <dsp:cNvPr id="0" name=""/>
        <dsp:cNvSpPr/>
      </dsp:nvSpPr>
      <dsp:spPr>
        <a:xfrm rot="5400000">
          <a:off x="-199917" y="3764383"/>
          <a:ext cx="1332784" cy="93294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Have</a:t>
          </a:r>
        </a:p>
      </dsp:txBody>
      <dsp:txXfrm rot="-5400000">
        <a:off x="1" y="4030939"/>
        <a:ext cx="932948" cy="399836"/>
      </dsp:txXfrm>
    </dsp:sp>
    <dsp:sp modelId="{452A0BED-CA0E-234C-BA7D-CF31B9A79769}">
      <dsp:nvSpPr>
        <dsp:cNvPr id="0" name=""/>
        <dsp:cNvSpPr/>
      </dsp:nvSpPr>
      <dsp:spPr>
        <a:xfrm rot="5400000">
          <a:off x="2872511" y="1624902"/>
          <a:ext cx="866309" cy="4745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Have some fun </a:t>
          </a:r>
        </a:p>
      </dsp:txBody>
      <dsp:txXfrm rot="-5400000">
        <a:off x="932948" y="3606755"/>
        <a:ext cx="4703145" cy="7817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4228-1DB6-154A-98AC-92FB6B6787E7}">
      <dsp:nvSpPr>
        <dsp:cNvPr id="0" name=""/>
        <dsp:cNvSpPr/>
      </dsp:nvSpPr>
      <dsp:spPr>
        <a:xfrm>
          <a:off x="0" y="34033"/>
          <a:ext cx="4243589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cap="none"/>
            <a:t>Your pen</a:t>
          </a:r>
          <a:r>
            <a:rPr lang="en-GB" sz="2600" b="1" kern="1200" cap="none"/>
            <a:t>(s)</a:t>
          </a:r>
          <a:r>
            <a:rPr lang="en-US" sz="2600" b="1" kern="1200" cap="none"/>
            <a:t>, notebook and earphones </a:t>
          </a:r>
        </a:p>
      </dsp:txBody>
      <dsp:txXfrm>
        <a:off x="50489" y="84522"/>
        <a:ext cx="4142611" cy="933302"/>
      </dsp:txXfrm>
    </dsp:sp>
    <dsp:sp modelId="{490A7F8A-7BAE-5C47-8518-613C724E95A8}">
      <dsp:nvSpPr>
        <dsp:cNvPr id="0" name=""/>
        <dsp:cNvSpPr/>
      </dsp:nvSpPr>
      <dsp:spPr>
        <a:xfrm>
          <a:off x="0" y="1143194"/>
          <a:ext cx="4243589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cap="none"/>
            <a:t>Some</a:t>
          </a:r>
          <a:r>
            <a:rPr lang="zh-CN" sz="2600" b="1" kern="1200" cap="none"/>
            <a:t> </a:t>
          </a:r>
          <a:r>
            <a:rPr lang="en-US" sz="2600" b="1" kern="1200" cap="none"/>
            <a:t>water &amp; snacks</a:t>
          </a:r>
          <a:r>
            <a:rPr lang="zh-CN" sz="2600" b="1" kern="1200" cap="none"/>
            <a:t> </a:t>
          </a:r>
          <a:endParaRPr lang="en-US" sz="2600" b="1" kern="1200" cap="none"/>
        </a:p>
      </dsp:txBody>
      <dsp:txXfrm>
        <a:off x="50489" y="1193683"/>
        <a:ext cx="4142611" cy="933302"/>
      </dsp:txXfrm>
    </dsp:sp>
    <dsp:sp modelId="{185ABB72-6586-2344-9DD5-D982A991ABD9}">
      <dsp:nvSpPr>
        <dsp:cNvPr id="0" name=""/>
        <dsp:cNvSpPr/>
      </dsp:nvSpPr>
      <dsp:spPr>
        <a:xfrm>
          <a:off x="0" y="2252354"/>
          <a:ext cx="4243589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A </a:t>
          </a:r>
          <a:r>
            <a:rPr lang="en-US" sz="2600" b="1" kern="1200" cap="none"/>
            <a:t>good</a:t>
          </a:r>
          <a:r>
            <a:rPr lang="zh-CN" sz="2600" b="1" kern="1200" cap="none"/>
            <a:t> </a:t>
          </a:r>
          <a:r>
            <a:rPr lang="en-US" sz="2600" b="1" kern="1200" cap="none"/>
            <a:t>mood</a:t>
          </a:r>
          <a:endParaRPr lang="en-US" sz="2600" b="1" kern="1200"/>
        </a:p>
      </dsp:txBody>
      <dsp:txXfrm>
        <a:off x="50489" y="2302843"/>
        <a:ext cx="4142611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FA8FA-AA4E-9845-9DB0-C609EDCD6F7D}">
      <dsp:nvSpPr>
        <dsp:cNvPr id="0" name=""/>
        <dsp:cNvSpPr/>
      </dsp:nvSpPr>
      <dsp:spPr>
        <a:xfrm>
          <a:off x="0" y="73156"/>
          <a:ext cx="4555782" cy="1720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 I have been happily married for 22 years this year. </a:t>
          </a:r>
          <a:endParaRPr lang="en-US" sz="2400" kern="1200" dirty="0"/>
        </a:p>
      </dsp:txBody>
      <dsp:txXfrm>
        <a:off x="83972" y="157128"/>
        <a:ext cx="4387838" cy="1552230"/>
      </dsp:txXfrm>
    </dsp:sp>
    <dsp:sp modelId="{DC621A3A-EB77-3B48-B5CA-BBF3A64EBA8F}">
      <dsp:nvSpPr>
        <dsp:cNvPr id="0" name=""/>
        <dsp:cNvSpPr/>
      </dsp:nvSpPr>
      <dsp:spPr>
        <a:xfrm>
          <a:off x="0" y="1862450"/>
          <a:ext cx="4555782" cy="1720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 I can’t eat any spicy food even though I was born and bred in Guizhou. </a:t>
          </a:r>
          <a:endParaRPr lang="en-US" sz="2400" kern="1200" dirty="0"/>
        </a:p>
      </dsp:txBody>
      <dsp:txXfrm>
        <a:off x="83972" y="1946422"/>
        <a:ext cx="4387838" cy="1552230"/>
      </dsp:txXfrm>
    </dsp:sp>
    <dsp:sp modelId="{635322A1-2791-EC44-8F1A-DB364BC0B22A}">
      <dsp:nvSpPr>
        <dsp:cNvPr id="0" name=""/>
        <dsp:cNvSpPr/>
      </dsp:nvSpPr>
      <dsp:spPr>
        <a:xfrm>
          <a:off x="0" y="3651745"/>
          <a:ext cx="4555782" cy="1720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3. I can’t speak any Hungarian although I have been to Hungary for at least  7 times in the past 12 years. </a:t>
          </a:r>
          <a:endParaRPr lang="en-US" sz="2400" kern="1200" dirty="0"/>
        </a:p>
      </dsp:txBody>
      <dsp:txXfrm>
        <a:off x="83972" y="3735717"/>
        <a:ext cx="4387838" cy="15522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6EF2-4CF1-F74B-9805-A67C3BD393CB}">
      <dsp:nvSpPr>
        <dsp:cNvPr id="0" name=""/>
        <dsp:cNvSpPr/>
      </dsp:nvSpPr>
      <dsp:spPr>
        <a:xfrm>
          <a:off x="0" y="62477"/>
          <a:ext cx="7021522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Two teams       20 questions- Yes/No</a:t>
          </a:r>
          <a:endParaRPr lang="en-US" sz="2400" kern="1200"/>
        </a:p>
      </dsp:txBody>
      <dsp:txXfrm>
        <a:off x="46541" y="109018"/>
        <a:ext cx="6928440" cy="860321"/>
      </dsp:txXfrm>
    </dsp:sp>
    <dsp:sp modelId="{1752CCB9-4772-A14A-80EC-BE08A805626D}">
      <dsp:nvSpPr>
        <dsp:cNvPr id="0" name=""/>
        <dsp:cNvSpPr/>
      </dsp:nvSpPr>
      <dsp:spPr>
        <a:xfrm>
          <a:off x="0" y="1085001"/>
          <a:ext cx="7021522" cy="953403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 something that  can be used/seen/… </a:t>
          </a:r>
          <a:endParaRPr lang="en-US" sz="2400" kern="1200"/>
        </a:p>
      </dsp:txBody>
      <dsp:txXfrm>
        <a:off x="46541" y="1131542"/>
        <a:ext cx="6928440" cy="860321"/>
      </dsp:txXfrm>
    </dsp:sp>
    <dsp:sp modelId="{D021D237-960C-EC45-AFB2-F4952EBEEE87}">
      <dsp:nvSpPr>
        <dsp:cNvPr id="0" name=""/>
        <dsp:cNvSpPr/>
      </dsp:nvSpPr>
      <dsp:spPr>
        <a:xfrm>
          <a:off x="0" y="2107525"/>
          <a:ext cx="7021522" cy="95340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 some that we can… </a:t>
          </a:r>
          <a:endParaRPr lang="en-US" sz="2400" kern="1200"/>
        </a:p>
      </dsp:txBody>
      <dsp:txXfrm>
        <a:off x="46541" y="2154066"/>
        <a:ext cx="6928440" cy="860321"/>
      </dsp:txXfrm>
    </dsp:sp>
    <dsp:sp modelId="{DC9CCF14-B5B6-5C4C-8C33-E7D299F6FC8D}">
      <dsp:nvSpPr>
        <dsp:cNvPr id="0" name=""/>
        <dsp:cNvSpPr/>
      </dsp:nvSpPr>
      <dsp:spPr>
        <a:xfrm>
          <a:off x="0" y="3130048"/>
          <a:ext cx="7021522" cy="95340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Is it…?  </a:t>
          </a:r>
          <a:endParaRPr lang="en-US" sz="2400" kern="1200"/>
        </a:p>
      </dsp:txBody>
      <dsp:txXfrm>
        <a:off x="46541" y="3176589"/>
        <a:ext cx="6928440" cy="860321"/>
      </dsp:txXfrm>
    </dsp:sp>
    <dsp:sp modelId="{988CE79F-0321-814E-AA82-85D4AF9B1788}">
      <dsp:nvSpPr>
        <dsp:cNvPr id="0" name=""/>
        <dsp:cNvSpPr/>
      </dsp:nvSpPr>
      <dsp:spPr>
        <a:xfrm>
          <a:off x="0" y="4152572"/>
          <a:ext cx="7021522" cy="9534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The team that makes the right guess within 20 questions gets a prize. </a:t>
          </a:r>
          <a:endParaRPr lang="en-US" sz="2400" kern="1200"/>
        </a:p>
      </dsp:txBody>
      <dsp:txXfrm>
        <a:off x="46541" y="4199113"/>
        <a:ext cx="6928440" cy="8603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B95D4-AAB0-4D67-BE36-9DC11C54F360}">
      <dsp:nvSpPr>
        <dsp:cNvPr id="0" name=""/>
        <dsp:cNvSpPr/>
      </dsp:nvSpPr>
      <dsp:spPr>
        <a:xfrm>
          <a:off x="1364872" y="351643"/>
          <a:ext cx="930670" cy="9306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2C4EC-AE35-4379-8A4F-5692D26D481D}">
      <dsp:nvSpPr>
        <dsp:cNvPr id="0" name=""/>
        <dsp:cNvSpPr/>
      </dsp:nvSpPr>
      <dsp:spPr>
        <a:xfrm>
          <a:off x="796129" y="1609018"/>
          <a:ext cx="206815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Overall feeling about this session </a:t>
          </a:r>
        </a:p>
      </dsp:txBody>
      <dsp:txXfrm>
        <a:off x="796129" y="1609018"/>
        <a:ext cx="2068156" cy="855000"/>
      </dsp:txXfrm>
    </dsp:sp>
    <dsp:sp modelId="{4B66018D-BBA8-4282-940C-010AF4F601F3}">
      <dsp:nvSpPr>
        <dsp:cNvPr id="0" name=""/>
        <dsp:cNvSpPr/>
      </dsp:nvSpPr>
      <dsp:spPr>
        <a:xfrm>
          <a:off x="3794955" y="351643"/>
          <a:ext cx="930670" cy="9306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51772-2167-4820-BD93-8E8F8DC64F19}">
      <dsp:nvSpPr>
        <dsp:cNvPr id="0" name=""/>
        <dsp:cNvSpPr/>
      </dsp:nvSpPr>
      <dsp:spPr>
        <a:xfrm>
          <a:off x="3226212" y="1609018"/>
          <a:ext cx="206815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2-3 things that you think you will take away </a:t>
          </a:r>
        </a:p>
      </dsp:txBody>
      <dsp:txXfrm>
        <a:off x="3226212" y="1609018"/>
        <a:ext cx="2068156" cy="855000"/>
      </dsp:txXfrm>
    </dsp:sp>
    <dsp:sp modelId="{779A726E-4C53-4AD0-AEC2-1DCEE9A9C0EB}">
      <dsp:nvSpPr>
        <dsp:cNvPr id="0" name=""/>
        <dsp:cNvSpPr/>
      </dsp:nvSpPr>
      <dsp:spPr>
        <a:xfrm>
          <a:off x="1364872" y="2981057"/>
          <a:ext cx="930670" cy="9306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2A308-49C3-49CC-A6E7-EB9D38D0EB9C}">
      <dsp:nvSpPr>
        <dsp:cNvPr id="0" name=""/>
        <dsp:cNvSpPr/>
      </dsp:nvSpPr>
      <dsp:spPr>
        <a:xfrm>
          <a:off x="796129" y="4238432"/>
          <a:ext cx="206815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1-2 things that you think you can do with your students</a:t>
          </a:r>
        </a:p>
      </dsp:txBody>
      <dsp:txXfrm>
        <a:off x="796129" y="4238432"/>
        <a:ext cx="2068156" cy="855000"/>
      </dsp:txXfrm>
    </dsp:sp>
    <dsp:sp modelId="{E97D6AD3-81CF-4C6D-8288-867D1A04AC16}">
      <dsp:nvSpPr>
        <dsp:cNvPr id="0" name=""/>
        <dsp:cNvSpPr/>
      </dsp:nvSpPr>
      <dsp:spPr>
        <a:xfrm>
          <a:off x="3794955" y="2981057"/>
          <a:ext cx="930670" cy="9306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BE82F-8415-4854-B34D-4F31FD5AD050}">
      <dsp:nvSpPr>
        <dsp:cNvPr id="0" name=""/>
        <dsp:cNvSpPr/>
      </dsp:nvSpPr>
      <dsp:spPr>
        <a:xfrm>
          <a:off x="3226212" y="4238432"/>
          <a:ext cx="2068156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 question that you still have</a:t>
          </a:r>
        </a:p>
      </dsp:txBody>
      <dsp:txXfrm>
        <a:off x="3226212" y="4238432"/>
        <a:ext cx="2068156" cy="855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F5967-E3AB-D140-8632-AB2313555ED1}">
      <dsp:nvSpPr>
        <dsp:cNvPr id="0" name=""/>
        <dsp:cNvSpPr/>
      </dsp:nvSpPr>
      <dsp:spPr>
        <a:xfrm>
          <a:off x="0" y="666899"/>
          <a:ext cx="484970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31C6A-B6D9-DE46-81A2-E8B29FF56D4F}">
      <dsp:nvSpPr>
        <dsp:cNvPr id="0" name=""/>
        <dsp:cNvSpPr/>
      </dsp:nvSpPr>
      <dsp:spPr>
        <a:xfrm>
          <a:off x="242485" y="2699"/>
          <a:ext cx="3394795" cy="1328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315" tIns="0" rIns="12831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/>
            <a:t>Thank you for listening! </a:t>
          </a:r>
        </a:p>
        <a:p>
          <a:pPr marL="0"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307332" y="67546"/>
        <a:ext cx="3265101" cy="1198706"/>
      </dsp:txXfrm>
    </dsp:sp>
    <dsp:sp modelId="{DA9FC4E4-4A29-BE49-AA74-353DC1867EC5}">
      <dsp:nvSpPr>
        <dsp:cNvPr id="0" name=""/>
        <dsp:cNvSpPr/>
      </dsp:nvSpPr>
      <dsp:spPr>
        <a:xfrm>
          <a:off x="0" y="2708099"/>
          <a:ext cx="484970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3CA70-B77C-EB49-9BF6-503C4B7873A9}">
      <dsp:nvSpPr>
        <dsp:cNvPr id="0" name=""/>
        <dsp:cNvSpPr/>
      </dsp:nvSpPr>
      <dsp:spPr>
        <a:xfrm>
          <a:off x="242485" y="2043900"/>
          <a:ext cx="3394795" cy="1328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315" tIns="0" rIns="128315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Bye for now! </a:t>
          </a:r>
        </a:p>
      </dsp:txBody>
      <dsp:txXfrm>
        <a:off x="307332" y="2108747"/>
        <a:ext cx="3265101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AE8F-A760-5644-92F1-AA13D5FCBF24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EE7F-5786-A54E-BA30-705D58E2C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4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 intuitive heuristics: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Teachers should use strategies which activate pupils’ background knowledge and enhance language development through a process of self-discovery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Kumaravadivelu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1994).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F0122-BADB-DE42-88CA-FD4F97AE85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806F-F188-87C9-E1F3-C86FB77E2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41691E-AE6C-74F8-F911-F52748B38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86208-F475-C77E-3C29-F72FD00F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DF1F-A942-6213-D91B-BA89A51C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9B1B-43EC-3B20-B70E-2D952697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6A27-7C88-FE3B-D309-EFEADA24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7F35D-37EA-0F62-0787-31D4052F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4EAB-346C-ACD0-8B9D-9A36E1C7A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2CBC8-5FF1-A41A-9BE6-3875A88D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61133-C34B-ED1F-92E0-EAC87750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BB883-F214-BC02-EE02-58213F7AE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C9D19-AA24-84E0-BC66-315915E0D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1F34-FA28-BF21-5FEA-8911F39D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4F4C-E633-360D-1651-54E6CC87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774C1-51B2-E59B-15A1-98B46EB4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6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5A57-CBC7-8B59-00D2-7EC27937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065D-64B7-857C-32EB-E7A34773F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1E957-9978-BC41-5636-03B6D486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E1BE-CAB6-D47D-90FA-3160987E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52AED-1570-03CE-DC3D-C182CA74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7797-6B8C-AA0B-35C2-038B330C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01646-0E86-8DC9-0E41-16509310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6968E-7715-7575-901D-CFDDC471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13E2-301D-B0B4-622B-C597A442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8670-13EC-3020-B860-2C8687B5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5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6ACC-51FC-ED66-160F-B8550F7B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CE2E-A04A-C98B-8ECC-77193AE04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F1E33-F797-E163-EF0D-7AEE2A166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6589-E666-34CA-E0F2-49D84A19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14845-C8C9-B83B-8869-A1257F44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5937-BD92-8593-E257-6C24377A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2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7270B-995B-E279-5A80-A66A32B4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2B1EA-C70A-EA79-5A8A-4C91D755B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86D57-A3FE-EE8B-02B4-7AF99EA8C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CAC4-D57D-0374-D3DC-7482F741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B9DE0-26E4-A4E0-1DFD-AA8B54291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D7611-6529-C5E7-465F-2F0EE6C6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C36828-C5A2-CCFE-527A-DE893360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ED9F8-8961-8B2C-0D32-9248EBAA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6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630C-DDA8-06BA-639B-24C4F4ED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B6F70-D3C6-9297-C3CF-98F4CCA48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C6B1C-0D85-1AC2-D70C-070EFF1E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50FA-CAEB-A377-80EE-D8928125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96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3C735-840D-0C81-D8F7-481B1E95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323B1-DDBB-17D0-E599-7D086B2D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9D3C8-C8E7-6340-4A3A-C0AAA0E3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6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63E-BD5B-358D-DF48-BF715F5D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03709-A6EA-5A0D-4197-BABA65D0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67E8B-C960-8E30-4D49-61AE24B22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3885B-F516-BE16-09D1-B327232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232B2-962D-F410-CCA9-0C63C96B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3651E-5A2C-BEA8-D389-EED4105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0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7A4A-D4CA-D828-11F6-4F54FD2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4ABC5-05EA-5F57-E876-0F95BF094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199AB-8172-CECC-FDC9-FD66FAF80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EC01-876D-133A-E60E-FF11D66A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1/30/2023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E431B-62D8-7FCE-00DC-7D2DC29F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43362-14ED-5318-EC44-DBCEF1E8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88917-5D44-224D-C1A5-BF301991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A9BC0-DD91-DF64-6CDC-65DA8BCF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A8F6-BF92-C264-2FD9-E54E545B6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B4F9-EACA-054A-77EA-6B3F8198E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0798-2B5B-AC7C-2816-73D7A6FE4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0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ridge.edu/tefl/blog/esl-warm-up-activiti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6C0D-9826-677F-18A1-5EA2805C8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7" r="12073" b="-1"/>
          <a:stretch/>
        </p:blipFill>
        <p:spPr>
          <a:xfrm>
            <a:off x="19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FDE69-B362-DF48-11F4-F52E7C59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57" y="442637"/>
            <a:ext cx="3915296" cy="3194589"/>
          </a:xfrm>
        </p:spPr>
        <p:txBody>
          <a:bodyPr>
            <a:normAutofit/>
          </a:bodyPr>
          <a:lstStyle/>
          <a:p>
            <a:br>
              <a:rPr lang="en-US" sz="5400" dirty="0"/>
            </a:br>
            <a:r>
              <a:rPr lang="en-US" sz="4000" b="1" dirty="0"/>
              <a:t>20 questions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3637FA5-65AE-084F-66EC-C550F7830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473341"/>
              </p:ext>
            </p:extLst>
          </p:nvPr>
        </p:nvGraphicFramePr>
        <p:xfrm>
          <a:off x="4965431" y="1246909"/>
          <a:ext cx="7021522" cy="516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2D17AD-E9C3-B6D0-1211-5D56D3126F2D}"/>
              </a:ext>
            </a:extLst>
          </p:cNvPr>
          <p:cNvSpPr txBox="1"/>
          <p:nvPr/>
        </p:nvSpPr>
        <p:spPr>
          <a:xfrm>
            <a:off x="4945830" y="442637"/>
            <a:ext cx="52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What’s in my bag?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01B6CB-A7F7-0ADD-DCD2-8C7AF8AF3AE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58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7E73-AF69-F1B1-EB38-8A737167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Reflect &amp; </a:t>
            </a:r>
            <a:r>
              <a:rPr lang="en-US" dirty="0" err="1"/>
              <a:t>analyse</a:t>
            </a:r>
            <a:r>
              <a:rPr lang="en-US" dirty="0"/>
              <a:t>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AEC3A7-3191-C4F6-D6BF-77C8460E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438400"/>
            <a:ext cx="7367987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Do you like it?  </a:t>
            </a:r>
            <a:r>
              <a:rPr lang="en-US" sz="2000" dirty="0"/>
              <a:t> (type </a:t>
            </a:r>
            <a:r>
              <a:rPr lang="en-US" sz="2000" b="1" dirty="0"/>
              <a:t>Yes</a:t>
            </a:r>
            <a:r>
              <a:rPr lang="en-US" sz="2000" dirty="0"/>
              <a:t> or </a:t>
            </a:r>
            <a:r>
              <a:rPr lang="en-US" sz="2000" b="1" dirty="0"/>
              <a:t>No</a:t>
            </a:r>
            <a:r>
              <a:rPr lang="en-US" sz="2000" dirty="0"/>
              <a:t> in the chat box)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Why do you like it? Or what’s good about it from both Ter’s and Ss’ perspective? </a:t>
            </a:r>
          </a:p>
          <a:p>
            <a:pPr marL="0" indent="0">
              <a:buNone/>
            </a:pPr>
            <a:r>
              <a:rPr lang="en-US" sz="2000" b="1" dirty="0"/>
              <a:t>     Use one or two words to describe (share in chat box)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When can you use it with your ss?  (share in chat box) </a:t>
            </a:r>
          </a:p>
          <a:p>
            <a:endParaRPr lang="en-US" sz="2000" b="1" dirty="0"/>
          </a:p>
          <a:p>
            <a:r>
              <a:rPr lang="en-US" sz="2000" b="1" dirty="0"/>
              <a:t>What should teachers bear in mind when using it?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218E3DA9-7E3E-8268-B232-FFF05262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" r="2343"/>
          <a:stretch/>
        </p:blipFill>
        <p:spPr>
          <a:xfrm>
            <a:off x="-8466" y="191192"/>
            <a:ext cx="4377109" cy="6475615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6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0AEDCD9-8AAD-6030-D635-A1977E0A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7E73-AF69-F1B1-EB38-8A737167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350" y="147130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Reflect &amp; </a:t>
            </a:r>
            <a:r>
              <a:rPr lang="en-US" dirty="0" err="1"/>
              <a:t>an</a:t>
            </a:r>
            <a:r>
              <a:rPr lang="en-US" altLang="zh-CN" dirty="0" err="1"/>
              <a:t>a</a:t>
            </a:r>
            <a:r>
              <a:rPr lang="en-US" dirty="0" err="1"/>
              <a:t>lyse</a:t>
            </a:r>
            <a:r>
              <a:rPr lang="en-US" dirty="0"/>
              <a:t>: two truths and one lie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8AEC3A7-3191-C4F6-D6BF-77C8460E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218E3DA9-7E3E-8268-B232-FFF05262F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5" r="2343"/>
          <a:stretch/>
        </p:blipFill>
        <p:spPr>
          <a:xfrm>
            <a:off x="21" y="10"/>
            <a:ext cx="3956838" cy="6857990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80AFF-A57A-E561-EFF2-87C5F04047FF}"/>
              </a:ext>
            </a:extLst>
          </p:cNvPr>
          <p:cNvSpPr txBox="1"/>
          <p:nvPr/>
        </p:nvSpPr>
        <p:spPr>
          <a:xfrm>
            <a:off x="3956859" y="1520785"/>
            <a:ext cx="806334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Why do you like it? What’s good about it? 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Simple, zero/low preparation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personalised</a:t>
            </a:r>
            <a:r>
              <a:rPr lang="en-US" sz="2200" b="1" dirty="0">
                <a:solidFill>
                  <a:srgbClr val="FF0000"/>
                </a:solidFill>
              </a:rPr>
              <a:t>, real communication, building trust and rapport (you &amp; them and themselves),</a:t>
            </a:r>
            <a:r>
              <a:rPr lang="en-US" sz="2200" dirty="0">
                <a:solidFill>
                  <a:srgbClr val="FF0000"/>
                </a:solidFill>
              </a:rPr>
              <a:t>  </a:t>
            </a:r>
            <a:r>
              <a:rPr lang="en-US" sz="2200" b="1" dirty="0">
                <a:solidFill>
                  <a:srgbClr val="FF0000"/>
                </a:solidFill>
              </a:rPr>
              <a:t>student-</a:t>
            </a:r>
            <a:r>
              <a:rPr lang="en-US" sz="2200" b="1" dirty="0" err="1">
                <a:solidFill>
                  <a:srgbClr val="FF0000"/>
                </a:solidFill>
              </a:rPr>
              <a:t>centred</a:t>
            </a:r>
            <a:r>
              <a:rPr lang="en-US" sz="2200" b="1" dirty="0">
                <a:solidFill>
                  <a:srgbClr val="FF0000"/>
                </a:solidFill>
              </a:rPr>
              <a:t>/led, funny/imaginative 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When can we use it?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First time meeting our Ss, after a long summer/winter break,  Monday after the weekend,  </a:t>
            </a:r>
            <a:r>
              <a:rPr lang="en-US" sz="2200" b="1" dirty="0" err="1">
                <a:solidFill>
                  <a:srgbClr val="FF0000"/>
                </a:solidFill>
              </a:rPr>
              <a:t>practising</a:t>
            </a:r>
            <a:r>
              <a:rPr lang="en-US" sz="2200" b="1" dirty="0">
                <a:solidFill>
                  <a:srgbClr val="FF0000"/>
                </a:solidFill>
              </a:rPr>
              <a:t> tenses in meaningful and communicative ways (past tense, simple present, past progressive, present perfect, passive voice etc. )</a:t>
            </a:r>
          </a:p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sz="2200" b="1" dirty="0"/>
              <a:t>How can we make it work?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Clear instructions to set it up: students know that they should make the lie sound just like a plausible truth.</a:t>
            </a:r>
          </a:p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2117D5-DB3D-1716-8C5C-650A7E4BA0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296B-935F-D6B5-7FEC-B6190667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08634"/>
            <a:ext cx="6805392" cy="128616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Warmer 2</a:t>
            </a:r>
            <a:r>
              <a:rPr lang="en-US" sz="3600" b="1" dirty="0"/>
              <a:t>: talk for a minute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C006-0D91-3D7B-7F54-608769DF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1767691"/>
            <a:ext cx="6805392" cy="478167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100" dirty="0"/>
              <a:t>Group work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Give each group a deck of cards and ask them to put them face down 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Give each group a sand-timer or you can use your mobile to time them altogether 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SS then take turns to pick one random card, read it out loud and answer the question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They have to </a:t>
            </a:r>
            <a:r>
              <a:rPr lang="en-US" sz="2100" dirty="0">
                <a:solidFill>
                  <a:srgbClr val="FF0000"/>
                </a:solidFill>
              </a:rPr>
              <a:t>keep talking </a:t>
            </a:r>
            <a:r>
              <a:rPr lang="en-US" sz="2100" dirty="0"/>
              <a:t>till the time is up. 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Repeat the same procedure for 6-8 times depending on how many cards you give to them. 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Ask them to report back (if necessary)</a:t>
            </a:r>
          </a:p>
          <a:p>
            <a:pPr>
              <a:buFont typeface="Wingdings" pitchFamily="2" charset="2"/>
              <a:buChar char="ü"/>
            </a:pPr>
            <a:r>
              <a:rPr lang="en-US" sz="2100" dirty="0"/>
              <a:t>You can start it with 20 seconds, then build it up to 30 seconds, and then 1 minute </a:t>
            </a:r>
          </a:p>
        </p:txBody>
      </p:sp>
      <p:pic>
        <p:nvPicPr>
          <p:cNvPr id="5124" name="Picture 4" descr="Hot Sale 5 Min Creative Sand Clock Hourglass Timer Gifts As Delicate Home  Decorations - Hourglasses - AliExpress">
            <a:extLst>
              <a:ext uri="{FF2B5EF4-FFF2-40B4-BE49-F238E27FC236}">
                <a16:creationId xmlns:a16="http://schemas.microsoft.com/office/drawing/2014/main" id="{39F3C935-6245-6C1E-EFA4-9A8DE18C1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2321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BF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2203A107-087C-147D-1505-2673EC82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37" y="-910907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1ADC-2BE9-4935-656E-B4817448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33" y="850606"/>
            <a:ext cx="6410498" cy="1325563"/>
          </a:xfrm>
        </p:spPr>
        <p:txBody>
          <a:bodyPr/>
          <a:lstStyle/>
          <a:p>
            <a:r>
              <a:rPr lang="en-US" dirty="0"/>
              <a:t>Talk for a minute about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B4ED80-2479-9935-8014-51711EAEE95A}"/>
              </a:ext>
            </a:extLst>
          </p:cNvPr>
          <p:cNvSpPr/>
          <p:nvPr/>
        </p:nvSpPr>
        <p:spPr>
          <a:xfrm>
            <a:off x="467821" y="2266700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The best pet to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keep in home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06F5B-BE85-6EE8-6823-27D7452AB2C2}"/>
              </a:ext>
            </a:extLst>
          </p:cNvPr>
          <p:cNvSpPr/>
          <p:nvPr/>
        </p:nvSpPr>
        <p:spPr>
          <a:xfrm>
            <a:off x="6817725" y="2276866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</a:rPr>
              <a:t>One thing in your home that you couldn’t live without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9AA65-C88C-080C-E438-F562B4571BE9}"/>
              </a:ext>
            </a:extLst>
          </p:cNvPr>
          <p:cNvSpPr/>
          <p:nvPr/>
        </p:nvSpPr>
        <p:spPr>
          <a:xfrm>
            <a:off x="10160626" y="2292658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</a:rPr>
              <a:t>Your dream job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8C8C99-3F21-76B4-714C-B0A4595075DA}"/>
              </a:ext>
            </a:extLst>
          </p:cNvPr>
          <p:cNvSpPr/>
          <p:nvPr/>
        </p:nvSpPr>
        <p:spPr>
          <a:xfrm>
            <a:off x="3667707" y="2276233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</a:rPr>
              <a:t>What household chore you hate doing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4ED80-2479-9935-8014-51711EAEE95A}"/>
              </a:ext>
            </a:extLst>
          </p:cNvPr>
          <p:cNvSpPr/>
          <p:nvPr/>
        </p:nvSpPr>
        <p:spPr>
          <a:xfrm>
            <a:off x="5333862" y="4553139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FFFF00"/>
                </a:solidFill>
              </a:rPr>
              <a:t>The best birthday gift you’ve received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4ED80-2479-9935-8014-51711EAEE95A}"/>
              </a:ext>
            </a:extLst>
          </p:cNvPr>
          <p:cNvSpPr/>
          <p:nvPr/>
        </p:nvSpPr>
        <p:spPr>
          <a:xfrm>
            <a:off x="8530139" y="4480326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FFFF00"/>
                </a:solidFill>
              </a:rPr>
              <a:t>The best food for a party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4ED80-2479-9935-8014-51711EAEE95A}"/>
              </a:ext>
            </a:extLst>
          </p:cNvPr>
          <p:cNvSpPr/>
          <p:nvPr/>
        </p:nvSpPr>
        <p:spPr>
          <a:xfrm>
            <a:off x="2071374" y="4480326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FFFF00"/>
                </a:solidFill>
              </a:rPr>
              <a:t>What makes you happy </a:t>
            </a:r>
          </a:p>
        </p:txBody>
      </p:sp>
      <p:pic>
        <p:nvPicPr>
          <p:cNvPr id="12" name="Picture 4" descr="Hot Sale 5 Min Creative Sand Clock Hourglass Timer Gifts As Delicate Home  Decorations - Hourglasses - AliExpress">
            <a:extLst>
              <a:ext uri="{FF2B5EF4-FFF2-40B4-BE49-F238E27FC236}">
                <a16:creationId xmlns:a16="http://schemas.microsoft.com/office/drawing/2014/main" id="{C6FAC62C-BCB9-BEBC-1E2A-A729125C5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23211"/>
          <a:stretch/>
        </p:blipFill>
        <p:spPr bwMode="auto">
          <a:xfrm>
            <a:off x="5853450" y="150170"/>
            <a:ext cx="1328746" cy="16121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DFFAFBC-24EF-7508-5700-A61D434B0D86}"/>
              </a:ext>
            </a:extLst>
          </p:cNvPr>
          <p:cNvSpPr/>
          <p:nvPr/>
        </p:nvSpPr>
        <p:spPr>
          <a:xfrm>
            <a:off x="10127380" y="2315937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07AB09-8DF2-4F68-985E-50A2BA08003A}"/>
              </a:ext>
            </a:extLst>
          </p:cNvPr>
          <p:cNvSpPr/>
          <p:nvPr/>
        </p:nvSpPr>
        <p:spPr>
          <a:xfrm>
            <a:off x="5346282" y="4525965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1BB941-838E-9BBA-6EE7-0E92F1DF0FE5}"/>
              </a:ext>
            </a:extLst>
          </p:cNvPr>
          <p:cNvSpPr/>
          <p:nvPr/>
        </p:nvSpPr>
        <p:spPr>
          <a:xfrm>
            <a:off x="6834348" y="2292658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F68028-C5D0-1834-B38A-401383BDF400}"/>
              </a:ext>
            </a:extLst>
          </p:cNvPr>
          <p:cNvSpPr/>
          <p:nvPr/>
        </p:nvSpPr>
        <p:spPr>
          <a:xfrm>
            <a:off x="3667708" y="2299918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FAFBC-24EF-7508-5700-A61D434B0D86}"/>
              </a:ext>
            </a:extLst>
          </p:cNvPr>
          <p:cNvSpPr/>
          <p:nvPr/>
        </p:nvSpPr>
        <p:spPr>
          <a:xfrm>
            <a:off x="8530139" y="4487218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FAFBC-24EF-7508-5700-A61D434B0D86}"/>
              </a:ext>
            </a:extLst>
          </p:cNvPr>
          <p:cNvSpPr/>
          <p:nvPr/>
        </p:nvSpPr>
        <p:spPr>
          <a:xfrm>
            <a:off x="441790" y="2276233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FFAFBC-24EF-7508-5700-A61D434B0D86}"/>
              </a:ext>
            </a:extLst>
          </p:cNvPr>
          <p:cNvSpPr/>
          <p:nvPr/>
        </p:nvSpPr>
        <p:spPr>
          <a:xfrm>
            <a:off x="2071374" y="4499392"/>
            <a:ext cx="1662545" cy="219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C35357-93F6-6E5D-A26A-4E26D1D47535}"/>
              </a:ext>
            </a:extLst>
          </p:cNvPr>
          <p:cNvSpPr txBox="1"/>
          <p:nvPr/>
        </p:nvSpPr>
        <p:spPr>
          <a:xfrm>
            <a:off x="7525965" y="245541"/>
            <a:ext cx="4666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Good expressions to consider: 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For me… </a:t>
            </a:r>
          </a:p>
          <a:p>
            <a:r>
              <a:rPr lang="en-US" b="1" dirty="0">
                <a:solidFill>
                  <a:srgbClr val="0070C0"/>
                </a:solidFill>
              </a:rPr>
              <a:t>The topic I’d like to talk about is… </a:t>
            </a:r>
          </a:p>
          <a:p>
            <a:r>
              <a:rPr lang="en-US" b="1" dirty="0">
                <a:solidFill>
                  <a:srgbClr val="0070C0"/>
                </a:solidFill>
              </a:rPr>
              <a:t>The most… thing I like/dislike is… This is because </a:t>
            </a:r>
          </a:p>
          <a:p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6608D2-C69B-48ED-02E2-C1BE68F7F4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74340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ot Sale 5 Min Creative Sand Clock Hourglass Timer Gifts As Delicate Home  Decorations - Hourglasses - AliExpress">
            <a:extLst>
              <a:ext uri="{FF2B5EF4-FFF2-40B4-BE49-F238E27FC236}">
                <a16:creationId xmlns:a16="http://schemas.microsoft.com/office/drawing/2014/main" id="{39F3C935-6245-6C1E-EFA4-9A8DE18C1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r="2321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4296B-935F-D6B5-7FEC-B6190667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17495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R&amp;A: talk for a minute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CC006-0D91-3D7B-7F54-608769DFE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 much do you like it as a student/as a teacher?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What’s good about it?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When do we use it?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How can we provide appropriate support for our students? 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4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B4C594BF-B46A-4528-8632-2B5F71C2E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70" r="70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3D9BA-07D2-924C-B6E9-C1F2326C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53" y="0"/>
            <a:ext cx="4139738" cy="12657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One-minute topic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DB87-A168-7649-BD7E-B73D68F9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799" y="1265734"/>
            <a:ext cx="7049655" cy="4736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7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Unknown, excitement/nervousness, novelty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Snappy 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Less intimating as you are in a group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You learn and improve your way of speaking by listening to others in the group 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Inclusive and total involvement: </a:t>
            </a:r>
            <a:r>
              <a:rPr lang="en-US" sz="2300" b="1" dirty="0" err="1">
                <a:solidFill>
                  <a:schemeClr val="bg1"/>
                </a:solidFill>
              </a:rPr>
              <a:t>maximising</a:t>
            </a:r>
            <a:r>
              <a:rPr lang="en-US" sz="2300" b="1" dirty="0">
                <a:solidFill>
                  <a:schemeClr val="bg1"/>
                </a:solidFill>
              </a:rPr>
              <a:t> learning opportunities and activate intuitive heuristics (</a:t>
            </a:r>
            <a:r>
              <a:rPr lang="en-GB" sz="2300" b="1" i="1" dirty="0" err="1">
                <a:solidFill>
                  <a:schemeClr val="bg1"/>
                </a:solidFill>
              </a:rPr>
              <a:t>Kumaravadivelu</a:t>
            </a:r>
            <a:r>
              <a:rPr lang="en-GB" sz="2300" b="1" i="1" dirty="0">
                <a:solidFill>
                  <a:schemeClr val="bg1"/>
                </a:solidFill>
              </a:rPr>
              <a:t>, 1994</a:t>
            </a:r>
            <a:r>
              <a:rPr lang="en-US" sz="2300" b="1" dirty="0">
                <a:solidFill>
                  <a:schemeClr val="bg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Shorten or extend it according to learners’ level of English </a:t>
            </a:r>
          </a:p>
          <a:p>
            <a:pPr>
              <a:buFontTx/>
              <a:buChar char="-"/>
            </a:pPr>
            <a:r>
              <a:rPr lang="en-US" sz="2300" b="1" dirty="0">
                <a:solidFill>
                  <a:schemeClr val="bg1"/>
                </a:solidFill>
              </a:rPr>
              <a:t>A good lead-in for introducing a new lesson </a:t>
            </a:r>
          </a:p>
        </p:txBody>
      </p:sp>
    </p:spTree>
    <p:extLst>
      <p:ext uri="{BB962C8B-B14F-4D97-AF65-F5344CB8AC3E}">
        <p14:creationId xmlns:p14="http://schemas.microsoft.com/office/powerpoint/2010/main" val="17636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ortunately, Unfortunately – Party Box Park">
            <a:extLst>
              <a:ext uri="{FF2B5EF4-FFF2-40B4-BE49-F238E27FC236}">
                <a16:creationId xmlns:a16="http://schemas.microsoft.com/office/drawing/2014/main" id="{954AB774-2EF9-0C8A-E3F8-2C7155AFF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3148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4F72B-85BA-B544-AACD-54A5BDB3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163281"/>
            <a:ext cx="6586491" cy="1676603"/>
          </a:xfrm>
        </p:spPr>
        <p:txBody>
          <a:bodyPr>
            <a:normAutofit/>
          </a:bodyPr>
          <a:lstStyle/>
          <a:p>
            <a:r>
              <a:rPr lang="en-GB" altLang="zh-CN" sz="4200" b="1" dirty="0">
                <a:solidFill>
                  <a:srgbClr val="FF0000"/>
                </a:solidFill>
              </a:rPr>
              <a:t>Warmer 3</a:t>
            </a:r>
            <a:r>
              <a:rPr lang="en-GB" altLang="zh-CN" sz="4200" b="1" dirty="0">
                <a:solidFill>
                  <a:schemeClr val="bg1"/>
                </a:solidFill>
              </a:rPr>
              <a:t>: </a:t>
            </a:r>
            <a:r>
              <a:rPr lang="zh-CN" altLang="en-US" sz="4200" b="1" dirty="0">
                <a:solidFill>
                  <a:schemeClr val="bg1"/>
                </a:solidFill>
              </a:rPr>
              <a:t>小组故事接龙：</a:t>
            </a:r>
            <a:br>
              <a:rPr lang="en-GB" altLang="zh-CN" sz="4200" b="1" dirty="0">
                <a:solidFill>
                  <a:schemeClr val="bg1"/>
                </a:solidFill>
              </a:rPr>
            </a:br>
            <a:r>
              <a:rPr lang="en-US" sz="4200" b="1" dirty="0">
                <a:solidFill>
                  <a:schemeClr val="bg1"/>
                </a:solidFill>
              </a:rPr>
              <a:t>Unfortunately… Fortunately….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D82F-EC6A-9148-9234-A783D8B8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839884"/>
            <a:ext cx="7104649" cy="462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You may have done this speaking and listening activity at school yourself. Start of by telling students some good news (something that “happened to you”) followed by some bad news. I generally pick something that happened on my way to school that morning, or the previous night.</a:t>
            </a: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For example, “ I got up quite late this morning, but fortunately I got ready quickly for coming to University. Unfortunately, my car wouldn’t start. Fortunately, my neighbour gave me a ride to univ. Unfortunately, she drove through a red light. Fortunately. . .” </a:t>
            </a:r>
            <a:r>
              <a:rPr lang="zh-CN" altLang="en-GB" sz="2000" b="1" dirty="0">
                <a:solidFill>
                  <a:schemeClr val="bg1"/>
                </a:solidFill>
              </a:rPr>
              <a:t>每个</a:t>
            </a:r>
            <a:r>
              <a:rPr lang="zh-CN" altLang="en-US" sz="2000" b="1" dirty="0">
                <a:solidFill>
                  <a:schemeClr val="bg1"/>
                </a:solidFill>
              </a:rPr>
              <a:t>人根据前面一个人说的的内容‘编出一个合理的内容，就一句话，而且接下来大家在继续接龙的时候不能再用同样的内容’</a:t>
            </a:r>
            <a:endParaRPr lang="en-GB" altLang="zh-CN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</a:rPr>
              <a:t>Make sure you use past tenses in this activity</a:t>
            </a:r>
          </a:p>
        </p:txBody>
      </p:sp>
    </p:spTree>
    <p:extLst>
      <p:ext uri="{BB962C8B-B14F-4D97-AF65-F5344CB8AC3E}">
        <p14:creationId xmlns:p14="http://schemas.microsoft.com/office/powerpoint/2010/main" val="424282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ortunately, Unfortunately – Party Box Park">
            <a:extLst>
              <a:ext uri="{FF2B5EF4-FFF2-40B4-BE49-F238E27FC236}">
                <a16:creationId xmlns:a16="http://schemas.microsoft.com/office/drawing/2014/main" id="{954AB774-2EF9-0C8A-E3F8-2C7155AFF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r="3148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4F72B-85BA-B544-AACD-54A5BDB3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8" y="731172"/>
            <a:ext cx="7104649" cy="1676603"/>
          </a:xfrm>
        </p:spPr>
        <p:txBody>
          <a:bodyPr>
            <a:normAutofit/>
          </a:bodyPr>
          <a:lstStyle/>
          <a:p>
            <a:r>
              <a:rPr lang="en-US" sz="3800" b="1" dirty="0"/>
              <a:t>R&amp;A: Unfortunately… fortunately…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D82F-EC6A-9148-9234-A783D8B8F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29" y="2291542"/>
            <a:ext cx="7104649" cy="272657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b="1" dirty="0"/>
              <a:t>Do you enjoy this activity? </a:t>
            </a:r>
          </a:p>
          <a:p>
            <a:pPr marL="457200" indent="-457200">
              <a:buAutoNum type="arabicPeriod"/>
            </a:pPr>
            <a:r>
              <a:rPr lang="en-GB" sz="2400" b="1" dirty="0"/>
              <a:t>What’s good about it? </a:t>
            </a:r>
          </a:p>
          <a:p>
            <a:pPr marL="457200" indent="-457200">
              <a:buAutoNum type="arabicPeriod"/>
            </a:pPr>
            <a:r>
              <a:rPr lang="en-GB" sz="2400" b="1" dirty="0"/>
              <a:t>What tense(s) we can best practise? </a:t>
            </a:r>
          </a:p>
          <a:p>
            <a:pPr marL="457200" indent="-457200">
              <a:buAutoNum type="arabicPeriod"/>
            </a:pPr>
            <a:r>
              <a:rPr lang="en-GB" sz="2400" b="1" dirty="0"/>
              <a:t>How can we make it work in a big class? </a:t>
            </a:r>
          </a:p>
          <a:p>
            <a:pPr marL="457200" indent="-457200">
              <a:buAutoNum type="arabicPeriod"/>
            </a:pPr>
            <a:r>
              <a:rPr lang="en-GB" sz="2400" b="1" dirty="0"/>
              <a:t>Should we correct our students? If so, when and how? </a:t>
            </a:r>
          </a:p>
          <a:p>
            <a:pPr marL="457200" indent="-457200">
              <a:buAutoNum type="arabicPeriod"/>
            </a:pPr>
            <a:endParaRPr lang="en-GB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5FF1FE-FF1F-9501-50AF-C78B8A36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45" y="-805113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0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Six Things Lucky People Do That Others Don't">
            <a:extLst>
              <a:ext uri="{FF2B5EF4-FFF2-40B4-BE49-F238E27FC236}">
                <a16:creationId xmlns:a16="http://schemas.microsoft.com/office/drawing/2014/main" id="{1A78401F-2737-0967-758D-2C72ED877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r="580"/>
          <a:stretch/>
        </p:blipFill>
        <p:spPr bwMode="auto">
          <a:xfrm>
            <a:off x="-9527" y="3725"/>
            <a:ext cx="5846165" cy="685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9" name="Group 12298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300" name="Freeform: Shape 12299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1" name="Freeform: Shape 12300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02" name="Freeform: Shape 12301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2303" name="Freeform: Shape 12302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2304" name="Freeform: Shape 12303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7F2CEB-BC4D-19E8-A2AC-A71FEC90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267" y="858167"/>
            <a:ext cx="5763773" cy="879034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Fortunately… Unfortunately</a:t>
            </a:r>
          </a:p>
        </p:txBody>
      </p: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A3068AB6-B59C-955E-49EA-D29A481D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47" y="1711476"/>
            <a:ext cx="5763772" cy="4904698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Student-led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Imaginative, even crazy, funny, you never know what will happen next </a:t>
            </a:r>
          </a:p>
          <a:p>
            <a:r>
              <a:rPr lang="en-US" sz="2400" b="1" dirty="0" err="1">
                <a:solidFill>
                  <a:schemeClr val="tx2"/>
                </a:solidFill>
              </a:rPr>
              <a:t>Practise</a:t>
            </a:r>
            <a:r>
              <a:rPr lang="en-US" sz="2400" b="1" dirty="0">
                <a:solidFill>
                  <a:schemeClr val="tx2"/>
                </a:solidFill>
              </a:rPr>
              <a:t> grammar in an engaging and communicative way (past tenses, present tense, future tense)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Feedback and feedforward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Students do get better and better if you do this more often with them. 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Total involvement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DEE6AE-DB4C-D6B4-9EE0-DA7DE5AB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64" y="-889413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6C0D-9826-677F-18A1-5EA2805C8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7" r="120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D8376-6E48-4B62-8469-E3BC5ED6A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755640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FDE69-B362-DF48-11F4-F52E7C59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6" y="1410662"/>
            <a:ext cx="3915296" cy="1676603"/>
          </a:xfrm>
        </p:spPr>
        <p:txBody>
          <a:bodyPr>
            <a:normAutofit/>
          </a:bodyPr>
          <a:lstStyle/>
          <a:p>
            <a:r>
              <a:rPr lang="en-US" sz="5400" b="1" dirty="0"/>
              <a:t>Warmer 4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n-US" sz="4000" dirty="0"/>
              <a:t>20 questions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3637FA5-65AE-084F-66EC-C550F78306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63442"/>
              </p:ext>
            </p:extLst>
          </p:nvPr>
        </p:nvGraphicFramePr>
        <p:xfrm>
          <a:off x="4965431" y="1246909"/>
          <a:ext cx="7021522" cy="516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62D17AD-E9C3-B6D0-1211-5D56D3126F2D}"/>
              </a:ext>
            </a:extLst>
          </p:cNvPr>
          <p:cNvSpPr txBox="1"/>
          <p:nvPr/>
        </p:nvSpPr>
        <p:spPr>
          <a:xfrm>
            <a:off x="4945830" y="442637"/>
            <a:ext cx="521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What’s in my bag/box?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9EFB49-945A-7C08-27B3-DA23DB6C328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19" y="-737380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CAD83B-256D-4EF1-9680-89F533045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C9C60D-9D77-45E7-A7AA-45806B23E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4D742C-1AE5-4925-9160-7224E37A2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FF0A4B-3ADB-4A0F-B8EE-7785F277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EAD2C6-89D0-435B-9B8C-E3240DEAB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5" y="0"/>
            <a:ext cx="10237785" cy="6857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LEGO, toy, vector graphics&#10;&#10;Description automatically generated">
            <a:extLst>
              <a:ext uri="{FF2B5EF4-FFF2-40B4-BE49-F238E27FC236}">
                <a16:creationId xmlns:a16="http://schemas.microsoft.com/office/drawing/2014/main" id="{8A44A531-D88C-3CF4-BF66-82D77B20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597" y="237147"/>
            <a:ext cx="5541166" cy="5635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0AEF6-2FB0-9917-5260-5F502FF7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594" y="283794"/>
            <a:ext cx="5612606" cy="1875205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zh-CN" altLang="en-US" sz="2800" b="1" spc="100" dirty="0"/>
              <a:t>贵阳市英语学科带头人工作站“激励教学”</a:t>
            </a:r>
            <a:r>
              <a:rPr lang="en-US" altLang="zh-CN" sz="2800" b="1" spc="100" dirty="0"/>
              <a:t>2022</a:t>
            </a:r>
            <a:r>
              <a:rPr lang="zh-CN" altLang="en-US" sz="2800" b="1" spc="100" dirty="0"/>
              <a:t>年教师培训工作坊</a:t>
            </a:r>
            <a:endParaRPr lang="en-US" sz="2800" spc="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02B34-E31F-0CD0-1EE7-F42957977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92" y="2073304"/>
            <a:ext cx="5541168" cy="2711390"/>
          </a:xfrm>
        </p:spPr>
        <p:txBody>
          <a:bodyPr vert="horz" wrap="square" lIns="45720" tIns="45720" rIns="45720" bIns="45720" rtlCol="0" anchor="t">
            <a:normAutofit fontScale="25000" lnSpcReduction="20000"/>
          </a:bodyPr>
          <a:lstStyle/>
          <a:p>
            <a:pPr algn="l"/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pPr algn="l"/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12000" b="1" dirty="0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Session </a:t>
            </a:r>
            <a:r>
              <a:rPr lang="en-US" altLang="zh-CN" sz="12000" b="1" dirty="0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5</a:t>
            </a:r>
            <a:r>
              <a:rPr lang="en-US" sz="12000" b="1" dirty="0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 </a:t>
            </a:r>
          </a:p>
          <a:p>
            <a:pPr>
              <a:lnSpc>
                <a:spcPct val="170000"/>
              </a:lnSpc>
            </a:pPr>
            <a:r>
              <a:rPr lang="en-US" sz="11200" b="1" dirty="0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Low prep ELT activities (1): Warmers/</a:t>
            </a:r>
            <a:r>
              <a:rPr lang="en-US" sz="11200" b="1" dirty="0" err="1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energisers</a:t>
            </a:r>
            <a:r>
              <a:rPr lang="en-US" sz="11200" b="1" dirty="0">
                <a:solidFill>
                  <a:schemeClr val="tx1">
                    <a:alpha val="60000"/>
                  </a:schemeClr>
                </a:solidFill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endParaRPr lang="en-US" sz="8600" dirty="0">
              <a:solidFill>
                <a:schemeClr val="tx1">
                  <a:alpha val="60000"/>
                </a:schemeClr>
              </a:solidFill>
            </a:endParaRPr>
          </a:p>
          <a:p>
            <a:pPr algn="l"/>
            <a:endParaRPr lang="en-US" sz="1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52C1E-F78B-5E00-921C-7BB0E429BAB9}"/>
              </a:ext>
            </a:extLst>
          </p:cNvPr>
          <p:cNvSpPr txBox="1"/>
          <p:nvPr/>
        </p:nvSpPr>
        <p:spPr>
          <a:xfrm>
            <a:off x="1259680" y="5756799"/>
            <a:ext cx="385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Dr Helen Hou</a:t>
            </a:r>
          </a:p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Ulster University</a:t>
            </a:r>
            <a:r>
              <a:rPr lang="zh-CN" altLang="en-US" sz="22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alpha val="60000"/>
                  </a:schemeClr>
                </a:solidFill>
              </a:rPr>
              <a:t>&amp;</a:t>
            </a:r>
            <a:r>
              <a:rPr lang="zh-CN" altLang="en-US" sz="22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altLang="zh-CN" sz="2200" dirty="0">
                <a:solidFill>
                  <a:schemeClr val="tx1">
                    <a:alpha val="60000"/>
                  </a:schemeClr>
                </a:solidFill>
              </a:rPr>
              <a:t>QNUN</a:t>
            </a:r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r>
              <a:rPr lang="en-US" sz="2200" dirty="0">
                <a:solidFill>
                  <a:schemeClr val="tx1">
                    <a:alpha val="60000"/>
                  </a:schemeClr>
                </a:solidFill>
              </a:rPr>
              <a:t>27/10/2022</a:t>
            </a:r>
          </a:p>
          <a:p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94231B-14EE-DAD7-F10B-EB7B4E3A4B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303" y="-825059"/>
            <a:ext cx="5229138" cy="26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8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6C0D-9826-677F-18A1-5EA2805C8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7" r="120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FDE69-B362-DF48-11F4-F52E7C59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6" y="1410662"/>
            <a:ext cx="3915296" cy="167660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Warmer 4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n-US" sz="4000" dirty="0"/>
              <a:t>variation of 20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2D17AD-E9C3-B6D0-1211-5D56D3126F2D}"/>
              </a:ext>
            </a:extLst>
          </p:cNvPr>
          <p:cNvSpPr txBox="1"/>
          <p:nvPr/>
        </p:nvSpPr>
        <p:spPr>
          <a:xfrm>
            <a:off x="4945829" y="442637"/>
            <a:ext cx="6558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Ask me the right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BD4000-CB8F-2064-E7E2-631B0A8A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626" y="1825625"/>
            <a:ext cx="630817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6:35                         </a:t>
            </a:r>
            <a:r>
              <a:rPr lang="en-US" dirty="0" err="1"/>
              <a:t>Maths</a:t>
            </a:r>
            <a:r>
              <a:rPr lang="en-US" dirty="0"/>
              <a:t> teacher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28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sweep the floor         Hungary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216CAD-B465-A7BA-6816-D06F93A0C2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19" y="-737380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319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F57A0-6CD3-6181-8857-BB844790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Warmer 5: </a:t>
            </a:r>
            <a:r>
              <a:rPr lang="en-US" sz="2600" b="1" dirty="0">
                <a:solidFill>
                  <a:schemeClr val="bg1"/>
                </a:solidFill>
              </a:rPr>
              <a:t>Board race </a:t>
            </a:r>
            <a:br>
              <a:rPr lang="en-US" sz="2600" b="1" dirty="0">
                <a:solidFill>
                  <a:schemeClr val="bg1"/>
                </a:solidFill>
              </a:rPr>
            </a:b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-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5 mins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-</a:t>
            </a:r>
            <a:r>
              <a:rPr lang="en-US" sz="2600" b="1" dirty="0">
                <a:solidFill>
                  <a:schemeClr val="bg1"/>
                </a:solidFill>
              </a:rPr>
              <a:t>Two marker pens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-Students in groups lined up 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-Take turns to run to the board and write a word starts with m/p, then pass the pen to the next S who then writes down a word starts with a/p, and carry on till R/H, then back to M/P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-The team that writes the greatest number of words accurately will win</a:t>
            </a:r>
            <a:br>
              <a:rPr lang="en-US" sz="2600" b="1" dirty="0">
                <a:solidFill>
                  <a:schemeClr val="bg1"/>
                </a:solidFill>
              </a:rPr>
            </a:br>
            <a:r>
              <a:rPr lang="en-US" sz="2600" b="1" dirty="0">
                <a:solidFill>
                  <a:schemeClr val="bg1"/>
                </a:solidFill>
              </a:rPr>
              <a:t>-Make it either harder or easier to pitch the warmer at the right level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CD496A-B07D-DAD7-679B-5450EA772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430639"/>
              </p:ext>
            </p:extLst>
          </p:nvPr>
        </p:nvGraphicFramePr>
        <p:xfrm>
          <a:off x="7340600" y="1115097"/>
          <a:ext cx="3954547" cy="501139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051076">
                  <a:extLst>
                    <a:ext uri="{9D8B030D-6E8A-4147-A177-3AD203B41FA5}">
                      <a16:colId xmlns:a16="http://schemas.microsoft.com/office/drawing/2014/main" val="4047373092"/>
                    </a:ext>
                  </a:extLst>
                </a:gridCol>
                <a:gridCol w="1903471">
                  <a:extLst>
                    <a:ext uri="{9D8B030D-6E8A-4147-A177-3AD203B41FA5}">
                      <a16:colId xmlns:a16="http://schemas.microsoft.com/office/drawing/2014/main" val="1429203309"/>
                    </a:ext>
                  </a:extLst>
                </a:gridCol>
              </a:tblGrid>
              <a:tr h="549788">
                <a:tc>
                  <a:txBody>
                    <a:bodyPr/>
                    <a:lstStyle/>
                    <a:p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M</a:t>
                      </a:r>
                    </a:p>
                  </a:txBody>
                  <a:tcPr marL="189699" marR="189699" marT="115764" marB="1491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cap="none" spc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 marL="189699" marR="189699" marT="115764" marB="14915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7526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058982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232716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922768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847873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61205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43191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38808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175712"/>
                  </a:ext>
                </a:extLst>
              </a:tr>
              <a:tr h="481344">
                <a:tc>
                  <a:txBody>
                    <a:bodyPr/>
                    <a:lstStyle/>
                    <a:p>
                      <a:r>
                        <a:rPr lang="en-US" sz="1500" b="1" cap="none" spc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cap="none" spc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marL="189699" marR="189699" marT="115764" marB="14915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868143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803A5B4-AD65-8383-64B6-33DF4BC0F4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14" y="-915180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A69EC-A910-E5A5-AD4D-71E7FD4E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/>
              <a:t>Warmers 4 &amp; 5: 20 questions+ board race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EE99-5636-6E6F-2C92-192FE836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Competitive </a:t>
            </a:r>
          </a:p>
          <a:p>
            <a:pPr marL="0" indent="0">
              <a:buNone/>
            </a:pPr>
            <a:r>
              <a:rPr lang="en-US" sz="2600" dirty="0"/>
              <a:t>Teamwork </a:t>
            </a:r>
          </a:p>
          <a:p>
            <a:pPr marL="0" indent="0">
              <a:buNone/>
            </a:pPr>
            <a:r>
              <a:rPr lang="en-US" sz="2600" dirty="0"/>
              <a:t>Speed </a:t>
            </a:r>
          </a:p>
          <a:p>
            <a:pPr marL="0" indent="0">
              <a:buNone/>
            </a:pPr>
            <a:r>
              <a:rPr lang="en-US" sz="2600" dirty="0"/>
              <a:t>Challenge weaker students </a:t>
            </a:r>
          </a:p>
          <a:p>
            <a:pPr marL="0" indent="0">
              <a:buNone/>
            </a:pPr>
            <a:r>
              <a:rPr lang="en-US" sz="2600" dirty="0"/>
              <a:t>Board race: A great way to review vocab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9978F6-0F0C-5A18-5AF0-71022DA108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19" y="-737380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2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53" name="Rectangle 1335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5" name="Rectangle 1335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920D1-16B8-FD45-87BD-5935B62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99" y="1551092"/>
            <a:ext cx="4683321" cy="2148841"/>
          </a:xfrm>
        </p:spPr>
        <p:txBody>
          <a:bodyPr anchor="t">
            <a:normAutofit/>
          </a:bodyPr>
          <a:lstStyle/>
          <a:p>
            <a:r>
              <a:rPr lang="en-US" dirty="0"/>
              <a:t>Your exit ticket </a:t>
            </a:r>
          </a:p>
        </p:txBody>
      </p:sp>
      <p:pic>
        <p:nvPicPr>
          <p:cNvPr id="13314" name="Picture 2" descr="Sea Nature Pictures | Download Free Images on Unsplash">
            <a:extLst>
              <a:ext uri="{FF2B5EF4-FFF2-40B4-BE49-F238E27FC236}">
                <a16:creationId xmlns:a16="http://schemas.microsoft.com/office/drawing/2014/main" id="{A9FE812D-BDAA-D8B5-8A33-E8AD5DA9B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1" b="6273"/>
          <a:stretch/>
        </p:blipFill>
        <p:spPr bwMode="auto"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C20B3F-FEA0-4818-B06D-877FBCEDA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897387"/>
              </p:ext>
            </p:extLst>
          </p:nvPr>
        </p:nvGraphicFramePr>
        <p:xfrm>
          <a:off x="6095999" y="670559"/>
          <a:ext cx="6090498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2F9342F9-4581-AE91-4AA7-694B8699883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19" y="-737380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11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EC3F72-5759-B10E-7B09-F476A73E5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49828"/>
              </p:ext>
            </p:extLst>
          </p:nvPr>
        </p:nvGraphicFramePr>
        <p:xfrm>
          <a:off x="840086" y="1111258"/>
          <a:ext cx="4849708" cy="3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99427825-2EFB-14F3-3A1C-DFA1425EF9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07" y="1975207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0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7284BD-D136-5C1A-BD40-57F07C59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We are going to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79DB74A-CB59-A659-E86E-0D3FBF719E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38029"/>
              </p:ext>
            </p:extLst>
          </p:nvPr>
        </p:nvGraphicFramePr>
        <p:xfrm>
          <a:off x="5926666" y="980141"/>
          <a:ext cx="6265333" cy="565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F193488D-41CE-F9ED-BE44-C85FED05F1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9" y="-762781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7F47C5-A0E1-BB8B-F6E0-F254F272F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15756"/>
          <a:stretch/>
        </p:blipFill>
        <p:spPr>
          <a:xfrm>
            <a:off x="-19" y="110077"/>
            <a:ext cx="12192000" cy="6855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68614-70B7-3783-B8A0-C5CBBBB3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81" y="141552"/>
            <a:ext cx="5277333" cy="988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Online Class Rules </a:t>
            </a:r>
          </a:p>
        </p:txBody>
      </p:sp>
      <p:sp>
        <p:nvSpPr>
          <p:cNvPr id="1037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7 Important Tips to Help You Focus on Your Work - Lolly Daskal |">
            <a:extLst>
              <a:ext uri="{FF2B5EF4-FFF2-40B4-BE49-F238E27FC236}">
                <a16:creationId xmlns:a16="http://schemas.microsoft.com/office/drawing/2014/main" id="{D0CD9B22-B3AD-CDCD-6903-E6AD30521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r="16109"/>
          <a:stretch/>
        </p:blipFill>
        <p:spPr bwMode="auto"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5948837B-7B83-75AD-5897-4AB26671F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6639"/>
              </p:ext>
            </p:extLst>
          </p:nvPr>
        </p:nvGraphicFramePr>
        <p:xfrm>
          <a:off x="805543" y="1467115"/>
          <a:ext cx="5678384" cy="4900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1995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8926D4-06DC-187A-CE1E-CA28DB3A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650653" cy="2279913"/>
          </a:xfrm>
        </p:spPr>
        <p:txBody>
          <a:bodyPr anchor="b">
            <a:normAutofit/>
          </a:bodyPr>
          <a:lstStyle/>
          <a:p>
            <a:r>
              <a:rPr lang="en-US" sz="4200" dirty="0">
                <a:latin typeface="Bradley Hand" pitchFamily="2" charset="77"/>
              </a:rPr>
              <a:t>Things </a:t>
            </a:r>
            <a:r>
              <a:rPr lang="en-US" sz="4200" dirty="0">
                <a:latin typeface="+mn-lt"/>
              </a:rPr>
              <a:t>that you need</a:t>
            </a:r>
            <a:br>
              <a:rPr lang="en-US" sz="4200" dirty="0">
                <a:latin typeface="+mn-lt"/>
              </a:rPr>
            </a:br>
            <a:endParaRPr lang="en-US" sz="4200" dirty="0"/>
          </a:p>
        </p:txBody>
      </p:sp>
      <p:sp>
        <p:nvSpPr>
          <p:cNvPr id="206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7 Actions You Can Take Right Now to Be in a Good Mood">
            <a:extLst>
              <a:ext uri="{FF2B5EF4-FFF2-40B4-BE49-F238E27FC236}">
                <a16:creationId xmlns:a16="http://schemas.microsoft.com/office/drawing/2014/main" id="{A5EC4108-EE84-D3E5-F6F8-64CA0E78F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20169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6" name="Content Placeholder 9">
            <a:extLst>
              <a:ext uri="{FF2B5EF4-FFF2-40B4-BE49-F238E27FC236}">
                <a16:creationId xmlns:a16="http://schemas.microsoft.com/office/drawing/2014/main" id="{C2E44C03-73A4-2E8D-2328-A38BD7B77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078392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986F7974-67BB-5C9A-6521-BFA627C00CE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7C197-A5D0-954D-5D26-27098588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951" y="410877"/>
            <a:ext cx="7380314" cy="1480300"/>
          </a:xfrm>
        </p:spPr>
        <p:txBody>
          <a:bodyPr>
            <a:normAutofit/>
          </a:bodyPr>
          <a:lstStyle/>
          <a:p>
            <a:r>
              <a:rPr lang="en-US" b="1" dirty="0"/>
              <a:t>Why use warmers/</a:t>
            </a:r>
            <a:r>
              <a:rPr lang="en-US" b="1" dirty="0" err="1"/>
              <a:t>energisers</a:t>
            </a:r>
            <a:r>
              <a:rPr lang="en-US" b="1" dirty="0"/>
              <a:t>? </a:t>
            </a:r>
          </a:p>
        </p:txBody>
      </p:sp>
      <p:pic>
        <p:nvPicPr>
          <p:cNvPr id="7170" name="Picture 2" descr="Why You Should be Reading Books Every Day, According to Science | Inc.com">
            <a:extLst>
              <a:ext uri="{FF2B5EF4-FFF2-40B4-BE49-F238E27FC236}">
                <a16:creationId xmlns:a16="http://schemas.microsoft.com/office/drawing/2014/main" id="{A88ECF4C-778D-931B-9978-FC4B3F033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40574"/>
          <a:stretch/>
        </p:blipFill>
        <p:spPr bwMode="auto">
          <a:xfrm>
            <a:off x="20" y="10"/>
            <a:ext cx="3690831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F8C3-FB99-C011-3A87-47D0C7AC1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851" y="1828800"/>
            <a:ext cx="8136972" cy="44098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/>
              <a:t>What is a warmer? </a:t>
            </a:r>
          </a:p>
          <a:p>
            <a:pPr>
              <a:buFont typeface="Wingdings" pitchFamily="2" charset="2"/>
              <a:buChar char="ü"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Should it be part of the main lesson or a stand-alone activity?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itchFamily="2" charset="2"/>
              <a:buChar char="ü"/>
            </a:pPr>
            <a:r>
              <a:rPr lang="en-US" sz="2200" dirty="0"/>
              <a:t>Why should we use it? </a:t>
            </a:r>
          </a:p>
          <a:p>
            <a:pPr marL="0" indent="0">
              <a:buNone/>
            </a:pPr>
            <a:r>
              <a:rPr lang="en-US" sz="2200" dirty="0"/>
              <a:t>  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5FFF3-511E-1E6C-560C-F795C664B6D9}"/>
              </a:ext>
            </a:extLst>
          </p:cNvPr>
          <p:cNvSpPr/>
          <p:nvPr/>
        </p:nvSpPr>
        <p:spPr>
          <a:xfrm>
            <a:off x="3973484" y="2311346"/>
            <a:ext cx="6959928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GB" b="1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 activity at the start of the class to warm up the learners.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5FFF3-511E-1E6C-560C-F795C664B6D9}"/>
              </a:ext>
            </a:extLst>
          </p:cNvPr>
          <p:cNvSpPr/>
          <p:nvPr/>
        </p:nvSpPr>
        <p:spPr>
          <a:xfrm>
            <a:off x="3973484" y="3948569"/>
            <a:ext cx="6959928" cy="498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FF00"/>
                </a:solidFill>
                <a:latin typeface="Arial" panose="020B0604020202020204" pitchFamily="34" charset="0"/>
              </a:rPr>
              <a:t>Both: a hook or intriguing lead-in or just one-off activity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5FFF3-511E-1E6C-560C-F795C664B6D9}"/>
              </a:ext>
            </a:extLst>
          </p:cNvPr>
          <p:cNvSpPr/>
          <p:nvPr/>
        </p:nvSpPr>
        <p:spPr>
          <a:xfrm>
            <a:off x="3973484" y="5177191"/>
            <a:ext cx="6959928" cy="817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</a:rPr>
              <a:t>Shift SS’ frame of mind into English learning mode, put students at ease,  good for class morale and break class dynamics, </a:t>
            </a:r>
            <a:r>
              <a:rPr lang="en-US" b="1" dirty="0" err="1">
                <a:solidFill>
                  <a:srgbClr val="FFFF00"/>
                </a:solidFill>
              </a:rPr>
              <a:t>maximise</a:t>
            </a:r>
            <a:r>
              <a:rPr lang="en-US" b="1" dirty="0">
                <a:solidFill>
                  <a:srgbClr val="FFFF00"/>
                </a:solidFill>
              </a:rPr>
              <a:t> STT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1DDDBF-2A0A-F47B-CE08-6C63FD2B56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70" y="-924213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B431D6-5D8F-7395-A6A0-41ED23DCA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03" y="821530"/>
            <a:ext cx="4271237" cy="5340097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What makes a good warmer/</a:t>
            </a:r>
            <a:r>
              <a:rPr lang="en-US" sz="3000" dirty="0" err="1">
                <a:solidFill>
                  <a:schemeClr val="bg1"/>
                </a:solidFill>
              </a:rPr>
              <a:t>energiser</a:t>
            </a:r>
            <a:r>
              <a:rPr lang="en-US" sz="3000" dirty="0">
                <a:solidFill>
                  <a:schemeClr val="bg1"/>
                </a:solidFill>
              </a:rPr>
              <a:t>?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https://bridge.edu/tefl/blog/esl-warm-up-activities/</a:t>
            </a:r>
            <a:r>
              <a:rPr lang="en-US" sz="24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1E391-8E0C-4CD3-0DB4-7E593940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09" y="841247"/>
            <a:ext cx="5363413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b="1" i="0" u="none" strike="noStrike" dirty="0">
                <a:solidFill>
                  <a:schemeClr val="tx2"/>
                </a:solidFill>
                <a:effectLst/>
              </a:rPr>
              <a:t>Effective warm-ups should 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Considerate towards your </a:t>
            </a:r>
            <a:r>
              <a:rPr lang="en-GB" sz="1800" dirty="0">
                <a:solidFill>
                  <a:schemeClr val="tx2"/>
                </a:solidFill>
              </a:rPr>
              <a:t>S</a:t>
            </a: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s’ emotional/physical state when they enter the classroom (for example, if </a:t>
            </a:r>
            <a:r>
              <a:rPr lang="en-GB" sz="1800" dirty="0">
                <a:solidFill>
                  <a:schemeClr val="tx2"/>
                </a:solidFill>
              </a:rPr>
              <a:t>S</a:t>
            </a: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s are tired, use a warm-up with movement to energise them)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Simple to understand and execute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Easy to carry out, i.e., require little to no preparation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Age- and level-appropriate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Time-efficient (not take up too much time)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Interesting and appealing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Leading towards the lesson content or target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chemeClr val="tx2"/>
                </a:solidFill>
                <a:effectLst/>
              </a:rPr>
              <a:t>Using mostly known vocabulary to increase students’ participation and confidence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F24AD8-19FF-D268-ABAE-51564D6612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5" y="-923647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924BB-ED63-CDB1-BF39-FECB351C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5" y="670559"/>
            <a:ext cx="5504470" cy="2148841"/>
          </a:xfrm>
        </p:spPr>
        <p:txBody>
          <a:bodyPr anchor="t">
            <a:normAutofit fontScale="90000"/>
          </a:bodyPr>
          <a:lstStyle/>
          <a:p>
            <a:br>
              <a:rPr lang="en-US" sz="3700" dirty="0"/>
            </a:br>
            <a:r>
              <a:rPr lang="en-US" sz="4000" b="1" dirty="0">
                <a:solidFill>
                  <a:srgbClr val="0070C0"/>
                </a:solidFill>
              </a:rPr>
              <a:t>Warmer 1</a:t>
            </a:r>
            <a:r>
              <a:rPr lang="en-US" sz="3700" dirty="0"/>
              <a:t>:  Two truths &amp; one lie about me</a:t>
            </a:r>
            <a:br>
              <a:rPr lang="en-US" sz="3700" dirty="0"/>
            </a:br>
            <a:endParaRPr lang="en-US" sz="37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F9B653-529E-4CCC-F8AC-F597F1F60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008048"/>
              </p:ext>
            </p:extLst>
          </p:nvPr>
        </p:nvGraphicFramePr>
        <p:xfrm>
          <a:off x="6797004" y="670559"/>
          <a:ext cx="4555782" cy="544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91FE9E7D-1247-9EC2-5503-B06E2114A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06" y="3619499"/>
            <a:ext cx="5866850" cy="323850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578675-6A89-E318-DB1D-6FFF7ED317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2CE03-BD42-8049-B180-A129B0A5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64" y="224445"/>
            <a:ext cx="7992669" cy="2205488"/>
          </a:xfrm>
        </p:spPr>
        <p:txBody>
          <a:bodyPr>
            <a:normAutofit/>
          </a:bodyPr>
          <a:lstStyle/>
          <a:p>
            <a:r>
              <a:rPr lang="en-US" sz="4000" dirty="0"/>
              <a:t>Now over to you: </a:t>
            </a:r>
            <a:r>
              <a:rPr lang="en-US" sz="4000" b="1" dirty="0"/>
              <a:t>two truths and one lie about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37A73-4DA5-684F-A1D1-4F290EF6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64" y="1944315"/>
            <a:ext cx="8157692" cy="46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/>
              <a:t>Work in pairs (5 mins) </a:t>
            </a:r>
          </a:p>
          <a:p>
            <a:pPr marL="0" indent="0">
              <a:buNone/>
            </a:pPr>
            <a:r>
              <a:rPr lang="en-US" sz="2100" dirty="0"/>
              <a:t>Think about things you did before, or things/food/places you like/dislike, skills you have, family you have, and experiences you’ve had, then tell your working partner </a:t>
            </a:r>
            <a:r>
              <a:rPr lang="en-US" sz="2100" b="1" dirty="0"/>
              <a:t>three things </a:t>
            </a:r>
            <a:r>
              <a:rPr lang="en-US" sz="2100" dirty="0"/>
              <a:t>about yourself. </a:t>
            </a:r>
            <a:r>
              <a:rPr lang="en-US" sz="2100" b="1" dirty="0"/>
              <a:t>Three statements: two truths, and the other is a lie. The other then makes a guess.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Once it’s done, you two swap, and let your working partner do the same. In f2f, students report back one thing they’ve learned about their partner.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In an online setting without breakout rooms, we can ask students to simply type one or two statements about themselves and we make a guess together.  Shall we do it now together?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5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7C654C51-8ACA-9818-C954-36163BEA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73" r="31471"/>
          <a:stretch/>
        </p:blipFill>
        <p:spPr>
          <a:xfrm>
            <a:off x="8744988" y="10"/>
            <a:ext cx="3447011" cy="6857990"/>
          </a:xfrm>
          <a:prstGeom prst="rect">
            <a:avLst/>
          </a:prstGeom>
          <a:effectLst/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7E90D5-9070-94C0-6AE3-09FCBD0356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97" y="-810214"/>
            <a:ext cx="5011402" cy="25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1615</Words>
  <Application>Microsoft Office PowerPoint</Application>
  <PresentationFormat>宽屏</PresentationFormat>
  <Paragraphs>199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Bradley Hand</vt:lpstr>
      <vt:lpstr>Arial</vt:lpstr>
      <vt:lpstr>Calibri</vt:lpstr>
      <vt:lpstr>Calibri Light</vt:lpstr>
      <vt:lpstr>Dreaming Outloud Pro</vt:lpstr>
      <vt:lpstr>Wingdings</vt:lpstr>
      <vt:lpstr>Office Theme</vt:lpstr>
      <vt:lpstr> 20 questions </vt:lpstr>
      <vt:lpstr>贵阳市英语学科带头人工作站“激励教学”2022年教师培训工作坊</vt:lpstr>
      <vt:lpstr>We are going to</vt:lpstr>
      <vt:lpstr>Online Class Rules </vt:lpstr>
      <vt:lpstr>Things that you need </vt:lpstr>
      <vt:lpstr>Why use warmers/energisers? </vt:lpstr>
      <vt:lpstr>What makes a good warmer/energiser?   https://bridge.edu/tefl/blog/esl-warm-up-activities/  </vt:lpstr>
      <vt:lpstr> Warmer 1:  Two truths &amp; one lie about me </vt:lpstr>
      <vt:lpstr>Now over to you: two truths and one lie about you</vt:lpstr>
      <vt:lpstr>Reflect &amp; analyse </vt:lpstr>
      <vt:lpstr>Reflect &amp; analyse: two truths and one lie </vt:lpstr>
      <vt:lpstr>Warmer 2: talk for a minute about…</vt:lpstr>
      <vt:lpstr>Talk for a minute about</vt:lpstr>
      <vt:lpstr>R&amp;A: talk for a minute about…</vt:lpstr>
      <vt:lpstr>One-minute topic </vt:lpstr>
      <vt:lpstr>Warmer 3: 小组故事接龙： Unfortunately… Fortunately….</vt:lpstr>
      <vt:lpstr>R&amp;A: Unfortunately… fortunately… </vt:lpstr>
      <vt:lpstr>Fortunately… Unfortunately</vt:lpstr>
      <vt:lpstr>Warmer 4:  20 questions </vt:lpstr>
      <vt:lpstr>Warmer 4:  variation of 20 questions </vt:lpstr>
      <vt:lpstr>Warmer 5: Board race   -5 mins  -Two marker pens -Students in groups lined up  -Take turns to run to the board and write a word starts with m/p, then pass the pen to the next S who then writes down a word starts with a/p, and carry on till R/H, then back to M/P -The team that writes the greatest number of words accurately will win -Make it either harder or easier to pitch the warmer at the right level </vt:lpstr>
      <vt:lpstr>Warmers 4 &amp; 5: 20 questions+ board race</vt:lpstr>
      <vt:lpstr>Your exit ticket 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Scavenger hunt: find us an object (寻宝游戏)</dc:title>
  <dc:creator>Hou, Helen</dc:creator>
  <cp:lastModifiedBy>1416659021@qq.com</cp:lastModifiedBy>
  <cp:revision>12</cp:revision>
  <dcterms:created xsi:type="dcterms:W3CDTF">2022-10-18T02:07:23Z</dcterms:created>
  <dcterms:modified xsi:type="dcterms:W3CDTF">2023-01-30T07:14:28Z</dcterms:modified>
</cp:coreProperties>
</file>