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281" r:id="rId2"/>
    <p:sldId id="3277" r:id="rId3"/>
    <p:sldId id="3312" r:id="rId4"/>
    <p:sldId id="3257" r:id="rId5"/>
    <p:sldId id="3315" r:id="rId6"/>
    <p:sldId id="3260" r:id="rId7"/>
    <p:sldId id="3259" r:id="rId8"/>
    <p:sldId id="3278" r:id="rId9"/>
    <p:sldId id="3314" r:id="rId10"/>
    <p:sldId id="3311" r:id="rId11"/>
    <p:sldId id="3282" r:id="rId12"/>
    <p:sldId id="3264" r:id="rId13"/>
    <p:sldId id="3283" r:id="rId14"/>
    <p:sldId id="3313" r:id="rId15"/>
    <p:sldId id="3269" r:id="rId16"/>
    <p:sldId id="3301" r:id="rId17"/>
    <p:sldId id="3303" r:id="rId18"/>
    <p:sldId id="3310" r:id="rId19"/>
    <p:sldId id="3302" r:id="rId20"/>
    <p:sldId id="3274" r:id="rId21"/>
    <p:sldId id="3279" r:id="rId22"/>
    <p:sldId id="3266" r:id="rId23"/>
    <p:sldId id="3267" r:id="rId24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方正姚体" panose="02010601030101010101" pitchFamily="2" charset="-122"/>
      <p:regular r:id="rId28"/>
    </p:embeddedFont>
    <p:embeddedFont>
      <p:font typeface="黑体" panose="02010609060101010101" pitchFamily="49" charset="-122"/>
      <p:regular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Microsoft YaHei UI" panose="020B0503020204020204" pitchFamily="34" charset="-122"/>
      <p:regular r:id="rId34"/>
      <p:bold r:id="rId35"/>
    </p:embeddedFont>
    <p:embeddedFont>
      <p:font typeface="Berlin Sans FB Demi" panose="020E0802020502020306" pitchFamily="34" charset="0"/>
      <p:bold r:id="rId36"/>
    </p:embeddedFont>
    <p:embeddedFont>
      <p:font typeface="华文细黑" panose="02010600040101010101" pitchFamily="2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Franklin Gothic Heavy" panose="020B090302010202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">
          <p15:clr>
            <a:srgbClr val="A4A3A4"/>
          </p15:clr>
        </p15:guide>
        <p15:guide id="2" orient="horz" pos="3982">
          <p15:clr>
            <a:srgbClr val="A4A3A4"/>
          </p15:clr>
        </p15:guide>
        <p15:guide id="3" pos="3887">
          <p15:clr>
            <a:srgbClr val="A4A3A4"/>
          </p15:clr>
        </p15:guide>
        <p15:guide id="4" pos="469">
          <p15:clr>
            <a:srgbClr val="A4A3A4"/>
          </p15:clr>
        </p15:guide>
        <p15:guide id="5" pos="7094">
          <p15:clr>
            <a:srgbClr val="A4A3A4"/>
          </p15:clr>
        </p15:guide>
        <p15:guide id="6" pos="65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00000"/>
    <a:srgbClr val="A7A31C"/>
    <a:srgbClr val="FF9900"/>
    <a:srgbClr val="B1945C"/>
    <a:srgbClr val="724F2E"/>
    <a:srgbClr val="623D2D"/>
    <a:srgbClr val="333F50"/>
    <a:srgbClr val="2C6934"/>
    <a:srgbClr val="51A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8" autoAdjust="0"/>
    <p:restoredTop sz="95317" autoAdjust="0"/>
  </p:normalViewPr>
  <p:slideViewPr>
    <p:cSldViewPr>
      <p:cViewPr varScale="1">
        <p:scale>
          <a:sx n="73" d="100"/>
          <a:sy n="73" d="100"/>
        </p:scale>
        <p:origin x="804" y="66"/>
      </p:cViewPr>
      <p:guideLst>
        <p:guide orient="horz" pos="337"/>
        <p:guide orient="horz" pos="3982"/>
        <p:guide pos="3887"/>
        <p:guide pos="469"/>
        <p:guide pos="7094"/>
        <p:guide pos="6594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606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2018/12/14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2018/12/14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0700" y="685800"/>
            <a:ext cx="6096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  <a:t>4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  <a:t>15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7.mp3"/><Relationship Id="rId7" Type="http://schemas.openxmlformats.org/officeDocument/2006/relationships/image" Target="../media/image30.jpe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6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d MacDonald Had A Farm - Full HD Nursery Rhymes_超清_000000-00012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" b="6951"/>
          <a:stretch/>
        </p:blipFill>
        <p:spPr>
          <a:xfrm>
            <a:off x="-11819" y="0"/>
            <a:ext cx="12203819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99656" y="4869160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Yokio</a:t>
            </a:r>
            <a:endParaRPr lang="zh-CN" altLang="en-US" sz="4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9856" y="2731567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Helen</a:t>
            </a:r>
            <a:endParaRPr lang="zh-CN" altLang="en-US" sz="4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6040" y="2276872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Sally</a:t>
            </a:r>
            <a:endParaRPr lang="zh-CN" altLang="en-US" sz="4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92144" y="472514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Kangkang</a:t>
            </a:r>
            <a:endParaRPr lang="zh-CN" altLang="en-US" sz="4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7"/>
          <p:cNvSpPr>
            <a:spLocks noChangeArrowheads="1"/>
          </p:cNvSpPr>
          <p:nvPr/>
        </p:nvSpPr>
        <p:spPr bwMode="auto">
          <a:xfrm rot="16200000" flipH="1">
            <a:off x="3850640" y="-1332865"/>
            <a:ext cx="4730750" cy="10161905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" name="Round Same Side Corner Rectangle 141"/>
          <p:cNvSpPr/>
          <p:nvPr/>
        </p:nvSpPr>
        <p:spPr bwMode="auto">
          <a:xfrm>
            <a:off x="1134745" y="1325880"/>
            <a:ext cx="10161905" cy="85788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Rektangel 76"/>
          <p:cNvSpPr>
            <a:spLocks noChangeArrowheads="1"/>
          </p:cNvSpPr>
          <p:nvPr/>
        </p:nvSpPr>
        <p:spPr bwMode="auto">
          <a:xfrm>
            <a:off x="1373505" y="1652905"/>
            <a:ext cx="999934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Listen to the conversation and circle the words you hear.</a:t>
            </a:r>
          </a:p>
        </p:txBody>
      </p:sp>
      <p:sp>
        <p:nvSpPr>
          <p:cNvPr id="7" name="Tekstboks 72"/>
          <p:cNvSpPr txBox="1">
            <a:spLocks noChangeArrowheads="1"/>
          </p:cNvSpPr>
          <p:nvPr/>
        </p:nvSpPr>
        <p:spPr bwMode="auto">
          <a:xfrm>
            <a:off x="1290320" y="3331210"/>
            <a:ext cx="208534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taller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815894" y="169289"/>
            <a:ext cx="2395022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Listening: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Franklin Gothic Heavy" panose="020B0903020102020204" charset="0"/>
              <a:ea typeface="微软雅黑" panose="020B0503020204020204" pitchFamily="34" charset="-122"/>
              <a:cs typeface="Franklin Gothic Heavy" panose="020B0903020102020204" charset="0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270" y="3441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0400" y="3441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39" name="Oval 80"/>
          <p:cNvSpPr/>
          <p:nvPr/>
        </p:nvSpPr>
        <p:spPr>
          <a:xfrm>
            <a:off x="1290370" y="2853189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kstboks 72"/>
          <p:cNvSpPr txBox="1">
            <a:spLocks noChangeArrowheads="1"/>
          </p:cNvSpPr>
          <p:nvPr/>
        </p:nvSpPr>
        <p:spPr bwMode="auto">
          <a:xfrm>
            <a:off x="4164965" y="3075305"/>
            <a:ext cx="2085340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shorter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Tekstboks 72"/>
          <p:cNvSpPr txBox="1">
            <a:spLocks noChangeArrowheads="1"/>
          </p:cNvSpPr>
          <p:nvPr/>
        </p:nvSpPr>
        <p:spPr bwMode="auto">
          <a:xfrm>
            <a:off x="8923858" y="3203574"/>
            <a:ext cx="208534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cuter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Tekstboks 72"/>
          <p:cNvSpPr txBox="1">
            <a:spLocks noChangeArrowheads="1"/>
          </p:cNvSpPr>
          <p:nvPr/>
        </p:nvSpPr>
        <p:spPr bwMode="auto">
          <a:xfrm>
            <a:off x="1413510" y="4349750"/>
            <a:ext cx="2085340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   nicer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Tekstboks 72"/>
          <p:cNvSpPr txBox="1">
            <a:spLocks noChangeArrowheads="1"/>
          </p:cNvSpPr>
          <p:nvPr/>
        </p:nvSpPr>
        <p:spPr bwMode="auto">
          <a:xfrm>
            <a:off x="4090035" y="4349750"/>
            <a:ext cx="2437765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stronger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Tekstboks 72"/>
          <p:cNvSpPr txBox="1">
            <a:spLocks noChangeArrowheads="1"/>
          </p:cNvSpPr>
          <p:nvPr/>
        </p:nvSpPr>
        <p:spPr bwMode="auto">
          <a:xfrm>
            <a:off x="6777355" y="4349750"/>
            <a:ext cx="2085340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better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Tekstboks 72"/>
          <p:cNvSpPr txBox="1">
            <a:spLocks noChangeArrowheads="1"/>
          </p:cNvSpPr>
          <p:nvPr/>
        </p:nvSpPr>
        <p:spPr bwMode="auto">
          <a:xfrm>
            <a:off x="6609735" y="3224211"/>
            <a:ext cx="208534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fatter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2" name="Tekstboks 72"/>
          <p:cNvSpPr txBox="1">
            <a:spLocks noChangeArrowheads="1"/>
          </p:cNvSpPr>
          <p:nvPr/>
        </p:nvSpPr>
        <p:spPr bwMode="auto">
          <a:xfrm>
            <a:off x="8934450" y="4612640"/>
            <a:ext cx="208534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  <a:defRPr/>
            </a:pP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ea"/>
              </a:rPr>
              <a:t>lazier        </a:t>
            </a:r>
            <a:endParaRPr lang="en-US" altLang="zh-CN" sz="4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6" name="U4T1A-2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3725" y="344170"/>
            <a:ext cx="619125" cy="619125"/>
          </a:xfrm>
          <a:prstGeom prst="rect">
            <a:avLst/>
          </a:prstGeom>
        </p:spPr>
      </p:pic>
      <p:sp>
        <p:nvSpPr>
          <p:cNvPr id="8" name="Oval 80"/>
          <p:cNvSpPr/>
          <p:nvPr/>
        </p:nvSpPr>
        <p:spPr>
          <a:xfrm>
            <a:off x="4020870" y="2853189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80"/>
          <p:cNvSpPr/>
          <p:nvPr/>
        </p:nvSpPr>
        <p:spPr>
          <a:xfrm>
            <a:off x="8955822" y="2877500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val 80"/>
          <p:cNvSpPr/>
          <p:nvPr/>
        </p:nvSpPr>
        <p:spPr>
          <a:xfrm>
            <a:off x="1270050" y="4109854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Oval 80"/>
          <p:cNvSpPr/>
          <p:nvPr/>
        </p:nvSpPr>
        <p:spPr>
          <a:xfrm>
            <a:off x="4031665" y="4122554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80"/>
          <p:cNvSpPr/>
          <p:nvPr/>
        </p:nvSpPr>
        <p:spPr>
          <a:xfrm>
            <a:off x="6671409" y="4131309"/>
            <a:ext cx="2352040" cy="10407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val 80"/>
          <p:cNvSpPr/>
          <p:nvPr/>
        </p:nvSpPr>
        <p:spPr>
          <a:xfrm>
            <a:off x="6609715" y="1443990"/>
            <a:ext cx="956310" cy="62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62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9" grpId="0" animBg="1"/>
      <p:bldP spid="8" grpId="0" bldLvl="0" animBg="1"/>
      <p:bldP spid="12" grpId="0" bldLvl="0" animBg="1"/>
      <p:bldP spid="15" grpId="0" bldLvl="0" animBg="1"/>
      <p:bldP spid="16" grpId="0" bldLvl="0" animBg="1"/>
      <p:bldP spid="17" grpId="0" bldLvl="0" animBg="1"/>
      <p:bldP spid="2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7"/>
          <p:cNvSpPr>
            <a:spLocks noChangeArrowheads="1"/>
          </p:cNvSpPr>
          <p:nvPr/>
        </p:nvSpPr>
        <p:spPr bwMode="auto">
          <a:xfrm rot="16200000" flipH="1">
            <a:off x="2925445" y="-2423160"/>
            <a:ext cx="6342380" cy="11544935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" name="Round Same Side Corner Rectangle 141"/>
          <p:cNvSpPr/>
          <p:nvPr/>
        </p:nvSpPr>
        <p:spPr bwMode="auto">
          <a:xfrm>
            <a:off x="324485" y="178435"/>
            <a:ext cx="11544935" cy="948690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9" name="Rektangel 76"/>
          <p:cNvSpPr>
            <a:spLocks noChangeArrowheads="1"/>
          </p:cNvSpPr>
          <p:nvPr/>
        </p:nvSpPr>
        <p:spPr bwMode="auto">
          <a:xfrm>
            <a:off x="2033408" y="4354574"/>
            <a:ext cx="2519986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Rektangel 76"/>
          <p:cNvSpPr>
            <a:spLocks noChangeArrowheads="1"/>
          </p:cNvSpPr>
          <p:nvPr/>
        </p:nvSpPr>
        <p:spPr bwMode="auto">
          <a:xfrm>
            <a:off x="7285198" y="4354574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467" name="文本框 3"/>
          <p:cNvSpPr txBox="1"/>
          <p:nvPr/>
        </p:nvSpPr>
        <p:spPr>
          <a:xfrm>
            <a:off x="981075" y="358140"/>
            <a:ext cx="105524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taller    shorter    cuter     stronger     nicer     better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     </a:t>
            </a:r>
          </a:p>
        </p:txBody>
      </p:sp>
      <p:sp>
        <p:nvSpPr>
          <p:cNvPr id="23556" name="矩形 4103"/>
          <p:cNvSpPr/>
          <p:nvPr/>
        </p:nvSpPr>
        <p:spPr>
          <a:xfrm>
            <a:off x="3996690" y="2195830"/>
            <a:ext cx="40386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3557" name="矩形 4105"/>
          <p:cNvSpPr/>
          <p:nvPr/>
        </p:nvSpPr>
        <p:spPr>
          <a:xfrm>
            <a:off x="4142105" y="4076700"/>
            <a:ext cx="37338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zh-CN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58" name="矩形 4106"/>
          <p:cNvSpPr/>
          <p:nvPr/>
        </p:nvSpPr>
        <p:spPr>
          <a:xfrm>
            <a:off x="4191635" y="4714875"/>
            <a:ext cx="37338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zh-CN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59" name="矩形 4107"/>
          <p:cNvSpPr/>
          <p:nvPr/>
        </p:nvSpPr>
        <p:spPr>
          <a:xfrm>
            <a:off x="4191635" y="5364480"/>
            <a:ext cx="37338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zh-CN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560" name="矩形 4111"/>
          <p:cNvSpPr/>
          <p:nvPr/>
        </p:nvSpPr>
        <p:spPr>
          <a:xfrm>
            <a:off x="7865745" y="2762250"/>
            <a:ext cx="278003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3561" name="矩形 4112"/>
          <p:cNvSpPr/>
          <p:nvPr/>
        </p:nvSpPr>
        <p:spPr>
          <a:xfrm>
            <a:off x="8369300" y="3491230"/>
            <a:ext cx="2780030" cy="589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3563" name="文本框 2"/>
          <p:cNvSpPr txBox="1"/>
          <p:nvPr/>
        </p:nvSpPr>
        <p:spPr>
          <a:xfrm>
            <a:off x="499110" y="992505"/>
            <a:ext cx="11301095" cy="5593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Yokio: Kangkang, what's the strongest animal on the farm?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Kangkang: Horses. But I think the________horse over there is_________ than the________ horse.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Sally: I think the sheep are the nicest of all.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Helen: But I think this cat is _______. He lets me hold him.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Yokio: The pigs must be the fattest and laziest animals on the farm. What do you think, Sally?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Sally: But I think the pigs are_______. Look! They are swimming and chatting with the hens and ducks.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Kangkang: The cat is running after a mouse and the dog is playing with the rabbit.</a:t>
            </a:r>
          </a:p>
          <a:p>
            <a:pPr>
              <a:lnSpc>
                <a:spcPts val="3575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Helen: Look! the cows and the sheep are eating. All the animals are living in a ________ life on the farm.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96865" y="1487805"/>
            <a:ext cx="15868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taller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59875" y="1487805"/>
            <a:ext cx="17881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stronger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79830" y="1948180"/>
            <a:ext cx="15347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shorter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565015" y="2834005"/>
            <a:ext cx="13900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nicer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17415" y="4212590"/>
            <a:ext cx="13093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cuter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36295" y="6025515"/>
            <a:ext cx="16529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</a:rPr>
              <a:t>better</a:t>
            </a:r>
          </a:p>
        </p:txBody>
      </p:sp>
      <p:pic>
        <p:nvPicPr>
          <p:cNvPr id="2" name="U4T1A-2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511" y="4108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191344" y="-52251"/>
            <a:ext cx="12065635" cy="184658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accent3"/>
                </a:solidFill>
                <a:sym typeface="+mn-ea"/>
              </a:rPr>
              <a:t>Why do the animals live a better life in the countryside?</a:t>
            </a:r>
            <a:endParaRPr lang="zh-CN" altLang="en-US" sz="4000" dirty="0"/>
          </a:p>
          <a:p>
            <a:pPr algn="l"/>
            <a:r>
              <a:rPr lang="en-US" altLang="zh-CN" sz="4000" dirty="0">
                <a:sym typeface="+mn-ea"/>
              </a:rPr>
              <a:t/>
            </a:r>
            <a:br>
              <a:rPr lang="en-US" altLang="zh-CN" sz="4000" dirty="0">
                <a:sym typeface="+mn-ea"/>
              </a:rPr>
            </a:b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 b="5459"/>
          <a:stretch/>
        </p:blipFill>
        <p:spPr>
          <a:xfrm>
            <a:off x="15605" y="620688"/>
            <a:ext cx="12123222" cy="48965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163" y="5447147"/>
            <a:ext cx="1207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sky is…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65" y="5887774"/>
            <a:ext cx="1207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river is…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865" y="6328400"/>
            <a:ext cx="1207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air is…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3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9"/>
          <a:stretch/>
        </p:blipFill>
        <p:spPr>
          <a:xfrm>
            <a:off x="8920092" y="846138"/>
            <a:ext cx="2711624" cy="55089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86" y="51123"/>
            <a:ext cx="7163686" cy="7099007"/>
          </a:xfrm>
          <a:prstGeom prst="rect">
            <a:avLst/>
          </a:prstGeom>
        </p:spPr>
      </p:pic>
      <p:sp>
        <p:nvSpPr>
          <p:cNvPr id="17" name="椭圆形标注 16"/>
          <p:cNvSpPr/>
          <p:nvPr/>
        </p:nvSpPr>
        <p:spPr>
          <a:xfrm>
            <a:off x="4080559" y="24016"/>
            <a:ext cx="4250940" cy="3024336"/>
          </a:xfrm>
          <a:prstGeom prst="wedgeEllipseCallout">
            <a:avLst>
              <a:gd name="adj1" fmla="val -61518"/>
              <a:gd name="adj2" fmla="val 24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416441" y="783025"/>
            <a:ext cx="3939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I think life in the countryside is…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ame Side Corner Rectangle 141"/>
          <p:cNvSpPr/>
          <p:nvPr/>
        </p:nvSpPr>
        <p:spPr bwMode="auto">
          <a:xfrm>
            <a:off x="7475220" y="989330"/>
            <a:ext cx="4392930" cy="2647950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8" name="Round Same Side Corner Rectangle 141"/>
          <p:cNvSpPr/>
          <p:nvPr/>
        </p:nvSpPr>
        <p:spPr bwMode="auto">
          <a:xfrm flipV="1">
            <a:off x="7474585" y="3637279"/>
            <a:ext cx="4392930" cy="2806700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5775325" y="106142"/>
            <a:ext cx="741172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L</a:t>
            </a:r>
            <a:r>
              <a:rPr lang="zh-CN" altLang="en-US" sz="3600" b="1" dirty="0" smtClean="0">
                <a:solidFill>
                  <a:schemeClr val="bg2">
                    <a:lumMod val="10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isten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and fill in the blanks</a:t>
            </a:r>
            <a:r>
              <a:rPr lang="zh-CN" altLang="en-US" sz="3600" b="1" dirty="0">
                <a:solidFill>
                  <a:schemeClr val="bg2">
                    <a:lumMod val="10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 :</a:t>
            </a:r>
          </a:p>
        </p:txBody>
      </p:sp>
      <p:sp>
        <p:nvSpPr>
          <p:cNvPr id="5" name="Rektangel 76"/>
          <p:cNvSpPr>
            <a:spLocks noChangeArrowheads="1"/>
          </p:cNvSpPr>
          <p:nvPr/>
        </p:nvSpPr>
        <p:spPr bwMode="auto">
          <a:xfrm>
            <a:off x="335280" y="89632"/>
            <a:ext cx="6906309" cy="67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Mich</a:t>
            </a:r>
            <a:r>
              <a:rPr lang="en-US" altLang="zh-CN" sz="2600" b="1" dirty="0" err="1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+mn-ea"/>
              </a:rPr>
              <a:t>ael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: 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Hey, Wang Wei,what are you 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thinking about?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Wang wei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:</a:t>
            </a:r>
            <a:r>
              <a:rPr lang="en-US" altLang="zh-CN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Oh,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_______.</a:t>
            </a: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Mich</a:t>
            </a:r>
            <a:r>
              <a:rPr lang="en-US" altLang="zh-CN" sz="2600" b="1" dirty="0" err="1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+mn-ea"/>
              </a:rPr>
              <a:t>ael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: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Do you like countryside?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Wang wei: Yes, I like it very much because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 ________, 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and </a:t>
            </a:r>
            <a:r>
              <a:rPr lang="en-US" altLang="zh-CN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 sky is bluer and</a:t>
            </a:r>
          </a:p>
          <a:p>
            <a:pPr>
              <a:lnSpc>
                <a:spcPts val="2000"/>
              </a:lnSpc>
            </a:pPr>
            <a:endParaRPr lang="en-US" altLang="zh-CN" sz="2600" b="1" dirty="0" smtClean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_______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there.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Micha</a:t>
            </a:r>
            <a:r>
              <a:rPr lang="en-US" altLang="zh-CN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el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: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I 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think ________, 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too. People can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enjoy the beauty of nature there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.</a:t>
            </a:r>
            <a:endParaRPr lang="en-US" altLang="zh-CN" sz="26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Wang wei: My grandma lives in the 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countryside and I go there for my summer 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holiday every year.</a:t>
            </a:r>
          </a:p>
          <a:p>
            <a:pPr>
              <a:lnSpc>
                <a:spcPts val="2000"/>
              </a:lnSpc>
            </a:pPr>
            <a:endParaRPr lang="zh-CN" altLang="en-US" sz="2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Micha</a:t>
            </a:r>
            <a:r>
              <a:rPr lang="en-US" altLang="zh-CN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el</a:t>
            </a:r>
            <a:r>
              <a:rPr lang="zh-CN" altLang="en-US" sz="2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:</a:t>
            </a:r>
            <a:r>
              <a:rPr lang="zh-CN" altLang="en-US" sz="2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That must be fun!</a:t>
            </a:r>
          </a:p>
        </p:txBody>
      </p:sp>
      <p:sp>
        <p:nvSpPr>
          <p:cNvPr id="3" name="Rektangel 76"/>
          <p:cNvSpPr>
            <a:spLocks noChangeArrowheads="1"/>
          </p:cNvSpPr>
          <p:nvPr/>
        </p:nvSpPr>
        <p:spPr bwMode="auto">
          <a:xfrm>
            <a:off x="6757035" y="989330"/>
            <a:ext cx="483362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zh-CN" altLang="en-US" sz="3200" b="1" dirty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Rektangel 76"/>
          <p:cNvSpPr>
            <a:spLocks noChangeArrowheads="1"/>
          </p:cNvSpPr>
          <p:nvPr/>
        </p:nvSpPr>
        <p:spPr bwMode="auto">
          <a:xfrm>
            <a:off x="7625080" y="1276350"/>
            <a:ext cx="4754880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A. I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'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 thinking about</a:t>
            </a: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 life in the countryside</a:t>
            </a: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B.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 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countryside is </a:t>
            </a: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much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 quieter 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than the city</a:t>
            </a: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en-US" altLang="zh-CN" sz="2800" b="1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. 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 rivers are 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clearer</a:t>
            </a: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endParaRPr lang="en-US" altLang="zh-CN" sz="2800" b="1" dirty="0" smtClean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  <a:sym typeface="+mn-ea"/>
            </a:endParaRPr>
          </a:p>
          <a:p>
            <a:pPr>
              <a:lnSpc>
                <a:spcPts val="2000"/>
              </a:lnSpc>
            </a:pP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. 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the air is </a:t>
            </a:r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fresher</a:t>
            </a:r>
          </a:p>
        </p:txBody>
      </p:sp>
      <p:sp>
        <p:nvSpPr>
          <p:cNvPr id="19" name="Rektangel 76"/>
          <p:cNvSpPr>
            <a:spLocks noChangeArrowheads="1"/>
          </p:cNvSpPr>
          <p:nvPr/>
        </p:nvSpPr>
        <p:spPr bwMode="auto">
          <a:xfrm>
            <a:off x="2655402" y="1080182"/>
            <a:ext cx="541020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A</a:t>
            </a:r>
            <a:endParaRPr lang="zh-CN" altLang="en-US" sz="2800" b="1" dirty="0">
              <a:solidFill>
                <a:schemeClr val="accent4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Rektangel 76"/>
          <p:cNvSpPr>
            <a:spLocks noChangeArrowheads="1"/>
          </p:cNvSpPr>
          <p:nvPr/>
        </p:nvSpPr>
        <p:spPr bwMode="auto">
          <a:xfrm>
            <a:off x="931238" y="2526883"/>
            <a:ext cx="541020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Rektangel 76"/>
          <p:cNvSpPr>
            <a:spLocks noChangeArrowheads="1"/>
          </p:cNvSpPr>
          <p:nvPr/>
        </p:nvSpPr>
        <p:spPr bwMode="auto">
          <a:xfrm>
            <a:off x="1220352" y="3071713"/>
            <a:ext cx="541020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</a:t>
            </a:r>
            <a:endParaRPr lang="en-US" altLang="zh-CN" sz="28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Rektangel 76"/>
          <p:cNvSpPr>
            <a:spLocks noChangeArrowheads="1"/>
          </p:cNvSpPr>
          <p:nvPr/>
        </p:nvSpPr>
        <p:spPr bwMode="auto">
          <a:xfrm>
            <a:off x="2925912" y="3560882"/>
            <a:ext cx="541020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B</a:t>
            </a:r>
            <a:endParaRPr lang="en-US" altLang="zh-CN" sz="2800" b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 descr="timg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" y="1066165"/>
            <a:ext cx="346075" cy="420370"/>
          </a:xfrm>
          <a:prstGeom prst="rect">
            <a:avLst/>
          </a:prstGeom>
        </p:spPr>
      </p:pic>
      <p:pic>
        <p:nvPicPr>
          <p:cNvPr id="25" name="图片 24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27" y="89632"/>
            <a:ext cx="320040" cy="438150"/>
          </a:xfrm>
          <a:prstGeom prst="rect">
            <a:avLst/>
          </a:prstGeom>
        </p:spPr>
      </p:pic>
      <p:pic>
        <p:nvPicPr>
          <p:cNvPr id="26" name="图片 25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" y="1564640"/>
            <a:ext cx="320040" cy="438150"/>
          </a:xfrm>
          <a:prstGeom prst="rect">
            <a:avLst/>
          </a:prstGeom>
        </p:spPr>
      </p:pic>
      <p:pic>
        <p:nvPicPr>
          <p:cNvPr id="27" name="图片 26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33152"/>
            <a:ext cx="320040" cy="438150"/>
          </a:xfrm>
          <a:prstGeom prst="rect">
            <a:avLst/>
          </a:prstGeom>
        </p:spPr>
      </p:pic>
      <p:pic>
        <p:nvPicPr>
          <p:cNvPr id="28" name="图片 27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" y="6443979"/>
            <a:ext cx="320040" cy="438150"/>
          </a:xfrm>
          <a:prstGeom prst="rect">
            <a:avLst/>
          </a:prstGeom>
        </p:spPr>
      </p:pic>
      <p:pic>
        <p:nvPicPr>
          <p:cNvPr id="29" name="图片 28" descr="timg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0" y="2153502"/>
            <a:ext cx="346075" cy="420370"/>
          </a:xfrm>
          <a:prstGeom prst="rect">
            <a:avLst/>
          </a:prstGeom>
        </p:spPr>
      </p:pic>
      <p:pic>
        <p:nvPicPr>
          <p:cNvPr id="30" name="图片 29" descr="timg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018" y="4912360"/>
            <a:ext cx="346075" cy="420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92794" y="3388042"/>
            <a:ext cx="33198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/’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kwa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</a:rPr>
              <a:t>ɪət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ə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/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安静的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92794" y="4300706"/>
            <a:ext cx="424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清澈的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 /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'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</a:rPr>
              <a:t>klɪər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ə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23525" y="3810317"/>
            <a:ext cx="1865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05717" y="5341094"/>
            <a:ext cx="3543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清新的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ˈ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</a:rPr>
              <a:t>freʃ</a:t>
            </a:r>
            <a:r>
              <a:rPr lang="zh-CN" altLang="en-US" sz="2800" b="1" dirty="0">
                <a:solidFill>
                  <a:srgbClr val="C00000"/>
                </a:solidFill>
              </a:rPr>
              <a:t>ə</a:t>
            </a:r>
            <a:r>
              <a:rPr lang="zh-CN" altLang="en-US" sz="2800" b="1" dirty="0">
                <a:solidFill>
                  <a:schemeClr val="bg2">
                    <a:lumMod val="10000"/>
                  </a:schemeClr>
                </a:solidFill>
              </a:rPr>
              <a:t>(r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U4T1A-1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5573" y="98933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19730" y="2473325"/>
            <a:ext cx="5620385" cy="13893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25825" y="2814320"/>
            <a:ext cx="5114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2">
                    <a:lumMod val="10000"/>
                  </a:schemeClr>
                </a:solidFill>
              </a:rPr>
              <a:t>Life in the countryside</a:t>
            </a:r>
          </a:p>
        </p:txBody>
      </p:sp>
      <p:sp>
        <p:nvSpPr>
          <p:cNvPr id="4" name="左箭头 3"/>
          <p:cNvSpPr/>
          <p:nvPr/>
        </p:nvSpPr>
        <p:spPr>
          <a:xfrm rot="1500000">
            <a:off x="2458720" y="2196465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箭头 4"/>
          <p:cNvSpPr/>
          <p:nvPr/>
        </p:nvSpPr>
        <p:spPr>
          <a:xfrm rot="19980000">
            <a:off x="2465070" y="3905885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 rot="9420000">
            <a:off x="7730490" y="2195830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 rot="12720000">
            <a:off x="7730490" y="3905885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6210" y="1252220"/>
            <a:ext cx="4875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______.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6210" y="4368800"/>
            <a:ext cx="4875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sky is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</a:rPr>
              <a:t>____.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61455" y="1252220"/>
            <a:ext cx="5484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rivers are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</a:rPr>
              <a:t>______.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85030" y="4368800"/>
            <a:ext cx="7545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environment is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</a:rPr>
              <a:t>____________.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294572" y="1237160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fresher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518015" y="1252220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clearer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40610" y="4353740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771890" y="4368800"/>
            <a:ext cx="3392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quieter/better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QQ图片20181207034105"/>
          <p:cNvPicPr>
            <a:picLocks noChangeAspect="1"/>
          </p:cNvPicPr>
          <p:nvPr/>
        </p:nvPicPr>
        <p:blipFill>
          <a:blip r:embed="rId2"/>
          <a:srcRect t="7610" b="6397"/>
          <a:stretch>
            <a:fillRect/>
          </a:stretch>
        </p:blipFill>
        <p:spPr>
          <a:xfrm>
            <a:off x="-5080" y="8255"/>
            <a:ext cx="12202160" cy="6841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411480"/>
            <a:ext cx="3694430" cy="4631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447040"/>
            <a:ext cx="4024630" cy="45586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89" r="-1" b="9315"/>
          <a:stretch/>
        </p:blipFill>
        <p:spPr>
          <a:xfrm flipH="1">
            <a:off x="3956683" y="447675"/>
            <a:ext cx="4011523" cy="45948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56685" y="5042535"/>
            <a:ext cx="402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510" y="5129530"/>
            <a:ext cx="359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tall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er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41030" y="5042535"/>
            <a:ext cx="3944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nois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ier 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97275" y="2600960"/>
            <a:ext cx="3979545" cy="11341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77310" y="2814955"/>
            <a:ext cx="5114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2">
                    <a:lumMod val="10000"/>
                  </a:schemeClr>
                </a:solidFill>
              </a:rPr>
              <a:t>Life in the city</a:t>
            </a:r>
          </a:p>
        </p:txBody>
      </p:sp>
      <p:sp>
        <p:nvSpPr>
          <p:cNvPr id="4" name="左箭头 3"/>
          <p:cNvSpPr/>
          <p:nvPr/>
        </p:nvSpPr>
        <p:spPr>
          <a:xfrm rot="1500000">
            <a:off x="2667635" y="2343785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箭头 4"/>
          <p:cNvSpPr/>
          <p:nvPr/>
        </p:nvSpPr>
        <p:spPr>
          <a:xfrm rot="19980000">
            <a:off x="2661920" y="3712845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 rot="9420000">
            <a:off x="7259320" y="2421890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 rot="12720000">
            <a:off x="7229475" y="3712210"/>
            <a:ext cx="1372870" cy="287655"/>
          </a:xfrm>
          <a:prstGeom prst="lef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73594" y="4421015"/>
            <a:ext cx="8538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 are ______.</a:t>
            </a:r>
            <a:endParaRPr lang="en-US" altLang="zh-CN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80" y="4296410"/>
            <a:ext cx="5042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______ are ______.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66410" y="1252220"/>
            <a:ext cx="679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______ </a:t>
            </a:r>
            <a:r>
              <a:rPr lang="en-US" altLang="zh-C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are _____.</a:t>
            </a:r>
            <a:endParaRPr lang="en-US" altLang="zh-CN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80" y="1252220"/>
            <a:ext cx="5523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 is 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270010" y="4375923"/>
            <a:ext cx="3096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noiser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73526" y="4375924"/>
            <a:ext cx="2872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streets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00862" y="1214657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78905" y="1252220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28374" y="1200275"/>
            <a:ext cx="122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7750" y="4237355"/>
            <a:ext cx="1623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00122" y="4296409"/>
            <a:ext cx="2262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busier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60205" y="1214092"/>
            <a:ext cx="2308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20" grpId="0"/>
      <p:bldP spid="22" grpId="0"/>
      <p:bldP spid="2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14" y="1807534"/>
            <a:ext cx="2496598" cy="2308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0490">
            <a:off x="7259436" y="2275827"/>
            <a:ext cx="1715525" cy="15864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8678">
            <a:off x="5994300" y="2421935"/>
            <a:ext cx="1660025" cy="15350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728982" y="1947577"/>
            <a:ext cx="2370518" cy="2192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3300">
            <a:off x="1158416" y="2436836"/>
            <a:ext cx="1330109" cy="12299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26089" r="25032" b="22569"/>
          <a:stretch>
            <a:fillRect/>
          </a:stretch>
        </p:blipFill>
        <p:spPr>
          <a:xfrm rot="1575742">
            <a:off x="8525747" y="2467008"/>
            <a:ext cx="1362994" cy="14449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4218">
            <a:off x="4623124" y="2460445"/>
            <a:ext cx="1743862" cy="16126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265">
            <a:off x="10445671" y="2165340"/>
            <a:ext cx="2058218" cy="19033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505">
            <a:off x="3603096" y="2519939"/>
            <a:ext cx="1330109" cy="122999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505">
            <a:off x="9772608" y="2616036"/>
            <a:ext cx="1122274" cy="10378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817">
            <a:off x="-292332" y="1545156"/>
            <a:ext cx="2833446" cy="28334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8310" y="-2278309"/>
            <a:ext cx="8369300" cy="129259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7815" r="10631" b="7783"/>
          <a:stretch>
            <a:fillRect/>
          </a:stretch>
        </p:blipFill>
        <p:spPr>
          <a:xfrm rot="5400000">
            <a:off x="3292180" y="-1852863"/>
            <a:ext cx="5607641" cy="10563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2" name="文本框 21"/>
          <p:cNvSpPr txBox="1"/>
          <p:nvPr/>
        </p:nvSpPr>
        <p:spPr>
          <a:xfrm>
            <a:off x="1861484" y="856021"/>
            <a:ext cx="8987044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altLang="zh-CN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  <a:ea typeface="Microsoft YaHei UI" panose="020B0503020204020204" pitchFamily="34" charset="-122"/>
                <a:cs typeface="Adobe Arabic" panose="02040503050201020203" pitchFamily="18" charset="-78"/>
              </a:rPr>
              <a:t>Unit 4</a:t>
            </a:r>
            <a:r>
              <a:rPr lang="en-US" altLang="zh-CN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  <a:ea typeface="Microsoft YaHei UI" panose="020B0503020204020204" pitchFamily="34" charset="-122"/>
                <a:cs typeface="Adobe Arabic" panose="02040503050201020203" pitchFamily="18" charset="-78"/>
              </a:rPr>
              <a:t> Our World</a:t>
            </a:r>
            <a:endParaRPr lang="zh-CN" altLang="en-US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  <a:ea typeface="Microsoft YaHei UI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9316" y="848835"/>
            <a:ext cx="10392410" cy="46812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5000"/>
              </a:lnSpc>
            </a:pPr>
            <a:endParaRPr lang="en-US" altLang="zh-CN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Microsoft YaHei UI" panose="020B0503020204020204" pitchFamily="34" charset="-122"/>
              <a:cs typeface="Adobe Arabic" panose="02040503050201020203" pitchFamily="18" charset="-78"/>
            </a:endParaRPr>
          </a:p>
          <a:p>
            <a:pPr algn="ctr">
              <a:lnSpc>
                <a:spcPct val="105000"/>
              </a:lnSpc>
            </a:pP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Microsoft YaHei UI" panose="020B0503020204020204" pitchFamily="34" charset="-122"/>
              <a:cs typeface="Adobe Arabic" panose="02040503050201020203" pitchFamily="18" charset="-78"/>
            </a:endParaRPr>
          </a:p>
          <a:p>
            <a:pPr algn="ctr">
              <a:lnSpc>
                <a:spcPct val="105000"/>
              </a:lnSpc>
            </a:pP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Microsoft YaHei UI" panose="020B0503020204020204" pitchFamily="34" charset="-122"/>
                <a:cs typeface="Adobe Arabic" panose="02040503050201020203" pitchFamily="18" charset="-78"/>
              </a:rPr>
              <a:t>Topic1 </a:t>
            </a:r>
            <a:r>
              <a:rPr lang="en-US" altLang="zh-CN" sz="4000" b="1" dirty="0">
                <a:solidFill>
                  <a:schemeClr val="bg1"/>
                </a:solidFill>
                <a:cs typeface="Arial" panose="020B0604020202020204" pitchFamily="34" charset="0"/>
              </a:rPr>
              <a:t>What's the strongest animal on the farm?                      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Microsoft YaHei UI" panose="020B0503020204020204" pitchFamily="34" charset="-122"/>
              <a:cs typeface="Adobe Arabic" panose="02040503050201020203" pitchFamily="18" charset="-78"/>
            </a:endParaRPr>
          </a:p>
          <a:p>
            <a:pPr algn="ctr">
              <a:lnSpc>
                <a:spcPct val="105000"/>
              </a:lnSpc>
            </a:pPr>
            <a:endParaRPr lang="en-US" altLang="zh-CN" sz="2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  <a:cs typeface="Adobe Arabic" panose="02040503050201020203" pitchFamily="18" charset="-78"/>
            </a:endParaRPr>
          </a:p>
          <a:p>
            <a:pPr algn="ctr">
              <a:lnSpc>
                <a:spcPct val="105000"/>
              </a:lnSpc>
            </a:pP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Section </a:t>
            </a:r>
            <a:r>
              <a:rPr lang="en-US" altLang="zh-C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A </a:t>
            </a:r>
            <a:r>
              <a:rPr lang="en-US" altLang="zh-CN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1a-2a </a:t>
            </a:r>
            <a:r>
              <a:rPr lang="en-US" altLang="zh-C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</a:rPr>
              <a:t>Listening &amp; Speaking</a:t>
            </a:r>
          </a:p>
          <a:p>
            <a:pPr algn="ctr">
              <a:lnSpc>
                <a:spcPct val="105000"/>
              </a:lnSpc>
            </a:pPr>
            <a:endParaRPr lang="en-US" altLang="zh-CN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Microsoft YaHei UI" panose="020B0503020204020204" pitchFamily="34" charset="-122"/>
              <a:cs typeface="Adobe Arabic" panose="02040503050201020203" pitchFamily="18" charset="-78"/>
            </a:endParaRPr>
          </a:p>
          <a:p>
            <a:pPr algn="ctr">
              <a:lnSpc>
                <a:spcPct val="105000"/>
              </a:lnSpc>
            </a:pP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268150" y="4228429"/>
            <a:ext cx="3458278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027946" y="4409098"/>
            <a:ext cx="413610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Adobe Arabic" panose="02040503050201020203" pitchFamily="18" charset="-78"/>
              </a:rPr>
              <a:t>贵州省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Adobe Arabic" panose="02040503050201020203" pitchFamily="18" charset="-78"/>
              </a:rPr>
              <a:t>贵阳市第七中学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Adobe Arabic" panose="02040503050201020203" pitchFamily="18" charset="-78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Adobe Arabic" panose="02040503050201020203" pitchFamily="18" charset="-78"/>
              </a:rPr>
              <a:t>宋洁莹</a:t>
            </a:r>
          </a:p>
        </p:txBody>
      </p:sp>
      <p:sp>
        <p:nvSpPr>
          <p:cNvPr id="2" name="AutoShape 2" descr="pic:impicture|bf6d4db6000f265972ac55b6407cf780?filepath=D%3A%5CAliWorkbenchData%5CIMSDKData%5Cmedia%5Cimage%5Cbf%5Cbf6d4db6000f265972ac55b6407cf780.jpg&amp;fileMD5=bf6d4db6000f265972ac55b6407cf780&amp;filetype=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87" y="6858000"/>
            <a:ext cx="1574213" cy="157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1551 L -0.05573 0.01574 C -0.05404 0.01019 -0.05183 0.0051 -0.05 -0.00023 C -0.04935 -0.00254 -0.04896 -0.00532 -0.04818 -0.0074 C -0.04727 -0.00902 -0.0461 -0.00949 -0.04518 -0.01088 C -0.0431 -0.01412 -0.04128 -0.01805 -0.03933 -0.02129 C -0.03763 -0.02407 -0.03112 -0.03402 -0.02839 -0.03703 C -0.0263 -0.03958 -0.02383 -0.0419 -0.02149 -0.04421 C -0.01758 -0.05509 -0.02214 -0.04514 -0.01654 -0.05115 C -0.01498 -0.05324 -0.01354 -0.05625 -0.01172 -0.0581 C -0.01081 -0.05926 -0.00964 -0.05926 -0.00886 -0.05995 C -0.00742 -0.06088 -0.00625 -0.0625 -0.00482 -0.06342 C -0.00326 -0.06481 -0.00156 -0.06574 0.00013 -0.0669 C 0.00143 -0.06805 0.00247 -0.06967 0.0039 -0.0706 C 0.00599 -0.07152 0.00807 -0.07176 0.00976 -0.07222 C 0.01484 -0.07106 0.01979 -0.07129 0.02474 -0.06875 C 0.02565 -0.06828 0.025 -0.06504 0.02565 -0.06342 C 0.02604 -0.06203 0.02708 -0.06134 0.0276 -0.05995 C 0.02903 -0.05648 0.03021 -0.05301 0.03151 -0.04953 C 0.0319 -0.04699 0.0319 -0.04467 0.03268 -0.04236 C 0.03333 -0.03935 0.03476 -0.0368 0.03541 -0.03356 C 0.0362 -0.03032 0.0358 -0.02639 0.03646 -0.02315 C 0.03685 -0.0206 0.03776 -0.01852 0.03841 -0.01597 C 0.03906 -0.01018 0.03932 -0.00416 0.04036 0.00139 C 0.04114 0.00556 0.04192 0.00926 0.04232 0.01366 C 0.04284 0.01852 0.04297 0.02315 0.04323 0.02778 C 0.05312 0.02616 0.06302 0.0257 0.07278 0.02246 C 0.07982 0.02037 0.09349 0.01204 0.09349 0.01227 C 0.1207 -0.01736 0.08646 0.01829 0.11315 -0.00555 C 0.11575 -0.0081 0.11836 -0.01157 0.12109 -0.01435 C 0.12539 -0.01875 0.13086 -0.02083 0.13476 -0.02662 C 0.13633 -0.02893 0.13789 -0.03148 0.13971 -0.03356 C 0.14192 -0.03634 0.14427 -0.03842 0.14661 -0.04074 C 0.14778 -0.0419 0.14922 -0.04259 0.15052 -0.04421 C 0.15234 -0.04629 0.15364 -0.04907 0.15547 -0.05115 C 0.1651 -0.06365 0.15755 -0.05393 0.16614 -0.0618 C 0.17291 -0.06782 0.16458 -0.06365 0.17396 -0.0669 C 0.17812 -0.07777 0.17383 -0.06852 0.18398 -0.07569 C 0.18476 -0.07639 0.18515 -0.07847 0.18594 -0.07916 C 0.18802 -0.08148 0.19466 -0.0824 0.1957 -0.08287 C 0.19778 -0.08402 0.19961 -0.08565 0.20156 -0.08634 C 0.21146 -0.08981 0.21875 -0.08727 0.22903 -0.08634 C 0.22982 -0.0831 0.23307 -0.0662 0.23307 -0.06342 C 0.23607 0.02778 0.22916 -0.01018 0.23502 0.02084 C 0.23541 0.025 0.23489 0.0294 0.23607 0.0331 C 0.23672 0.03542 0.23854 0.03773 0.2401 0.03658 C 0.24297 0.03426 0.2444 0.02801 0.24687 0.02431 C 0.24883 0.0213 0.25065 0.01806 0.25273 0.01551 C 0.25521 0.01273 0.2582 0.01158 0.26067 0.00857 C 0.26276 0.00556 0.26432 0.00116 0.26653 -0.00208 C 0.27109 -0.00879 0.27617 -0.01389 0.28034 -0.02129 L 0.28919 -0.03703 C 0.29075 -0.04004 0.29258 -0.04259 0.29414 -0.04583 C 0.29531 -0.04884 0.29635 -0.05208 0.29791 -0.05463 C 0.29948 -0.05764 0.30312 -0.05995 0.30482 -0.0618 C 0.30599 -0.06273 0.30664 -0.06435 0.30781 -0.06527 C 0.30963 -0.06666 0.31185 -0.06759 0.31354 -0.06875 C 0.32239 -0.07384 0.31758 -0.07152 0.32851 -0.07569 C 0.32955 -0.07569 0.34883 -0.07824 0.35508 -0.0706 C 0.35586 -0.06921 0.35625 -0.0669 0.3569 -0.06527 C 0.35833 -0.06273 0.35963 -0.06065 0.36094 -0.0581 C 0.36146 -0.05509 0.36328 -0.04352 0.36393 -0.03889 C 0.36419 -0.03541 0.36432 -0.03194 0.36471 -0.02847 C 0.3651 -0.02592 0.36549 -0.02361 0.36575 -0.02129 C 0.36627 -0.01852 0.36627 -0.01551 0.36679 -0.0125 C 0.36732 -0.00902 0.36836 -0.00555 0.36875 -0.00208 C 0.3694 0.00324 0.36953 0.00741 0.37083 0.01204 C 0.37135 0.01435 0.372 0.01667 0.37265 0.01898 C 0.37357 0.02269 0.37409 0.02848 0.37578 0.03125 C 0.3763 0.03264 0.3776 0.03241 0.37864 0.0331 C 0.38307 0.03241 0.38776 0.03287 0.39245 0.03125 C 0.39453 0.03056 0.39609 0.02755 0.39817 0.02616 C 0.41653 0.01297 0.41211 0.01551 0.42682 0.01019 C 0.43724 0.00162 0.43737 0.00093 0.44844 -0.00555 C 0.45859 -0.01157 0.46041 -0.01065 0.47096 -0.01967 C 0.47799 -0.02546 0.48424 -0.03518 0.49166 -0.03889 C 0.49388 -0.04004 0.49635 -0.0412 0.49857 -0.04236 C 0.50156 -0.04398 0.50429 -0.04629 0.50742 -0.04768 C 0.50963 -0.04861 0.51211 -0.04884 0.51419 -0.04953 C 0.52786 -0.05972 0.51471 -0.05092 0.52708 -0.05648 C 0.53411 -0.05972 0.53125 -0.05902 0.53698 -0.06342 C 0.53776 -0.06412 0.5388 -0.06458 0.53984 -0.06527 C 0.5431 -0.06412 0.54661 -0.06412 0.54974 -0.0618 C 0.55052 -0.06088 0.55039 -0.05833 0.55065 -0.05648 C 0.55117 -0.05347 0.55143 -0.05069 0.55156 -0.04768 C 0.55195 -0.04004 0.55221 -0.0324 0.55273 -0.02477 C 0.55286 -0.02245 0.55325 -0.02014 0.55351 -0.01782 C 0.55442 -0.01134 0.55495 -0.00486 0.5556 0.00139 C 0.55586 0.00857 0.55599 0.01551 0.55651 0.02246 C 0.55664 0.02431 0.55716 0.02616 0.55755 0.02778 C 0.56107 0.04468 0.5582 0.02986 0.56054 0.0419 C 0.56536 0.04074 0.57044 0.04028 0.57526 0.03843 C 0.57773 0.03727 0.57969 0.03473 0.58203 0.0331 C 0.5901 0.02778 0.59062 0.02894 0.59791 0.02246 C 0.60156 0.01922 0.60495 0.01528 0.60872 0.01204 C 0.63021 -0.00625 0.61041 0.01297 0.63437 -0.00555 C 0.64245 -0.01203 0.65052 -0.01967 0.65885 -0.02662 C 0.66367 -0.03078 0.66875 -0.03426 0.67357 -0.03889 C 0.67721 -0.04236 0.6806 -0.04699 0.68424 -0.04953 C 0.68711 -0.05115 0.69023 -0.05069 0.69336 -0.05115 C 0.69661 -0.05347 0.69974 -0.05532 0.70299 -0.0581 C 0.71588 -0.07037 0.70442 -0.06504 0.71484 -0.06875 C 0.71771 -0.07106 0.72057 -0.07407 0.7237 -0.07569 C 0.72695 -0.07754 0.73021 -0.07801 0.73333 -0.07916 C 0.73489 -0.07986 0.7362 -0.08032 0.7375 -0.08102 C 0.73893 -0.08032 0.74036 -0.08078 0.7414 -0.07916 C 0.74205 -0.07801 0.74192 -0.07569 0.74245 -0.07407 C 0.74323 -0.07152 0.74453 -0.06944 0.74531 -0.0669 C 0.747 -0.06134 0.75013 -0.04953 0.75013 -0.0493 C 0.75195 -0.03657 0.75416 -0.02384 0.75508 -0.01088 C 0.75677 0.01343 0.75521 -0.00532 0.75898 0.02616 C 0.75976 0.03195 0.75976 0.03797 0.76107 0.04352 C 0.76185 0.04653 0.76159 0.0507 0.76302 0.05232 C 0.7651 0.0551 0.76823 0.05463 0.77083 0.05602 C 0.77552 0.05185 0.77982 0.04699 0.78463 0.04352 L 0.81797 0.01898 C 0.82226 0.0125 0.82682 0.00672 0.83086 -0.00023 C 0.83528 -0.0081 0.83567 -0.00972 0.84075 -0.01597 C 0.84648 -0.02361 0.85677 -0.03426 0.86237 -0.03703 C 0.86458 -0.03819 0.86692 -0.03935 0.86914 -0.04074 C 0.87187 -0.04213 0.87435 -0.04467 0.87695 -0.04583 C 0.87995 -0.04722 0.88281 -0.04699 0.8858 -0.04768 C 0.8888 -0.04884 0.89179 -0.05277 0.89466 -0.05115 C 0.89635 -0.05023 0.8957 -0.04537 0.89583 -0.04236 C 0.89635 -0.01134 0.89635 0.01968 0.89687 0.0507 C 0.91849 0.04723 0.89583 0.05209 0.92422 0.04005 C 0.94232 0.03241 0.93958 0.03426 0.95755 0.02431 C 0.97057 0.01713 0.96224 0.0206 0.97148 0.01736 C 0.97252 0.01551 0.9733 0.01343 0.97435 0.01204 C 0.97682 0.00903 0.9806 0.00718 0.98307 0.0051 C 0.98437 0.00417 0.98515 0.00232 0.9862 0.00139 C 0.98737 0.00047 0.99036 -0.00023 0.99036 -2.96296E-6 L 0.99036 -0.00023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05" y="-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 -0.05439 L -0.0819 -0.05393 C -0.08437 -0.05902 -0.08737 -0.06296 -0.08971 -0.06851 C -0.09075 -0.07129 -0.09075 -0.07523 -0.09166 -0.07824 C -0.09231 -0.08055 -0.09362 -0.08217 -0.09466 -0.08402 C -0.09648 -0.0949 -0.0944 -0.08611 -0.09961 -0.09791 C -0.10039 -0.09976 -0.10091 -0.10185 -0.10156 -0.1037 C -0.10221 -0.10648 -0.10247 -0.10949 -0.10351 -0.1118 C -0.10416 -0.11365 -0.10547 -0.11435 -0.10638 -0.11574 C -0.10755 -0.11805 -0.10833 -0.12083 -0.10937 -0.12337 C -0.11041 -0.12569 -0.11146 -0.12731 -0.1125 -0.12939 C -0.11315 -0.13194 -0.11354 -0.13495 -0.11432 -0.1375 C -0.1151 -0.14027 -0.11627 -0.14259 -0.11731 -0.14537 C -0.11797 -0.14722 -0.11836 -0.14953 -0.11927 -0.15115 C -0.12005 -0.15277 -0.12135 -0.15347 -0.12226 -0.15532 C -0.12461 -0.15949 -0.12682 -0.16435 -0.12916 -0.16898 C -0.13007 -0.17083 -0.13138 -0.17268 -0.13203 -0.175 L -0.13802 -0.19259 L -0.13984 -0.19861 L -0.14179 -0.20439 C -0.14271 -0.21087 -0.14284 -0.2125 -0.14388 -0.21828 C -0.14453 -0.22129 -0.14531 -0.22476 -0.14583 -0.22824 C -0.14635 -0.23078 -0.14648 -0.23356 -0.14674 -0.23611 C -0.14752 -0.2405 -0.14817 -0.24513 -0.14882 -0.24953 C -0.15052 -0.28541 -0.15026 -0.27152 -0.14882 -0.32685 C -0.14869 -0.33148 -0.1483 -0.33587 -0.14791 -0.3405 C -0.14765 -0.34282 -0.14752 -0.34513 -0.14674 -0.34652 C -0.14609 -0.34837 -0.14492 -0.34907 -0.14388 -0.35046 C -0.14349 -0.35231 -0.14349 -0.35486 -0.14297 -0.35648 C -0.14179 -0.35833 -0.14023 -0.35879 -0.13906 -0.36041 C -0.12864 -0.37337 -0.14114 -0.36018 -0.13112 -0.37037 C -0.13034 -0.37199 -0.12968 -0.37384 -0.12916 -0.37615 C -0.12721 -0.38356 -0.12929 -0.38101 -0.12617 -0.38796 C -0.12369 -0.39351 -0.11823 -0.4037 -0.11823 -0.4037 C -0.11588 -0.41875 -0.1194 -0.40092 -0.11432 -0.41365 C -0.1125 -0.41851 -0.11159 -0.425 -0.10937 -0.42939 C -0.10677 -0.43472 -0.10364 -0.43888 -0.10156 -0.4449 C -0.10078 -0.44699 -0.10039 -0.4493 -0.09961 -0.45115 C -0.09843 -0.45324 -0.09687 -0.45462 -0.09557 -0.45694 C -0.09297 -0.46203 -0.09049 -0.46736 -0.08776 -0.47268 C -0.08646 -0.47523 -0.08476 -0.47754 -0.08372 -0.48055 C -0.0832 -0.48263 -0.08255 -0.48495 -0.0819 -0.48657 C -0.08099 -0.48819 -0.07981 -0.48912 -0.07877 -0.4905 C -0.07435 -0.50416 -0.08021 -0.48819 -0.07187 -0.50254 C -0.07109 -0.5037 -0.07083 -0.50648 -0.07005 -0.50833 C -0.06627 -0.51527 -0.0625 -0.52268 -0.05807 -0.528 C -0.05638 -0.53032 -0.05234 -0.53495 -0.05026 -0.53796 C -0.04726 -0.54236 -0.04466 -0.54791 -0.0414 -0.55185 C -0.03971 -0.55347 -0.03815 -0.55555 -0.03646 -0.55763 C -0.03333 -0.5618 -0.03255 -0.56388 -0.02942 -0.56736 C -0.02825 -0.56898 -0.02695 -0.56967 -0.02565 -0.57152 C -0.02356 -0.5743 -0.02161 -0.578 -0.01966 -0.58125 C -0.01862 -0.58333 -0.01797 -0.58587 -0.01679 -0.58703 C -0.01497 -0.58912 -0.01263 -0.58912 -0.0108 -0.5912 C -0.00742 -0.59444 -0.00455 -0.60023 -0.00091 -0.603 C 0.00065 -0.60416 0.00248 -0.60532 0.00391 -0.60671 C 0.00638 -0.60972 0.00847 -0.61388 0.01081 -0.61666 C 0.01237 -0.61921 0.0142 -0.6206 0.01576 -0.62268 C 0.01771 -0.62523 0.01966 -0.62824 0.02175 -0.63055 C 0.03216 -0.64282 0.02331 -0.63125 0.03243 -0.64027 C 0.04102 -0.64907 0.03399 -0.64444 0.04141 -0.64837 C 0.04779 -0.6581 0.04245 -0.65185 0.05026 -0.65625 C 0.05326 -0.6581 0.05625 -0.65972 0.05912 -0.66226 C 0.06081 -0.66365 0.06237 -0.66504 0.06407 -0.6662 C 0.06563 -0.66712 0.06732 -0.66736 0.06901 -0.66805 C 0.08685 -0.67777 0.06172 -0.66574 0.08177 -0.67592 C 0.08334 -0.67685 0.08503 -0.67708 0.08672 -0.678 C 0.08841 -0.67893 0.08998 -0.68078 0.09167 -0.68194 C 0.09297 -0.68287 0.09427 -0.6831 0.09558 -0.68402 C 0.10886 -0.69143 0.10131 -0.68842 0.11133 -0.69189 C 0.11537 -0.69444 0.11927 -0.69699 0.12318 -0.69976 C 0.12591 -0.70162 0.12839 -0.70416 0.13099 -0.70555 C 0.13464 -0.7074 0.13828 -0.70787 0.14193 -0.70949 C 0.14427 -0.71041 0.14649 -0.71226 0.14883 -0.71319 C 0.1642 -0.73194 0.14493 -0.70925 0.15769 -0.72314 C 0.15951 -0.72546 0.16081 -0.728 0.16263 -0.72916 C 0.16407 -0.73078 0.16602 -0.73078 0.16758 -0.73125 C 0.16875 -0.73263 0.17032 -0.73379 0.17149 -0.73518 C 0.17318 -0.73703 0.17474 -0.73935 0.17644 -0.74097 C 0.17995 -0.74467 0.1836 -0.74837 0.18724 -0.75092 C 0.18894 -0.75208 0.19063 -0.75185 0.19232 -0.753 C 0.19558 -0.75509 0.19883 -0.75856 0.20209 -0.76087 C 0.20339 -0.7618 0.20469 -0.7618 0.20599 -0.76273 C 0.20795 -0.76435 0.2099 -0.76736 0.21198 -0.76875 C 0.21354 -0.7699 0.21511 -0.77013 0.2168 -0.7706 C 0.2181 -0.77106 0.21953 -0.77175 0.22084 -0.77268 C 0.2224 -0.77453 0.22396 -0.77685 0.22565 -0.7787 C 0.22774 -0.78078 0.23177 -0.78171 0.2336 -0.7824 C 0.24115 -0.79004 0.23412 -0.78402 0.24649 -0.7905 C 0.24844 -0.79143 0.25026 -0.79328 0.25222 -0.79421 C 0.25612 -0.79652 0.26042 -0.79745 0.26407 -0.80046 C 0.26446 -0.80069 0.27084 -0.80601 0.27201 -0.80601 C 0.275 -0.80717 0.278 -0.8074 0.28099 -0.8081 C 0.28516 -0.8125 0.28868 -0.81643 0.29362 -0.81805 L 0.29974 -0.82013 C 0.30131 -0.82129 0.30287 -0.82291 0.30456 -0.82407 C 0.30586 -0.82476 0.30716 -0.82476 0.30847 -0.82592 C 0.31094 -0.82754 0.31315 -0.83009 0.31537 -0.83194 C 0.31849 -0.83425 0.32357 -0.83495 0.32631 -0.83564 C 0.32878 -0.83842 0.33125 -0.84189 0.33412 -0.84375 C 0.33503 -0.84444 0.33607 -0.84467 0.33724 -0.8456 C 0.34388 -0.85231 0.33568 -0.84722 0.34401 -0.85162 C 0.34493 -0.8537 0.34584 -0.85578 0.34701 -0.8574 C 0.34779 -0.85833 0.34896 -0.85833 0.34987 -0.85972 C 0.35157 -0.86111 0.35313 -0.86365 0.35482 -0.86527 C 0.35938 -0.87013 0.36407 -0.87453 0.36862 -0.87939 C 0.36993 -0.88032 0.37123 -0.88217 0.37253 -0.8831 C 0.37422 -0.88449 0.37591 -0.88564 0.37748 -0.88726 C 0.37891 -0.88819 0.38008 -0.89004 0.38138 -0.89097 C 0.38243 -0.89189 0.38334 -0.89259 0.38438 -0.89305 C 0.38698 -0.8949 0.38972 -0.89699 0.39219 -0.89884 C 0.39623 -0.90162 0.40013 -0.90532 0.40404 -0.90694 L 0.41394 -0.91064 C 0.41589 -0.91296 0.41771 -0.91574 0.41993 -0.91666 C 0.42513 -0.91898 0.43568 -0.92083 0.43568 -0.9206 C 0.43828 -0.92199 0.44089 -0.92361 0.44349 -0.92453 C 0.44584 -0.92546 0.44818 -0.92546 0.45039 -0.92662 C 0.46927 -0.93657 0.44818 -0.92962 0.46511 -0.93449 C 0.46784 -0.93634 0.47032 -0.93865 0.47318 -0.9405 C 0.47435 -0.94097 0.47565 -0.94166 0.47696 -0.94236 C 0.47995 -0.94606 0.48464 -0.95185 0.48789 -0.95416 C 0.48946 -0.95532 0.49115 -0.95532 0.49284 -0.95625 C 0.49453 -0.95717 0.4961 -0.95856 0.49766 -0.96018 C 0.49883 -0.96134 0.49961 -0.96342 0.50078 -0.96388 C 0.50365 -0.96597 0.50651 -0.96643 0.50951 -0.96805 C 0.51081 -0.96875 0.51224 -0.96921 0.51341 -0.9699 C 0.51485 -0.97152 0.51602 -0.97314 0.51745 -0.97407 C 0.51888 -0.97453 0.53138 -0.97754 0.53229 -0.97777 C 0.53555 -0.97916 0.53881 -0.98055 0.54206 -0.98148 C 0.54935 -0.98125 0.55664 -0.98148 0.56381 -0.97986 C 0.56654 -0.97916 0.56823 -0.97407 0.57071 -0.97199 C 0.57201 -0.97106 0.57331 -0.97083 0.57448 -0.9699 C 0.57565 -0.96875 0.57657 -0.96689 0.57748 -0.9662 C 0.58125 -0.9625 0.58269 -0.9618 0.58646 -0.96018 C 0.58907 -0.95763 0.59245 -0.95462 0.59427 -0.95023 C 0.59532 -0.94791 0.59571 -0.9449 0.59636 -0.94236 C 0.5961 -0.93101 0.59597 -0.9199 0.59532 -0.90856 C 0.59519 -0.90671 0.59519 -0.90393 0.59427 -0.903 C 0.59219 -0.90092 0.58972 -0.90162 0.5875 -0.90092 C 0.58295 -0.89629 0.58503 -0.89699 0.58151 -0.89699 L 0.58151 -0.89675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-4634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632 L 0.00104 0.0632 C -0.00091 0.09075 0.00143 0.06806 -0.00234 0.08912 C -0.0026 0.09213 -0.00286 0.09491 -0.00325 0.09792 C -0.00352 0.09977 -0.00404 0.10139 -0.00443 0.10301 C -0.00482 0.10579 -0.00573 0.11274 -0.00664 0.11528 C -0.00716 0.11737 -0.00794 0.11899 -0.00872 0.12061 C -0.00911 0.12292 -0.00963 0.12524 -0.0099 0.12778 C -0.01042 0.13519 -0.01016 0.14283 -0.01094 0.15024 C -0.0112 0.15348 -0.01237 0.15625 -0.01315 0.15903 C -0.01484 0.17801 -0.01588 0.18357 -0.01315 0.20973 C -0.01276 0.21297 -0.01042 0.21459 -0.00872 0.21667 C -0.00052 0.22662 -0.00208 0.22477 0.00638 0.22732 C 0.00859 0.2301 0.01042 0.23357 0.01302 0.23612 C 0.01563 0.23843 0.01862 0.23959 0.02175 0.24098 C 0.02435 0.2426 0.03242 0.24422 0.03477 0.24445 C 0.03685 0.2463 0.03893 0.24862 0.04115 0.24977 C 0.04232 0.25047 0.05469 0.25325 0.05534 0.25325 C 0.05664 0.2544 0.05807 0.25602 0.05964 0.25695 C 0.06302 0.25903 0.06836 0.2595 0.07162 0.26042 C 0.07565 0.26135 0.07956 0.26274 0.08359 0.26389 C 0.08516 0.2632 0.08828 0.26482 0.0888 0.26204 C 0.09219 0.24607 0.0888 0.24399 0.08359 0.23774 C 0.08242 0.23635 0.08125 0.23565 0.08034 0.23426 C 0.07487 0.22686 0.07943 0.23033 0.0737 0.22732 C 0.06875 0.23241 0.06732 0.23218 0.06497 0.23936 C 0.06406 0.24237 0.06354 0.24514 0.06289 0.24815 C 0.06211 0.25162 0.06068 0.25857 0.06068 0.2588 C 0.06146 0.27315 0.0612 0.28797 0.06289 0.30232 C 0.06341 0.30695 0.06563 0.31065 0.06732 0.31436 C 0.06888 0.31899 0.075 0.33079 0.07695 0.33195 L 0.08242 0.33542 C 0.08359 0.33727 0.08438 0.33936 0.08555 0.34075 C 0.09115 0.34676 0.09232 0.34584 0.09857 0.34769 C 0.10078 0.34931 0.10287 0.35162 0.10508 0.35278 C 0.11393 0.35857 0.11484 0.35579 0.12578 0.35996 C 0.12708 0.36065 0.12852 0.36135 0.13008 0.36158 C 0.13333 0.3625 0.13659 0.36274 0.13984 0.36343 L 0.14844 0.36528 C 0.15169 0.3669 0.15495 0.36968 0.15833 0.37037 C 0.1655 0.372 0.17266 0.37246 0.17995 0.37223 C 0.21094 0.37176 0.24193 0.36991 0.27318 0.36875 C 0.27422 0.3669 0.27513 0.36482 0.27643 0.36343 C 0.27734 0.3625 0.27878 0.3625 0.27956 0.36158 C 0.28164 0.35973 0.2832 0.35718 0.2849 0.35463 C 0.30313 0.32801 0.28711 0.35209 0.29479 0.33727 C 0.2957 0.33542 0.29701 0.33403 0.29805 0.33195 C 0.29922 0.32963 0.3 0.32732 0.30117 0.325 C 0.30339 0.32084 0.30912 0.31297 0.31107 0.31088 C 0.31198 0.30996 0.31315 0.30973 0.31432 0.30926 C 0.31992 0.30024 0.31523 0.30672 0.32409 0.29885 C 0.32513 0.29769 0.32604 0.29607 0.32734 0.29537 C 0.32969 0.29375 0.33255 0.29352 0.3349 0.2919 C 0.33867 0.28936 0.3418 0.28426 0.3457 0.28311 C 0.35078 0.28125 0.35612 0.28102 0.36094 0.27778 C 0.36276 0.27662 0.36445 0.275 0.36628 0.27431 C 0.37135 0.27246 0.38633 0.27107 0.38906 0.27084 C 0.39115 0.26968 0.39323 0.2676 0.39544 0.26737 C 0.45 0.26598 0.43711 0.26181 0.46393 0.27269 C 0.46563 0.27431 0.46758 0.27593 0.4694 0.27778 C 0.47148 0.2801 0.47578 0.28473 0.47578 0.28496 C 0.47839 0.29098 0.47917 0.29144 0.47904 0.3007 C 0.47878 0.32223 0.47787 0.34375 0.47695 0.36528 C 0.47682 0.36922 0.4763 0.37338 0.47578 0.37755 C 0.47448 0.38843 0.47357 0.3919 0.47148 0.40186 C 0.47188 0.41412 0.47135 0.42639 0.47266 0.43866 C 0.47292 0.44144 0.47474 0.44306 0.47578 0.44561 C 0.48672 0.47061 0.46745 0.42709 0.48008 0.45764 C 0.48138 0.46065 0.48294 0.46366 0.48438 0.46644 C 0.48646 0.47107 0.48659 0.47338 0.48984 0.47709 C 0.49219 0.47963 0.49492 0.48149 0.4974 0.48403 C 0.49961 0.48612 0.50156 0.48912 0.50391 0.49098 C 0.50638 0.4926 0.50898 0.49329 0.51146 0.49445 C 0.51484 0.49607 0.5181 0.49769 0.52122 0.49977 C 0.53412 0.50764 0.52891 0.50764 0.54414 0.51204 C 0.54805 0.51297 0.55208 0.51274 0.55612 0.51366 C 0.56003 0.51459 0.56406 0.51598 0.56797 0.51737 L 0.60469 0.51551 C 0.60951 0.51412 0.61341 0.50857 0.61784 0.50487 C 0.62201 0.50162 0.62175 0.50209 0.62539 0.49792 C 0.6293 0.49329 0.63385 0.48959 0.63724 0.48403 C 0.63841 0.48241 0.63932 0.4801 0.6405 0.47871 C 0.64831 0.47037 0.64505 0.47639 0.65247 0.46991 C 0.65547 0.46737 0.6582 0.46412 0.66107 0.46112 C 0.6625 0.45996 0.66419 0.45903 0.6655 0.45764 C 0.66732 0.45602 0.66901 0.45394 0.67096 0.45232 C 0.6724 0.45162 0.67383 0.45139 0.67526 0.4507 C 0.68503 0.44283 0.67305 0.45186 0.69037 0.44375 L 0.69792 0.44028 C 0.70182 0.43866 0.70912 0.43612 0.71315 0.43334 C 0.71979 0.42848 0.71758 0.42848 0.72279 0.42107 C 0.72474 0.41852 0.72839 0.41575 0.7306 0.41412 C 0.73229 0.41274 0.73412 0.41158 0.73594 0.41065 C 0.75026 0.40278 0.73203 0.41389 0.74349 0.40718 C 0.74648 0.40556 0.74922 0.40325 0.75221 0.40186 C 0.75573 0.40024 0.76302 0.39838 0.76302 0.39862 C 0.76406 0.39723 0.7651 0.39584 0.76628 0.39491 C 0.76797 0.39375 0.7724 0.3919 0.77383 0.39144 C 0.77461 0.38959 0.775 0.3875 0.77617 0.38612 C 0.77708 0.38473 0.77891 0.38519 0.78034 0.38426 C 0.78828 0.37963 0.78125 0.38218 0.78789 0.37917 C 0.79076 0.37778 0.79375 0.37732 0.79662 0.3757 L 0.80313 0.37223 L 0.80625 0.37037 C 0.81302 0.36343 0.80586 0.36991 0.81393 0.36528 C 0.82409 0.35903 0.81094 0.36343 0.82591 0.35996 C 0.83203 0.36112 0.83828 0.36204 0.84427 0.36343 C 0.84583 0.36389 0.84727 0.36412 0.8487 0.36528 C 0.85065 0.36644 0.85208 0.36922 0.85417 0.37037 C 0.85534 0.3713 0.85703 0.37153 0.85846 0.37223 C 0.86055 0.37315 0.86497 0.3757 0.86497 0.37593 C 0.8681 0.37408 0.87175 0.37315 0.87474 0.37037 C 0.87578 0.36945 0.87591 0.36713 0.87591 0.36528 C 0.87591 0.35695 0.87487 0.34885 0.87474 0.34075 C 0.87448 0.32778 0.87474 0.31505 0.87474 0.30232 L 0.87474 0.30417 " pathEditMode="relative" rAng="0" ptsTypes="AAAAAAAAAAAAAAAAAAAAAAAAAAAAAAAAAAAAAAAAAAAAAAAAAAAAAAAAAAAAAAAAA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43" y="2270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5254 L 0.01042 0.05254 C 0.03333 0.05694 0.05677 0.06065 0.07982 0.06574 C 0.09115 0.06828 0.10338 0.0743 0.11406 0.07916 C 0.11797 0.08287 0.12187 0.0875 0.1263 0.09051 C 0.13073 0.09398 0.13581 0.09537 0.14023 0.09838 C 0.14349 0.10046 0.14661 0.10324 0.14948 0.10602 C 0.16042 0.11597 0.17305 0.12407 0.18203 0.13657 L 0.21302 0.18078 C 0.21823 0.18819 0.22487 0.1949 0.22852 0.2037 C 0.23099 0.20995 0.23372 0.21643 0.2362 0.22291 C 0.24154 0.23703 0.24375 0.24444 0.24857 0.25926 C 0.24805 0.26944 0.24883 0.27986 0.247 0.29004 C 0.24661 0.29166 0.24388 0.2919 0.24232 0.29166 C 0.23906 0.29143 0.2362 0.28935 0.23307 0.28796 C 0.23047 0.28287 0.22773 0.27801 0.22539 0.27268 C 0.21185 0.24398 0.22109 0.25995 0.21133 0.24375 C 0.22174 0.23102 0.21693 0.23379 0.23919 0.23426 C 0.28372 0.23541 0.32799 0.23796 0.37227 0.24004 C 0.39557 0.24791 0.42734 0.25856 0.44661 0.2669 C 0.45534 0.27083 0.4638 0.27523 0.47279 0.27847 C 0.48099 0.28102 0.48932 0.28194 0.49766 0.28426 C 0.5013 0.28518 0.50482 0.28657 0.50846 0.28796 C 0.51094 0.29004 0.51354 0.2919 0.51615 0.29375 C 0.51758 0.29467 0.51927 0.2949 0.52083 0.2956 C 0.52344 0.29699 0.52604 0.29791 0.52865 0.29953 C 0.53021 0.30046 0.53151 0.30231 0.53307 0.30324 C 0.54479 0.31041 0.55052 0.31227 0.56263 0.31875 C 0.56484 0.3199 0.56654 0.32129 0.56875 0.32245 C 0.57435 0.32523 0.58021 0.32731 0.58581 0.33009 C 0.60312 0.33912 0.58802 0.33356 0.6013 0.33773 C 0.61875 0.35092 0.597 0.33541 0.62448 0.35115 C 0.62721 0.35278 0.62956 0.35532 0.63229 0.35694 C 0.63477 0.35833 0.6375 0.35926 0.63997 0.36088 C 0.65039 0.36643 0.6418 0.36319 0.65221 0.36643 C 0.65495 0.36852 0.65742 0.37037 0.66003 0.37222 C 0.66211 0.37361 0.66445 0.3743 0.66628 0.37592 C 0.66771 0.37754 0.66784 0.38055 0.6694 0.38171 C 0.67161 0.38379 0.67461 0.38426 0.67708 0.38565 C 0.69036 0.39398 0.6793 0.38958 0.69088 0.39328 C 0.70716 0.40648 0.68229 0.38657 0.70195 0.40092 C 0.70495 0.40347 0.70781 0.40648 0.71107 0.40879 C 0.71393 0.41065 0.7194 0.41342 0.72187 0.41643 C 0.72526 0.42014 0.7349 0.43472 0.74206 0.43935 C 0.74349 0.44028 0.74505 0.44074 0.74674 0.4412 C 0.75143 0.44583 0.75573 0.45069 0.76055 0.45463 C 0.76224 0.45602 0.76341 0.45787 0.76523 0.45856 C 0.76719 0.45903 0.7694 0.45856 0.77161 0.45856 L 0.77161 0.45879 " pathEditMode="relative" rAng="0" ptsTypes="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60" y="2030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00023 C 0.08203 -0.00602 0.08516 0.00486 0.17084 -0.06203 C 0.18516 -0.07338 0.19479 -0.0949 0.20677 -0.11157 C 0.21016 -0.13333 0.21433 -0.15486 0.21667 -0.17708 C 0.21732 -0.18287 0.21875 -0.23356 0.21914 -0.24537 C 0.21888 -0.25092 0.21888 -0.25648 0.21836 -0.26203 C 0.2181 -0.26412 0.2181 -0.26805 0.21667 -0.26828 C 0.2125 -0.26875 0.2086 -0.26481 0.2043 -0.26319 C 0.20026 -0.25949 0.19623 -0.25555 0.19206 -0.25185 C 0.18698 -0.24722 0.1905 -0.25185 0.18646 -0.24537 C 0.18607 -0.24421 0.18555 -0.24051 0.18555 -0.2419 C 0.18555 -0.24352 0.18685 -0.24514 0.18646 -0.24676 C 0.18516 -0.25162 0.17956 -0.27129 0.17422 -0.27592 C 0.15235 -0.29421 0.14076 -0.30139 0.11693 -0.30856 C 0.11263 -0.30995 0.10821 -0.30972 0.10365 -0.30995 C 0.10131 -0.30903 0.09857 -0.30926 0.09636 -0.3074 C 0.08724 -0.29977 0.08425 -0.29282 0.0793 -0.27963 C 0.07826 -0.27685 0.07761 -0.27361 0.07683 -0.27083 C 0.10026 -0.24352 0.08685 -0.25555 0.14961 -0.27453 C 0.16276 -0.27847 0.21914 -0.31713 0.22644 -0.32407 C 0.22787 -0.32523 0.22904 -0.32708 0.23047 -0.32754 C 0.24154 -0.33333 0.2586 -0.33842 0.26979 -0.34166 C 0.28959 -0.34699 0.28594 -0.34629 0.3017 -0.34791 C 0.33386 -0.34653 0.32448 -0.35139 0.34584 -0.34028 C 0.34636 -0.34004 0.34688 -0.33958 0.34766 -0.33912 L 0.34766 -0.33889 " pathEditMode="relative" rAng="0" ptsTypes="AAAAAAAAAAAAAAAAAAAAAAAAA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173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8519 L 0.01927 0.08473 C 0.02161 0.08704 0.02409 0.09028 0.02669 0.09028 C 0.02878 0.09028 0.03594 0.08519 0.03893 0.08264 C 0.0405 0.07963 0.04167 0.07593 0.0431 0.07408 C 0.04414 0.07246 0.04505 0.072 0.04583 0.07107 C 0.04792 0.06899 0.04987 0.06737 0.05208 0.06551 C 0.053 0.06343 0.05378 0.06135 0.05456 0.05996 C 0.05612 0.05741 0.05925 0.05533 0.06068 0.0544 C 0.06159 0.05325 0.06237 0.05232 0.06328 0.05139 C 0.06432 0.05024 0.06563 0.04977 0.06667 0.04885 C 0.07148 0.04422 0.06888 0.04422 0.0763 0.04028 L 0.08151 0.03774 C 0.08229 0.03681 0.0832 0.03519 0.08411 0.03473 C 0.08633 0.03264 0.08815 0.03218 0.09023 0.02871 C 0.09648 0.02014 0.09063 0.0257 0.09714 0.02107 C 0.09792 0.01899 0.10234 0.01297 0.10313 0.0095 C 0.10404 0.00602 0.10443 0.00186 0.10508 -0.00162 C 0.10534 -0.00578 0.10573 -0.00925 0.10573 -0.01273 C 0.10625 -0.03888 0.10612 -0.06527 0.10664 -0.09143 C 0.10664 -0.09444 0.10703 -0.09745 0.10742 -0.1 C 0.10794 -0.103 0.10872 -0.10555 0.10938 -0.10856 C 0.10964 -0.1243 0.10951 -0.14027 0.11016 -0.15601 C 0.11042 -0.15902 0.11133 -0.16203 0.11185 -0.16458 C 0.11367 -0.17013 0.11497 -0.17708 0.11706 -0.18125 C 0.11849 -0.18425 0.11992 -0.18726 0.12148 -0.18981 C 0.12253 -0.1912 0.1237 -0.1912 0.12487 -0.19236 C 0.12591 -0.19282 0.12669 -0.19421 0.12747 -0.19537 C 0.12878 -0.19629 0.12995 -0.19675 0.13099 -0.19791 C 0.13216 -0.1993 0.13307 -0.203 0.13451 -0.20347 C 0.13763 -0.20532 0.14089 -0.20532 0.14414 -0.20648 C 0.14779 -0.20532 0.15169 -0.20694 0.15521 -0.20347 C 0.1569 -0.20185 0.15768 -0.19629 0.15885 -0.19236 C 0.16055 -0.18564 0.16354 -0.1706 0.16484 -0.16458 C 0.1655 -0.16157 0.16576 -0.1581 0.16667 -0.15601 C 0.16745 -0.15393 0.16849 -0.15254 0.16927 -0.15046 C 0.17201 -0.14236 0.17122 -0.14189 0.17461 -0.13634 C 0.17565 -0.13425 0.17956 -0.12986 0.18138 -0.12777 C 0.18242 -0.12662 0.18372 -0.12615 0.1849 -0.12523 C 0.18568 -0.1243 0.18659 -0.12361 0.18737 -0.12222 C 0.18997 -0.12268 0.21445 -0.12777 0.22305 -0.13634 C 0.22409 -0.13726 0.22474 -0.14027 0.22565 -0.14189 C 0.22656 -0.14328 0.22734 -0.14328 0.22826 -0.1449 C 0.22943 -0.14629 0.23047 -0.14884 0.23177 -0.15046 C 0.23255 -0.15138 0.23346 -0.15185 0.23438 -0.153 C 0.23555 -0.15439 0.23659 -0.1574 0.23776 -0.15902 C 0.23893 -0.15995 0.24023 -0.15995 0.24141 -0.16157 C 0.24505 -0.16597 0.24414 -0.16666 0.2474 -0.17268 C 0.24857 -0.17476 0.24961 -0.17662 0.25091 -0.1787 C 0.25247 -0.18009 0.25443 -0.18171 0.25599 -0.18425 C 0.2569 -0.18518 0.25781 -0.18564 0.25872 -0.1868 C 0.26016 -0.18819 0.26159 -0.19027 0.26302 -0.19236 C 0.26445 -0.1949 0.26576 -0.19838 0.26745 -0.20092 C 0.26875 -0.20231 0.27018 -0.20231 0.27161 -0.20347 C 0.27344 -0.20694 0.275 -0.2125 0.27682 -0.21458 C 0.27865 -0.21643 0.28047 -0.21759 0.28216 -0.2206 C 0.28294 -0.22199 0.28385 -0.22453 0.28464 -0.22615 C 0.28555 -0.22708 0.28646 -0.22708 0.28724 -0.2287 C 0.28815 -0.23009 0.28906 -0.23217 0.28997 -0.23472 C 0.2918 -0.23981 0.29518 -0.25138 0.29518 -0.25185 C 0.29544 -0.25833 0.29544 -0.26643 0.29596 -0.27361 C 0.29648 -0.28472 0.29688 -0.28009 0.2987 -0.29027 C 0.29909 -0.29328 0.29922 -0.29629 0.29961 -0.29884 C 0.3013 -0.31088 0.30104 -0.30486 0.30378 -0.31597 C 0.30508 -0.32083 0.30625 -0.32708 0.30729 -0.33263 C 0.30781 -0.33495 0.3082 -0.33912 0.30898 -0.3405 L 0.31432 -0.35231 C 0.3151 -0.35416 0.31602 -0.35578 0.3168 -0.35787 C 0.31797 -0.36018 0.31901 -0.36388 0.32031 -0.36643 C 0.32135 -0.36782 0.32266 -0.36736 0.32383 -0.36875 C 0.32552 -0.37129 0.32721 -0.375 0.32891 -0.37731 C 0.33086 -0.37939 0.33268 -0.37939 0.33425 -0.38287 C 0.33503 -0.38495 0.33581 -0.38796 0.33672 -0.38842 C 0.34219 -0.39259 0.35326 -0.39652 0.35326 -0.39699 C 0.36003 -0.40416 0.35195 -0.39606 0.36641 -0.40208 C 0.36927 -0.4037 0.37227 -0.40625 0.375 -0.40833 C 0.37734 -0.40717 0.37982 -0.40671 0.3819 -0.40509 C 0.38451 -0.40416 0.38841 -0.39953 0.39063 -0.39652 C 0.39154 -0.3956 0.39232 -0.39467 0.3931 -0.39398 L 0.39766 -0.39097 C 0.39844 -0.38958 0.39909 -0.38703 0.40026 -0.38541 C 0.40195 -0.38287 0.4043 -0.3824 0.40625 -0.37986 C 0.40716 -0.37939 0.40794 -0.378 0.40885 -0.37731 C 0.4099 -0.37638 0.41107 -0.37592 0.41237 -0.3743 C 0.41406 -0.37291 0.41745 -0.36875 0.41745 -0.36944 C 0.43451 -0.37199 0.42865 -0.37199 0.43607 -0.37199 L 0.43607 -0.37245 " pathEditMode="relative" rAng="0" ptsTypes="AAAAAAAAAAAAAAAAAAAAAAAAAAAAAAAAAAAAAAAAAAAAAAAAAAAAAAAAAAAAAAAAAAAAAAAAAAAAAAAAAAAAA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-2442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1.04167E-6 0.00023 C -0.01758 0.02639 -1.04167E-6 0.00116 -0.01719 0.01921 C -0.0194 0.0213 -0.02161 0.02477 -0.02357 0.02569 C -0.03047 0.02986 -0.03372 0.02662 -0.03958 0.03264 C -0.04127 0.03426 -0.0431 0.03773 -0.04505 0.03935 C -0.05885 0.04954 -0.04818 0.0368 -0.05859 0.04606 C -0.06094 0.04792 -0.06276 0.05046 -0.06497 0.05231 C -0.06797 0.05509 -0.07057 0.05648 -0.07357 0.0588 C -0.07448 0.06018 -0.07565 0.06111 -0.07669 0.06227 C -0.08424 0.06921 -0.07734 0.06227 -0.08607 0.06898 C -0.08724 0.06991 -0.08828 0.0713 -0.08945 0.07245 C -0.09088 0.07384 -0.09206 0.0743 -0.09349 0.07523 C -0.09609 0.07778 -0.09857 0.08009 -0.10091 0.08264 C -0.10247 0.0838 -0.10377 0.08426 -0.10534 0.08542 C -0.11823 0.09745 -0.0957 0.07778 -0.11276 0.0956 C -0.11445 0.09768 -0.11614 0.09768 -0.11797 0.0993 C -0.12695 0.10532 -0.1168 0.10023 -0.1306 0.10555 C -0.13971 0.11505 -0.12513 0.10046 -0.14023 0.11227 C -0.14232 0.11389 -0.1444 0.11759 -0.14648 0.11875 C -0.14857 0.12014 -0.15091 0.12106 -0.15312 0.12222 C -0.15417 0.12292 -0.15573 0.12477 -0.15716 0.12546 C -0.15898 0.12685 -0.16081 0.12778 -0.16237 0.12893 C -0.1638 0.13495 -0.16654 0.14537 -0.16784 0.15231 C -0.16849 0.15648 -0.16901 0.16157 -0.16979 0.16551 C -0.17044 0.16898 -0.17135 0.17199 -0.172 0.17523 C -0.1737 0.18565 -0.17239 0.18866 -0.17526 0.19861 C -0.17617 0.20185 -0.17721 0.20278 -0.17825 0.20532 C -0.17904 0.2088 -0.17956 0.2125 -0.18047 0.21551 C -0.18307 0.22361 -0.18437 0.22268 -0.18802 0.22546 C -0.19349 0.23032 -0.1901 0.23032 -0.1987 0.23217 C -0.20573 0.2338 -0.21276 0.23403 -0.21979 0.23542 C -0.22578 0.23333 -0.23177 0.23148 -0.23776 0.2287 C -0.23893 0.22801 -0.23984 0.22639 -0.24088 0.22546 C -0.24245 0.22384 -0.24401 0.22361 -0.24518 0.22199 C -0.24661 0.22014 -0.24792 0.21736 -0.24948 0.21551 C -0.25078 0.21412 -0.25247 0.21342 -0.25364 0.21157 C -0.25521 0.21042 -0.25651 0.20787 -0.25794 0.20532 C -0.25911 0.2037 -0.26002 0.2 -0.26107 0.19861 C -0.26276 0.19676 -0.26471 0.19676 -0.26654 0.19514 C -0.26758 0.19491 -0.26836 0.19305 -0.26953 0.19167 C -0.27695 0.19305 -0.28437 0.19143 -0.29167 0.19514 C -0.29349 0.19606 -0.29453 0.21157 -0.29505 0.21551 C -0.2957 0.21921 -0.29661 0.22176 -0.29713 0.22546 C -0.30013 0.24444 -0.29544 0.22639 -0.30143 0.24514 C -0.30156 0.24977 -0.30221 0.25393 -0.30234 0.25856 C -0.30286 0.26967 -0.30273 0.28032 -0.30351 0.29213 C -0.3043 0.30509 -0.30599 0.31366 -0.30755 0.32523 C -0.30976 0.35139 -0.30716 0.32523 -0.31211 0.35139 C -0.31263 0.35463 -0.31237 0.35903 -0.31302 0.36157 C -0.31328 0.3625 -0.3194 0.37708 -0.32044 0.37801 C -0.32239 0.38148 -0.32487 0.38102 -0.32682 0.38495 C -0.32799 0.3868 -0.32904 0.39005 -0.32982 0.39143 C -0.33086 0.39305 -0.33203 0.39375 -0.3332 0.39491 C -0.34336 0.40694 -0.3345 0.39745 -0.34154 0.40509 C -0.34271 0.40833 -0.34349 0.41273 -0.34479 0.41481 C -0.347 0.41829 -0.34974 0.41967 -0.35234 0.42153 C -0.35351 0.42268 -0.35495 0.42338 -0.35651 0.425 C -0.35755 0.42569 -0.35859 0.42755 -0.35976 0.42824 C -0.36198 0.4294 -0.36458 0.43032 -0.36719 0.43171 C -0.37448 0.43518 -0.37109 0.43518 -0.37461 0.43518 L -0.37526 0.43518 " pathEditMode="relative" rAng="0" ptsTypes="AAAAA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2175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99 -0.00024 L 0.35299 0.00023 C 0.3513 -0.0051 0.3513 -0.01019 0.34804 -0.01482 C 0.34713 -0.01644 0.3427 -0.01644 0.34062 -0.0176 C 0.32981 -0.02361 0.33658 -0.02431 0.32122 -0.02986 C 0.31822 -0.03079 0.31471 -0.03056 0.31119 -0.03102 C 0.30742 -0.03287 0.30325 -0.03473 0.29882 -0.03658 C 0.28177 -0.04306 0.26966 -0.04746 0.25234 -0.05278 C 0.24752 -0.05417 0.24257 -0.05556 0.2375 -0.05672 C 0.23398 -0.05764 0.22955 -0.05764 0.22513 -0.05787 C 0.22109 -0.05926 0.21718 -0.06065 0.21315 -0.06204 C 0.2108 -0.06297 0.20833 -0.06412 0.20572 -0.06482 C 0.20364 -0.06528 0.20078 -0.06551 0.19843 -0.06621 C 0.17682 -0.0713 0.19843 -0.06713 0.18125 -0.07014 C 0.17864 -0.07153 0.1763 -0.07315 0.17395 -0.07408 C 0.1707 -0.0757 0.16653 -0.07662 0.16367 -0.07824 C 0.1625 -0.0794 0.16367 -0.08149 0.16158 -0.08241 C 0.1569 -0.08426 0.14062 -0.08565 0.1345 -0.08635 C 0.13151 -0.08774 0.12825 -0.08936 0.12474 -0.09051 C 0.11822 -0.09236 0.10143 -0.09283 0.09765 -0.09306 C 0.0944 -0.09399 0.09114 -0.09491 0.08815 -0.09584 C 0.08411 -0.09676 0.07968 -0.09746 0.07552 -0.09838 C 0.0526 -0.10486 0.07265 -0.1007 0.05612 -0.10394 C 0.03932 -0.11019 0.06028 -0.10301 0.03398 -0.10787 C 0.03112 -0.10834 0.02929 -0.10996 0.02669 -0.11065 C 0.02252 -0.11181 0.01809 -0.1125 0.01432 -0.1132 C 0.01106 -0.11412 0.00781 -0.11528 0.00455 -0.11598 C 0.00195 -0.11667 -0.00039 -0.11667 -0.00287 -0.11736 C -0.00638 -0.11829 -0.00964 -0.11922 -0.01316 -0.12014 C -0.01485 -0.12061 -0.01758 -0.12084 -0.01993 -0.1213 C -0.02435 -0.12223 -0.02813 -0.12315 -0.0323 -0.12408 C -0.03581 -0.125 -0.03881 -0.12616 -0.04232 -0.12686 C -0.04701 -0.12801 -0.05261 -0.12801 -0.05704 -0.1294 C -0.05938 -0.13033 -0.06198 -0.13125 -0.06407 -0.13195 C -0.06667 -0.13334 -0.06875 -0.13519 -0.07175 -0.13635 C -0.07344 -0.13681 -0.0767 -0.13681 -0.07904 -0.13774 C -0.08737 -0.14005 -0.09467 -0.14375 -0.10352 -0.14561 C -0.10769 -0.14653 -0.11211 -0.14746 -0.11563 -0.14815 C -0.11888 -0.14931 -0.12214 -0.15024 -0.12566 -0.15116 C -0.128 -0.15139 -0.1306 -0.15186 -0.13295 -0.15232 C -0.15417 -0.15811 -0.13594 -0.15556 -0.15769 -0.15787 L -0.17214 -0.1632 C -0.17448 -0.16412 -0.17657 -0.16551 -0.17956 -0.16574 L -0.18933 -0.16736 C -0.20664 -0.17361 -0.18542 -0.16551 -0.20664 -0.17385 C -0.21459 -0.17686 -0.21576 -0.17686 -0.2237 -0.18056 C -0.22644 -0.18195 -0.22839 -0.18357 -0.23138 -0.18473 C -0.23321 -0.18542 -0.23607 -0.18542 -0.23881 -0.18611 C -0.25756 -0.19144 -0.23464 -0.18658 -0.25313 -0.19005 C -0.25586 -0.19144 -0.25821 -0.19283 -0.26081 -0.19422 C -0.2711 -0.19908 -0.26524 -0.19445 -0.27553 -0.20093 C -0.29206 -0.21227 -0.26589 -0.19723 -0.28789 -0.20903 C -0.29115 -0.21528 -0.29388 -0.21482 -0.27292 -0.21713 C -0.26146 -0.21829 -0.25 -0.21783 -0.23881 -0.21852 C -0.22956 -0.21875 -0.22019 -0.21922 -0.21159 -0.21991 C -0.20482 -0.22014 -0.19844 -0.22107 -0.19167 -0.22107 L 0.08059 -0.22246 C 0.11002 -0.2257 0.09023 -0.22408 0.14687 -0.22246 C 0.15924 -0.22223 0.17122 -0.22153 0.18359 -0.22107 L 0.22513 -0.21991 L 0.29648 -0.21713 C 0.31302 -0.21667 0.32916 -0.21621 0.3457 -0.21551 C 0.35859 -0.21389 0.35182 -0.21436 0.36575 -0.21436 L 0.36575 -0.21412 " pathEditMode="relative" rAng="0" ptsTypes="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3" y="-1118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00023 C 0.00065 -0.00648 0.00338 -0.0132 0.00221 -0.01922 C 0.00091 -0.02523 -0.00352 -0.02755 -0.00651 -0.03079 C -0.01133 -0.03635 -0.01654 -0.04098 -0.02149 -0.0463 C -0.02305 -0.04746 -0.02448 -0.04838 -0.02592 -0.05 C -0.03034 -0.05486 -0.03438 -0.06042 -0.03881 -0.06528 C -0.05183 -0.07963 -0.06537 -0.09167 -0.07982 -0.10162 C -0.08737 -0.10695 -0.09558 -0.11042 -0.10352 -0.11505 C -0.10964 -0.11875 -0.11563 -0.12292 -0.12175 -0.12662 C -0.12565 -0.12871 -0.12982 -0.12986 -0.13373 -0.13241 C -0.17383 -0.15695 -0.13256 -0.1331 -0.17123 -0.16297 C -0.18073 -0.17014 -0.19115 -0.17385 -0.20039 -0.18195 C -0.20612 -0.18704 -0.21172 -0.19283 -0.21758 -0.19746 C -0.21993 -0.19908 -0.22279 -0.19954 -0.22513 -0.20116 C -0.22852 -0.20348 -0.23164 -0.20648 -0.2349 -0.2088 C -0.23763 -0.21088 -0.24076 -0.21204 -0.24349 -0.21459 C -0.24506 -0.21621 -0.24623 -0.21898 -0.24779 -0.22037 C -0.25092 -0.22269 -0.2543 -0.22385 -0.25743 -0.22616 C -0.26407 -0.23079 -0.27019 -0.23704 -0.27683 -0.24144 C -0.30391 -0.25903 -0.29844 -0.25695 -0.31667 -0.26042 C -0.32175 -0.26435 -0.32657 -0.26875 -0.3319 -0.27199 C -0.3487 -0.28218 -0.35339 -0.2838 -0.36732 -0.28912 C -0.37383 -0.29699 -0.36797 -0.29121 -0.38021 -0.29491 C -0.41954 -0.30695 -0.38373 -0.29977 -0.42657 -0.30648 C -0.4349 -0.30371 -0.44349 -0.30371 -0.45144 -0.29861 C -0.45339 -0.29769 -0.45378 -0.2926 -0.45469 -0.28912 C -0.4556 -0.28565 -0.45586 -0.28148 -0.45677 -0.27778 L -0.45899 -0.26829 C -0.46797 -0.26945 -0.47696 -0.26922 -0.48581 -0.27199 C -0.48802 -0.27269 -0.48933 -0.27616 -0.49128 -0.27778 C -0.49336 -0.2794 -0.49545 -0.28033 -0.49779 -0.28148 C -0.49844 -0.28357 -0.49883 -0.28588 -0.49987 -0.28727 C -0.50274 -0.29213 -0.51276 -0.30301 -0.51498 -0.31019 C -0.52201 -0.33496 -0.51576 -0.31945 -0.5224 -0.3294 C -0.5237 -0.33125 -0.52448 -0.33357 -0.52565 -0.33519 C -0.52735 -0.33704 -0.5293 -0.33773 -0.53112 -0.33889 C -0.5319 -0.34098 -0.53217 -0.34329 -0.53321 -0.34468 C -0.53412 -0.34584 -0.53542 -0.34584 -0.53646 -0.34653 C -0.5448 -0.35278 -0.53659 -0.34954 -0.54844 -0.35232 C -0.55326 -0.35533 -0.55039 -0.3544 -0.55704 -0.3544 L -0.55704 -0.35417 C -0.56055 -0.3551 -0.5642 -0.35648 -0.56784 -0.35625 C -0.57071 -0.35602 -0.57344 -0.35232 -0.57631 -0.35232 L -0.57839 -0.35232 L -0.57839 -0.35209 " pathEditMode="relative" rAng="0" ptsTypes="AA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2" y="-1780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00046 C 0.00599 -0.00046 0.01224 -0.00046 0.01797 -0.00069 C 0.01979 -0.00069 0.02135 -0.00092 0.02318 -0.00116 C 0.02474 -0.00116 0.02656 -0.00116 0.02826 -0.00116 C 0.03008 -0.00139 0.03177 -0.00162 0.03359 -0.00162 C 0.03477 -0.00162 0.03594 -0.00162 0.03737 -0.00185 C 0.04831 -0.00278 0.03451 -0.00162 0.04505 -0.00231 C 0.04727 -0.00254 0.04909 -0.00278 0.05143 -0.00301 C 0.05508 -0.00324 0.05964 -0.00324 0.06302 -0.00347 C 0.06862 -0.00393 0.06536 -0.0037 0.07318 -0.00393 C 0.07578 -0.0044 0.07826 -0.00486 0.08112 -0.00486 C 0.08255 -0.00509 0.08438 -0.00509 0.08607 -0.00532 C 0.09115 -0.00578 0.09089 -0.00602 0.09635 -0.00625 C 0.09844 -0.00648 0.10078 -0.00648 0.10286 -0.00648 C 0.11328 -0.00741 0.09935 -0.00625 0.11185 -0.00694 C 0.11406 -0.00717 0.11589 -0.00741 0.1181 -0.00764 C 0.1194 -0.00764 0.12083 -0.00764 0.12214 -0.00764 C 0.12344 -0.00787 0.12448 -0.00833 0.12604 -0.00833 C 0.12773 -0.00833 0.1293 -0.00833 0.13099 -0.00856 C 0.13281 -0.00856 0.13464 -0.00879 0.1362 -0.00879 C 0.13893 -0.00903 0.14401 -0.00949 0.14401 -0.00972 C 0.15039 -0.01157 0.14844 -0.01065 0.14401 -0.01481 L 0.14141 -0.01736 C 0.14036 -0.01805 0.14036 -0.01828 0.13893 -0.01898 C 0.13841 -0.01921 0.13841 -0.01944 0.1375 -0.01967 C 0.1362 -0.02014 0.12604 -0.02083 0.12604 -0.0206 C 0.11992 -0.02106 0.11406 -0.02129 0.10794 -0.02153 C 0.10326 -0.02176 0.09857 -0.02199 0.09375 -0.02199 C 0.08958 -0.02222 0.08516 -0.02222 0.08112 -0.02222 C 0.07578 -0.02245 0.07096 -0.02268 0.06563 -0.02268 L -0.44583 -0.02291 L -0.45221 -0.02315 C -0.45469 -0.02315 -0.45729 -0.02338 -0.45977 -0.02338 C -0.4612 -0.02338 -0.46237 -0.02338 -0.4638 -0.02361 C -0.4651 -0.02361 -0.46615 -0.02384 -0.46771 -0.02384 C -0.46888 -0.0243 -0.47057 -0.0243 -0.47161 -0.0243 C -0.48073 -0.02546 -0.47044 -0.02477 -0.47917 -0.02523 C -0.48503 -0.02592 -0.49401 -0.02685 -0.49844 -0.02754 C -0.50052 -0.02778 -0.5026 -0.02824 -0.50495 -0.0287 C -0.51849 -0.03032 -0.49935 -0.02731 -0.51758 -0.02986 C -0.52135 -0.03032 -0.52396 -0.03102 -0.52786 -0.03125 C -0.52917 -0.03148 -0.5306 -0.03148 -0.5319 -0.03171 C -0.53411 -0.03217 -0.53581 -0.03264 -0.53841 -0.03287 C -0.5401 -0.0331 -0.54271 -0.0331 -0.54466 -0.03333 C -0.54661 -0.03333 -0.55234 -0.03403 -0.55365 -0.03426 C -0.55482 -0.03426 -0.55625 -0.03449 -0.55742 -0.03449 C -0.5625 -0.03495 -0.56328 -0.03518 -0.56914 -0.03565 C -0.572 -0.03611 -0.575 -0.03634 -0.57812 -0.03634 C -0.58008 -0.03657 -0.58242 -0.03657 -0.58437 -0.03657 C -0.58698 -0.0368 -0.58945 -0.0368 -0.59219 -0.03703 C -0.597 -0.0375 -0.597 -0.03727 -0.60247 -0.03796 C -0.60716 -0.03819 -0.60586 -0.03796 -0.61029 -0.03842 C -0.61159 -0.03866 -0.6125 -0.03889 -0.61406 -0.03912 C -0.61549 -0.03912 -0.61745 -0.03912 -0.61914 -0.03935 C -0.62174 -0.03958 -0.62422 -0.04004 -0.62695 -0.04028 L -0.63464 -0.04097 C -0.63594 -0.0412 -0.63698 -0.04143 -0.63854 -0.04143 L -0.64349 -0.04166 C -0.64492 -0.04166 -0.64596 -0.0419 -0.64727 -0.0419 C -0.65846 -0.04282 -0.64948 -0.0419 -0.65911 -0.04282 C -0.66029 -0.04282 -0.66159 -0.04305 -0.66276 -0.04305 C -0.66458 -0.04328 -0.66615 -0.04352 -0.6681 -0.04375 C -0.66927 -0.04375 -0.67057 -0.04375 -0.672 -0.04375 L -0.67799 -0.04236 L -0.67799 -0.04213 " pathEditMode="relative" rAng="0" ptsTypes="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-219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-0.01145 0.00556 -0.02135 0.01204 -0.03411 0.01736 C -0.14088 0.0632 -0.06341 0.02639 -0.15481 0.06181 C -0.16484 0.06574 -0.17356 0.0706 -0.18359 0.075 C -0.20559 0.08496 -0.21497 0.08403 -0.23489 0.09931 C -0.25156 0.11227 -0.24231 0.10556 -0.26367 0.11945 C -0.26757 0.12454 -0.27096 0.12963 -0.275 0.13496 C -0.27695 0.13681 -0.27968 0.13912 -0.28099 0.14144 L -0.29231 0.15903 C -0.29427 0.16945 -0.29635 0.17963 -0.2983 0.19028 C -0.30638 0.2463 -0.29492 0.22222 -0.30963 0.25 C -0.30559 0.25509 -0.31171 0.26459 -0.2983 0.26551 C -0.25963 0.26759 -0.22161 0.25949 -0.18359 0.25648 C -0.17148 0.25556 -0.16015 0.25533 -0.14882 0.2544 C -0.13684 0.25301 -0.12617 0.25093 -0.11419 0.25 L -0.06875 0.24537 C -0.05872 0.24329 -0.04882 0.24144 -0.0401 0.23889 C -0.00533 0.22824 -0.00468 0.22454 -0.0401 0.20556 C -0.04739 0.20162 -0.0621 0.20047 -0.07408 0.19908 C -0.08945 0.19699 -0.10481 0.19584 -0.12018 0.19468 C -0.21497 0.18611 -0.09218 0.19769 -0.17148 0.19028 L -0.26966 0.19468 C -0.2789 0.19514 -0.28893 0.19537 -0.2983 0.19676 C -0.31901 0.2 -0.35833 0.2132 -0.37239 0.21667 C -0.37968 0.21852 -0.38841 0.21968 -0.3957 0.22107 C -0.40169 0.22246 -0.40703 0.22384 -0.41237 0.22547 C -0.42447 0.23935 -0.41041 0.225 -0.42981 0.23889 C -0.47643 0.27246 -0.4444 0.24954 -0.46979 0.27222 C -0.47382 0.275 -0.47916 0.27778 -0.48177 0.28079 C -0.48645 0.28658 -0.48776 0.29283 -0.49309 0.29861 C -0.49518 0.3007 -0.49713 0.30301 -0.49843 0.30533 C -0.50312 0.31111 -0.50651 0.3169 -0.51054 0.32292 C -0.51588 0.33172 -0.51783 0.33588 -0.52721 0.34491 C -0.53112 0.34884 -0.5345 0.35255 -0.53919 0.35602 C -0.54179 0.35834 -0.54648 0.36042 -0.55052 0.36273 C -0.56315 0.3875 -0.55117 0.37871 -0.57317 0.39167 C -0.57526 0.39676 -0.57591 0.40185 -0.57916 0.40718 C -0.5819 0.41088 -0.58984 0.41412 -0.59049 0.41806 C -0.59192 0.42685 -0.58919 0.43588 -0.5845 0.44468 C -0.5832 0.44722 -0.57721 0.44908 -0.57317 0.45139 C -0.56718 0.45509 -0.56184 0.4588 -0.55585 0.4625 C -0.55247 0.46482 -0.54791 0.4669 -0.54453 0.46922 C -0.54049 0.47199 -0.53919 0.4757 -0.5332 0.47801 C -0.52916 0.4794 -0.52122 0.47894 -0.51588 0.48033 C -0.50976 0.48125 -0.50442 0.4831 -0.49843 0.48449 L -0.4871 0.49121 L -0.4871 0.49167 " pathEditMode="relative" rAng="0" ptsTypes="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2458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-0.00039 0.00671 0.00026 0.01389 -0.00105 0.01991 C -0.0017 0.02338 -0.00378 0.02477 -0.00521 0.0243 C -0.00743 0.02361 -0.00925 0.01944 -0.0112 0.01782 C -0.01706 0.0118 -0.01641 0.01319 -0.02318 0.01111 C -0.02592 0.00879 -0.02878 0.00602 -0.03164 0.0044 C -0.03399 0.00301 -0.03633 0.00393 -0.03842 0.00208 C -0.05743 -0.01158 -0.03633 -0.00417 -0.05638 -0.00903 L -0.07344 -0.01783 C -0.07657 -0.01921 -0.08282 -0.02222 -0.08282 -0.02199 C -0.12214 -0.06158 -0.0698 -0.01134 -0.10326 -0.0375 C -0.10677 -0.04074 -0.11003 -0.04584 -0.11342 -0.04861 C -0.12344 -0.05695 -0.12696 -0.05579 -0.13737 -0.05764 C -0.14076 -0.05972 -0.14414 -0.06273 -0.14766 -0.06435 C -0.15261 -0.06644 -0.15782 -0.0669 -0.16302 -0.06875 C -0.16641 -0.06968 -0.1698 -0.07153 -0.17318 -0.07315 C -0.17657 -0.07616 -0.17995 -0.08009 -0.18334 -0.08195 C -0.21224 -0.09838 -0.17435 -0.07037 -0.20144 -0.08843 C -0.21641 -0.09884 -0.20209 -0.09259 -0.21498 -0.09746 C -0.22657 -0.11042 -0.21511 -0.09931 -0.22683 -0.10625 C -0.22852 -0.10741 -0.23021 -0.10949 -0.23191 -0.11065 C -0.23399 -0.11227 -0.23594 -0.11366 -0.23789 -0.11505 C -0.2405 -0.1169 -0.2431 -0.11806 -0.24558 -0.11968 C -0.24792 -0.12107 -0.25013 -0.12246 -0.25235 -0.12408 C -0.25495 -0.1257 -0.25756 -0.12685 -0.26016 -0.12847 C -0.2612 -0.12917 -0.26237 -0.12986 -0.26355 -0.13079 C -0.26602 -0.13218 -0.26862 -0.13334 -0.2711 -0.13519 C -0.27318 -0.13634 -0.275 -0.13843 -0.27709 -0.13959 C -0.27904 -0.14051 -0.28112 -0.14051 -0.28321 -0.1419 C -0.29675 -0.14931 -0.28191 -0.14213 -0.29427 -0.15278 C -0.29675 -0.15486 -0.29922 -0.15556 -0.30183 -0.15718 C -0.31237 -0.16389 -0.30326 -0.15972 -0.31381 -0.16389 C -0.31576 -0.16528 -0.31784 -0.16644 -0.3198 -0.16829 C -0.32175 -0.17014 -0.32357 -0.17338 -0.32566 -0.175 C -0.32774 -0.17639 -0.32969 -0.17639 -0.33177 -0.17709 C -0.33347 -0.1794 -0.3349 -0.18218 -0.33672 -0.1838 C -0.33763 -0.18449 -0.3474 -0.1882 -0.34779 -0.1882 C -0.35013 -0.19051 -0.35248 -0.19283 -0.35469 -0.19491 C -0.35586 -0.19584 -0.35691 -0.19584 -0.35808 -0.19722 C -0.36159 -0.20046 -0.36472 -0.20556 -0.36836 -0.2081 C -0.37149 -0.21019 -0.37461 -0.21227 -0.37761 -0.21459 C -0.37917 -0.21597 -0.38047 -0.21806 -0.38204 -0.21921 C -0.38868 -0.22454 -0.38373 -0.21852 -0.38972 -0.22361 C -0.39115 -0.225 -0.39245 -0.22639 -0.39388 -0.22801 C -0.39506 -0.2294 -0.3961 -0.23148 -0.39727 -0.23241 C -0.39948 -0.23449 -0.40183 -0.23519 -0.40417 -0.23681 C -0.41042 -0.24144 -0.40248 -0.23681 -0.41016 -0.24144 C -0.41159 -0.24213 -0.41289 -0.24259 -0.41433 -0.24352 C -0.41524 -0.24398 -0.41602 -0.2456 -0.41693 -0.24584 C -0.42032 -0.24676 -0.4237 -0.24699 -0.42722 -0.24792 C -0.42943 -0.24931 -0.43217 -0.24861 -0.43399 -0.25255 C -0.43503 -0.25463 -0.43607 -0.25764 -0.43737 -0.25903 C -0.43868 -0.26042 -0.44024 -0.26019 -0.44167 -0.26134 C -0.44414 -0.26296 -0.44688 -0.26551 -0.44922 -0.26783 C -0.45183 -0.26991 -0.4543 -0.27315 -0.45704 -0.27454 L -0.4612 -0.27662 C -0.4698 -0.28565 -0.46146 -0.27778 -0.46888 -0.28334 C -0.47058 -0.28472 -0.47227 -0.28611 -0.47396 -0.28773 C -0.47566 -0.28935 -0.47735 -0.29097 -0.47904 -0.29213 C -0.48034 -0.29283 -0.48138 -0.29375 -0.48256 -0.29445 C -0.48659 -0.29722 -0.48399 -0.29607 -0.48855 -0.30116 C -0.48933 -0.30185 -0.49024 -0.30278 -0.49102 -0.30324 C -0.49219 -0.30417 -0.49336 -0.30463 -0.49441 -0.30556 C -0.49545 -0.30602 -0.4961 -0.30695 -0.49714 -0.30787 C -0.49805 -0.30857 -0.49935 -0.30903 -0.50039 -0.30996 C -0.50131 -0.31065 -0.50209 -0.31134 -0.503 -0.31227 C -0.50912 -0.31667 -0.50352 -0.31204 -0.51068 -0.31667 C -0.51146 -0.31713 -0.51237 -0.31806 -0.51316 -0.31898 C -0.51446 -0.31968 -0.51537 -0.32014 -0.51667 -0.32084 C -0.52526 -0.32732 -0.51198 -0.31829 -0.52253 -0.32523 C -0.52344 -0.32685 -0.52422 -0.32871 -0.52526 -0.32986 C -0.52631 -0.33148 -0.53008 -0.33357 -0.53112 -0.33426 C -0.53282 -0.34074 -0.53295 -0.34028 -0.53373 -0.34746 C -0.53399 -0.35116 -0.53399 -0.35509 -0.53451 -0.35857 C -0.5349 -0.36111 -0.53581 -0.36296 -0.5362 -0.36528 C -0.53711 -0.37014 -0.53711 -0.37037 -0.53711 -0.37384 L -0.53776 -0.37384 " pathEditMode="relative" rAng="0" ptsTypes="AAAAAAAAAAA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-174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900"/>
                            </p:stCondLst>
                            <p:childTnLst>
                              <p:par>
                                <p:cTn id="124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65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150"/>
                            </p:stCondLst>
                            <p:childTnLst>
                              <p:par>
                                <p:cTn id="141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/>
      <p:bldP spid="16" grpId="1"/>
      <p:bldP spid="25" grpId="0"/>
      <p:bldP spid="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2280" y="2293620"/>
            <a:ext cx="6662420" cy="4206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7" name="圆角矩形 6"/>
          <p:cNvSpPr/>
          <p:nvPr/>
        </p:nvSpPr>
        <p:spPr>
          <a:xfrm>
            <a:off x="0" y="-8258"/>
            <a:ext cx="11621135" cy="6953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" name="Freeform 199"/>
          <p:cNvSpPr>
            <a:spLocks noChangeAspect="1" noChangeArrowheads="1"/>
          </p:cNvSpPr>
          <p:nvPr/>
        </p:nvSpPr>
        <p:spPr bwMode="auto">
          <a:xfrm>
            <a:off x="5952650" y="2218749"/>
            <a:ext cx="323850" cy="321829"/>
          </a:xfrm>
          <a:custGeom>
            <a:avLst/>
            <a:gdLst>
              <a:gd name="T0" fmla="*/ 6745 w 6861"/>
              <a:gd name="T1" fmla="*/ 74 h 6828"/>
              <a:gd name="T2" fmla="*/ 6743 w 6861"/>
              <a:gd name="T3" fmla="*/ 72 h 6828"/>
              <a:gd name="T4" fmla="*/ 6738 w 6861"/>
              <a:gd name="T5" fmla="*/ 69 h 6828"/>
              <a:gd name="T6" fmla="*/ 6687 w 6861"/>
              <a:gd name="T7" fmla="*/ 38 h 6828"/>
              <a:gd name="T8" fmla="*/ 6671 w 6861"/>
              <a:gd name="T9" fmla="*/ 28 h 6828"/>
              <a:gd name="T10" fmla="*/ 6669 w 6861"/>
              <a:gd name="T11" fmla="*/ 27 h 6828"/>
              <a:gd name="T12" fmla="*/ 6652 w 6861"/>
              <a:gd name="T13" fmla="*/ 18 h 6828"/>
              <a:gd name="T14" fmla="*/ 6578 w 6861"/>
              <a:gd name="T15" fmla="*/ 4 h 6828"/>
              <a:gd name="T16" fmla="*/ 6555 w 6861"/>
              <a:gd name="T17" fmla="*/ 0 h 6828"/>
              <a:gd name="T18" fmla="*/ 6456 w 6861"/>
              <a:gd name="T19" fmla="*/ 17 h 6828"/>
              <a:gd name="T20" fmla="*/ 198 w 6861"/>
              <a:gd name="T21" fmla="*/ 2292 h 6828"/>
              <a:gd name="T22" fmla="*/ 14 w 6861"/>
              <a:gd name="T23" fmla="*/ 2521 h 6828"/>
              <a:gd name="T24" fmla="*/ 130 w 6861"/>
              <a:gd name="T25" fmla="*/ 2791 h 6828"/>
              <a:gd name="T26" fmla="*/ 2022 w 6861"/>
              <a:gd name="T27" fmla="*/ 4143 h 6828"/>
              <a:gd name="T28" fmla="*/ 2289 w 6861"/>
              <a:gd name="T29" fmla="*/ 6013 h 6828"/>
              <a:gd name="T30" fmla="*/ 2501 w 6861"/>
              <a:gd name="T31" fmla="*/ 6249 h 6828"/>
              <a:gd name="T32" fmla="*/ 2571 w 6861"/>
              <a:gd name="T33" fmla="*/ 6257 h 6828"/>
              <a:gd name="T34" fmla="*/ 2799 w 6861"/>
              <a:gd name="T35" fmla="*/ 6144 h 6828"/>
              <a:gd name="T36" fmla="*/ 3470 w 6861"/>
              <a:gd name="T37" fmla="*/ 5249 h 6828"/>
              <a:gd name="T38" fmla="*/ 5230 w 6861"/>
              <a:gd name="T39" fmla="*/ 6759 h 6828"/>
              <a:gd name="T40" fmla="*/ 5416 w 6861"/>
              <a:gd name="T41" fmla="*/ 6828 h 6828"/>
              <a:gd name="T42" fmla="*/ 5511 w 6861"/>
              <a:gd name="T43" fmla="*/ 6811 h 6828"/>
              <a:gd name="T44" fmla="*/ 5695 w 6861"/>
              <a:gd name="T45" fmla="*/ 6594 h 6828"/>
              <a:gd name="T46" fmla="*/ 6842 w 6861"/>
              <a:gd name="T47" fmla="*/ 342 h 6828"/>
              <a:gd name="T48" fmla="*/ 6745 w 6861"/>
              <a:gd name="T49" fmla="*/ 74 h 6828"/>
              <a:gd name="T50" fmla="*/ 3213 w 6861"/>
              <a:gd name="T51" fmla="*/ 4641 h 6828"/>
              <a:gd name="T52" fmla="*/ 3192 w 6861"/>
              <a:gd name="T53" fmla="*/ 4671 h 6828"/>
              <a:gd name="T54" fmla="*/ 2756 w 6861"/>
              <a:gd name="T55" fmla="*/ 5253 h 6828"/>
              <a:gd name="T56" fmla="*/ 2590 w 6861"/>
              <a:gd name="T57" fmla="*/ 4095 h 6828"/>
              <a:gd name="T58" fmla="*/ 5058 w 6861"/>
              <a:gd name="T59" fmla="*/ 1956 h 6828"/>
              <a:gd name="T60" fmla="*/ 3213 w 6861"/>
              <a:gd name="T61" fmla="*/ 4641 h 6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61" h="6828">
                <a:moveTo>
                  <a:pt x="6745" y="74"/>
                </a:moveTo>
                <a:cubicBezTo>
                  <a:pt x="6744" y="74"/>
                  <a:pt x="6743" y="73"/>
                  <a:pt x="6743" y="72"/>
                </a:cubicBezTo>
                <a:cubicBezTo>
                  <a:pt x="6741" y="71"/>
                  <a:pt x="6739" y="71"/>
                  <a:pt x="6738" y="69"/>
                </a:cubicBezTo>
                <a:cubicBezTo>
                  <a:pt x="6723" y="56"/>
                  <a:pt x="6705" y="48"/>
                  <a:pt x="6687" y="38"/>
                </a:cubicBezTo>
                <a:cubicBezTo>
                  <a:pt x="6681" y="35"/>
                  <a:pt x="6677" y="30"/>
                  <a:pt x="6671" y="28"/>
                </a:cubicBezTo>
                <a:cubicBezTo>
                  <a:pt x="6670" y="28"/>
                  <a:pt x="6670" y="28"/>
                  <a:pt x="6669" y="27"/>
                </a:cubicBezTo>
                <a:cubicBezTo>
                  <a:pt x="6663" y="25"/>
                  <a:pt x="6658" y="20"/>
                  <a:pt x="6652" y="18"/>
                </a:cubicBezTo>
                <a:cubicBezTo>
                  <a:pt x="6628" y="9"/>
                  <a:pt x="6603" y="6"/>
                  <a:pt x="6578" y="4"/>
                </a:cubicBezTo>
                <a:cubicBezTo>
                  <a:pt x="6570" y="3"/>
                  <a:pt x="6563" y="0"/>
                  <a:pt x="6555" y="0"/>
                </a:cubicBezTo>
                <a:cubicBezTo>
                  <a:pt x="6522" y="0"/>
                  <a:pt x="6489" y="5"/>
                  <a:pt x="6456" y="17"/>
                </a:cubicBezTo>
                <a:lnTo>
                  <a:pt x="198" y="2292"/>
                </a:lnTo>
                <a:cubicBezTo>
                  <a:pt x="99" y="2328"/>
                  <a:pt x="28" y="2417"/>
                  <a:pt x="14" y="2521"/>
                </a:cubicBezTo>
                <a:cubicBezTo>
                  <a:pt x="0" y="2626"/>
                  <a:pt x="44" y="2730"/>
                  <a:pt x="130" y="2791"/>
                </a:cubicBezTo>
                <a:lnTo>
                  <a:pt x="2022" y="4143"/>
                </a:lnTo>
                <a:lnTo>
                  <a:pt x="2289" y="6013"/>
                </a:lnTo>
                <a:cubicBezTo>
                  <a:pt x="2306" y="6127"/>
                  <a:pt x="2389" y="6220"/>
                  <a:pt x="2501" y="6249"/>
                </a:cubicBezTo>
                <a:cubicBezTo>
                  <a:pt x="2524" y="6255"/>
                  <a:pt x="2548" y="6257"/>
                  <a:pt x="2571" y="6257"/>
                </a:cubicBezTo>
                <a:cubicBezTo>
                  <a:pt x="2659" y="6257"/>
                  <a:pt x="2744" y="6217"/>
                  <a:pt x="2799" y="6144"/>
                </a:cubicBezTo>
                <a:lnTo>
                  <a:pt x="3470" y="5249"/>
                </a:lnTo>
                <a:lnTo>
                  <a:pt x="5230" y="6759"/>
                </a:lnTo>
                <a:cubicBezTo>
                  <a:pt x="5283" y="6804"/>
                  <a:pt x="5349" y="6828"/>
                  <a:pt x="5416" y="6828"/>
                </a:cubicBezTo>
                <a:cubicBezTo>
                  <a:pt x="5448" y="6828"/>
                  <a:pt x="5479" y="6822"/>
                  <a:pt x="5511" y="6811"/>
                </a:cubicBezTo>
                <a:cubicBezTo>
                  <a:pt x="5606" y="6777"/>
                  <a:pt x="5677" y="6694"/>
                  <a:pt x="5695" y="6594"/>
                </a:cubicBezTo>
                <a:lnTo>
                  <a:pt x="6842" y="342"/>
                </a:lnTo>
                <a:cubicBezTo>
                  <a:pt x="6861" y="239"/>
                  <a:pt x="6821" y="139"/>
                  <a:pt x="6745" y="74"/>
                </a:cubicBezTo>
                <a:close/>
                <a:moveTo>
                  <a:pt x="3213" y="4641"/>
                </a:moveTo>
                <a:lnTo>
                  <a:pt x="3192" y="4671"/>
                </a:lnTo>
                <a:lnTo>
                  <a:pt x="2756" y="5253"/>
                </a:lnTo>
                <a:lnTo>
                  <a:pt x="2590" y="4095"/>
                </a:lnTo>
                <a:lnTo>
                  <a:pt x="5058" y="1956"/>
                </a:lnTo>
                <a:lnTo>
                  <a:pt x="3213" y="46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/>
          </a:p>
        </p:txBody>
      </p:sp>
      <p:sp>
        <p:nvSpPr>
          <p:cNvPr id="2" name="矩形 1"/>
          <p:cNvSpPr/>
          <p:nvPr/>
        </p:nvSpPr>
        <p:spPr>
          <a:xfrm>
            <a:off x="7880985" y="357505"/>
            <a:ext cx="3803015" cy="60966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圆角矩形 3"/>
          <p:cNvSpPr/>
          <p:nvPr/>
        </p:nvSpPr>
        <p:spPr>
          <a:xfrm>
            <a:off x="6964288" y="-8256"/>
            <a:ext cx="5227711" cy="6953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" name="矩形 4"/>
          <p:cNvSpPr/>
          <p:nvPr/>
        </p:nvSpPr>
        <p:spPr>
          <a:xfrm>
            <a:off x="-240704" y="-157799"/>
            <a:ext cx="12097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en-US" sz="4400" b="1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Do you like the life in the city or the countryside?</a:t>
            </a:r>
            <a:endParaRPr lang="en-US" sz="4400" b="1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pic>
        <p:nvPicPr>
          <p:cNvPr id="6" name="图片 5" descr="QQ图片20181207034105"/>
          <p:cNvPicPr>
            <a:picLocks noChangeAspect="1"/>
          </p:cNvPicPr>
          <p:nvPr/>
        </p:nvPicPr>
        <p:blipFill>
          <a:blip r:embed="rId4"/>
          <a:srcRect t="7610" b="6397"/>
          <a:stretch>
            <a:fillRect/>
          </a:stretch>
        </p:blipFill>
        <p:spPr>
          <a:xfrm>
            <a:off x="0" y="687069"/>
            <a:ext cx="6672064" cy="6115462"/>
          </a:xfrm>
          <a:prstGeom prst="rect">
            <a:avLst/>
          </a:prstGeom>
        </p:spPr>
      </p:pic>
      <p:pic>
        <p:nvPicPr>
          <p:cNvPr id="8" name="图片 7" descr="QQ图片20181207034311"/>
          <p:cNvPicPr>
            <a:picLocks noChangeAspect="1"/>
          </p:cNvPicPr>
          <p:nvPr/>
        </p:nvPicPr>
        <p:blipFill>
          <a:blip r:embed="rId5"/>
          <a:srcRect l="10157" t="168" r="38763" b="-168"/>
          <a:stretch>
            <a:fillRect/>
          </a:stretch>
        </p:blipFill>
        <p:spPr>
          <a:xfrm>
            <a:off x="6672063" y="674839"/>
            <a:ext cx="5519936" cy="6115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101.nipic.com/file/20160621/23418074_175408241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 b="3631"/>
          <a:stretch/>
        </p:blipFill>
        <p:spPr bwMode="auto">
          <a:xfrm>
            <a:off x="-40332" y="-34651"/>
            <a:ext cx="12329020" cy="50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H_Others_1"/>
          <p:cNvSpPr txBox="1"/>
          <p:nvPr>
            <p:custDataLst>
              <p:tags r:id="rId1"/>
            </p:custDataLst>
          </p:nvPr>
        </p:nvSpPr>
        <p:spPr>
          <a:xfrm>
            <a:off x="109004" y="4941168"/>
            <a:ext cx="12192000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l"/>
            <a:r>
              <a:rPr lang="en-US" altLang="zh-CN" sz="6000" b="1" i="1" dirty="0">
                <a:solidFill>
                  <a:schemeClr val="tx2"/>
                </a:solidFill>
              </a:rPr>
              <a:t>Protect the animals </a:t>
            </a:r>
            <a:r>
              <a:rPr lang="en-US" altLang="zh-CN" sz="6000" b="1" i="1" dirty="0" smtClean="0">
                <a:solidFill>
                  <a:schemeClr val="tx2"/>
                </a:solidFill>
              </a:rPr>
              <a:t>and environment!</a:t>
            </a:r>
            <a:endParaRPr lang="zh-CN" altLang="en-US" sz="40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MH_Others_1"/>
          <p:cNvSpPr txBox="1"/>
          <p:nvPr>
            <p:custDataLst>
              <p:tags r:id="rId2"/>
            </p:custDataLst>
          </p:nvPr>
        </p:nvSpPr>
        <p:spPr>
          <a:xfrm>
            <a:off x="88764" y="5886721"/>
            <a:ext cx="12476112" cy="92333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altLang="zh-CN" sz="6000" b="1" i="1" dirty="0" smtClean="0">
                <a:solidFill>
                  <a:schemeClr val="tx1">
                    <a:lumMod val="50000"/>
                  </a:schemeClr>
                </a:solidFill>
              </a:rPr>
              <a:t>Enjoy </a:t>
            </a:r>
            <a:r>
              <a:rPr lang="en-US" altLang="zh-CN" sz="6000" b="1" i="1" dirty="0">
                <a:solidFill>
                  <a:schemeClr val="tx1">
                    <a:lumMod val="50000"/>
                  </a:schemeClr>
                </a:solidFill>
              </a:rPr>
              <a:t>the </a:t>
            </a:r>
            <a:r>
              <a:rPr lang="en-US" altLang="zh-CN" sz="6000" b="1" i="1" dirty="0" smtClean="0">
                <a:solidFill>
                  <a:schemeClr val="tx1">
                    <a:lumMod val="50000"/>
                  </a:schemeClr>
                </a:solidFill>
              </a:rPr>
              <a:t>beauty of nature</a:t>
            </a:r>
            <a:r>
              <a:rPr lang="en-US" altLang="zh-CN" sz="6000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zh-CN" altLang="en-US" sz="6000" i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452120" y="1605915"/>
            <a:ext cx="11109325" cy="1747520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gray">
          <a:xfrm>
            <a:off x="738505" y="1303655"/>
            <a:ext cx="3918585" cy="635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03275" y="2347595"/>
            <a:ext cx="10487660" cy="2261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rgbClr val="FF99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2"/>
          <p:cNvSpPr txBox="1">
            <a:spLocks noChangeArrowheads="1"/>
          </p:cNvSpPr>
          <p:nvPr userDrawn="1"/>
        </p:nvSpPr>
        <p:spPr bwMode="auto">
          <a:xfrm>
            <a:off x="815975" y="228600"/>
            <a:ext cx="11337925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Homework: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You can choose one of them to do.</a:t>
            </a: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452120" y="4140835"/>
            <a:ext cx="11109325" cy="1747520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03275" y="4615180"/>
            <a:ext cx="10487660" cy="2261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cs typeface="+mn-ea"/>
              </a:rPr>
              <a:t>T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ry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to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conclude the changing rules of the 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cs typeface="+mn-ea"/>
              </a:rPr>
              <a:t>comparative </a:t>
            </a: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cs typeface="+mn-ea"/>
              </a:rPr>
              <a:t>degree. 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gray">
          <a:xfrm>
            <a:off x="744220" y="3714750"/>
            <a:ext cx="3918585" cy="635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15975" y="2065928"/>
            <a:ext cx="10487660" cy="2423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Finish the comparative part in 2b on page 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82 and </a:t>
            </a: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  <a:cs typeface="+mn-ea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preview the superlative degree.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883920" y="1350645"/>
            <a:ext cx="570865" cy="54102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>
            <a:off x="1002030" y="3764280"/>
            <a:ext cx="570230" cy="53721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1572260" y="3764280"/>
            <a:ext cx="590550" cy="53657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7500" y="-64322"/>
            <a:ext cx="609600" cy="609600"/>
          </a:xfrm>
          <a:prstGeom prst="rect">
            <a:avLst/>
          </a:prstGeom>
        </p:spPr>
      </p:pic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4659729" y="3802399"/>
            <a:ext cx="6912770" cy="12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en-US" altLang="zh-CN" sz="8000" b="1" dirty="0">
                <a:solidFill>
                  <a:schemeClr val="accent1"/>
                </a:solidFill>
                <a:cs typeface="Arial" panose="020B0604020202020204" pitchFamily="34" charset="0"/>
              </a:rPr>
              <a:t>THANK </a:t>
            </a:r>
            <a:r>
              <a:rPr lang="en-US" altLang="zh-CN" sz="8000" b="1" dirty="0">
                <a:solidFill>
                  <a:schemeClr val="tx2"/>
                </a:solidFill>
                <a:cs typeface="Arial" panose="020B0604020202020204" pitchFamily="34" charset="0"/>
              </a:rPr>
              <a:t>YOU</a:t>
            </a:r>
            <a:endParaRPr lang="zh-CN" altLang="en-US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9"/>
          <a:stretch/>
        </p:blipFill>
        <p:spPr>
          <a:xfrm>
            <a:off x="3726747" y="274638"/>
            <a:ext cx="2852583" cy="5795352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6763812" y="537970"/>
            <a:ext cx="5184576" cy="3456383"/>
          </a:xfrm>
          <a:prstGeom prst="wedgeEllipseCallout">
            <a:avLst>
              <a:gd name="adj1" fmla="val -61518"/>
              <a:gd name="adj2" fmla="val 24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75910" y="1120676"/>
            <a:ext cx="468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grandma has a farm in the countryside.</a:t>
            </a:r>
          </a:p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to go with me?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形标注 14"/>
          <p:cNvSpPr/>
          <p:nvPr/>
        </p:nvSpPr>
        <p:spPr>
          <a:xfrm>
            <a:off x="475437" y="2070586"/>
            <a:ext cx="3300028" cy="2489830"/>
          </a:xfrm>
          <a:prstGeom prst="wedgeEllipseCallout">
            <a:avLst>
              <a:gd name="adj1" fmla="val 56047"/>
              <a:gd name="adj2" fmla="val -28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56418" y="2161339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 I’m Wang Wei.</a:t>
            </a:r>
          </a:p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to meet you!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0618" y="4374371"/>
            <a:ext cx="609600" cy="609600"/>
          </a:xfrm>
          <a:prstGeom prst="rect">
            <a:avLst/>
          </a:prstGeom>
        </p:spPr>
      </p:pic>
      <p:pic>
        <p:nvPicPr>
          <p:cNvPr id="1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40" y="0"/>
            <a:ext cx="12217400" cy="6853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MH_Others_1"/>
          <p:cNvSpPr txBox="1"/>
          <p:nvPr>
            <p:custDataLst>
              <p:tags r:id="rId3"/>
            </p:custDataLst>
          </p:nvPr>
        </p:nvSpPr>
        <p:spPr>
          <a:xfrm>
            <a:off x="60960" y="110808"/>
            <a:ext cx="11011535" cy="27698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sym typeface="+mn-ea"/>
              </a:rPr>
              <a:t>Have you ever been to a farm?</a:t>
            </a:r>
            <a:endParaRPr lang="en-US" altLang="zh-CN" sz="4800" dirty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6600" dirty="0">
                <a:sym typeface="+mn-ea"/>
              </a:rPr>
              <a:t/>
            </a:r>
            <a:br>
              <a:rPr lang="en-US" altLang="zh-CN" sz="6600" dirty="0">
                <a:sym typeface="+mn-ea"/>
              </a:rPr>
            </a:b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171" name="内容占位符 3"/>
          <p:cNvPicPr>
            <a:picLocks noGrp="1" noChangeAspect="1"/>
          </p:cNvPicPr>
          <p:nvPr/>
        </p:nvPicPr>
        <p:blipFill>
          <a:blip r:embed="rId6"/>
          <a:srcRect t="7645" r="213" b="3513"/>
          <a:stretch>
            <a:fillRect/>
          </a:stretch>
        </p:blipFill>
        <p:spPr>
          <a:xfrm>
            <a:off x="-15240" y="1030605"/>
            <a:ext cx="12190730" cy="58229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Farm Animals Song 农场动物歌》 超清(720P)_000011-0000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 bwMode="auto">
          <a:xfrm>
            <a:off x="157104" y="5873194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cow is ______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than 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horse.</a:t>
            </a:r>
          </a:p>
        </p:txBody>
      </p:sp>
      <p:sp>
        <p:nvSpPr>
          <p:cNvPr id="11" name="AutoShape 9"/>
          <p:cNvSpPr/>
          <p:nvPr/>
        </p:nvSpPr>
        <p:spPr bwMode="auto">
          <a:xfrm>
            <a:off x="284188" y="5828474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endParaRPr lang="en-US" altLang="zh-CN" sz="4400" dirty="0">
              <a:solidFill>
                <a:schemeClr val="bg2">
                  <a:lumMod val="10000"/>
                </a:schemeClr>
              </a:solidFill>
              <a:latin typeface="Lato"/>
              <a:ea typeface="微软雅黑" panose="020B0503020204020204" pitchFamily="34" charset="-122"/>
            </a:endParaRPr>
          </a:p>
        </p:txBody>
      </p:sp>
      <p:pic>
        <p:nvPicPr>
          <p:cNvPr id="2" name="图片 1" descr="QQ图片201812070108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4390" y="1724025"/>
            <a:ext cx="2931795" cy="2656205"/>
          </a:xfrm>
          <a:prstGeom prst="rect">
            <a:avLst/>
          </a:prstGeom>
        </p:spPr>
      </p:pic>
      <p:pic>
        <p:nvPicPr>
          <p:cNvPr id="3" name="图片 2" descr="QQ图片20181207010822"/>
          <p:cNvPicPr>
            <a:picLocks noChangeAspect="1"/>
          </p:cNvPicPr>
          <p:nvPr/>
        </p:nvPicPr>
        <p:blipFill rotWithShape="1">
          <a:blip r:embed="rId6"/>
          <a:srcRect r="2606" b="2697"/>
          <a:stretch/>
        </p:blipFill>
        <p:spPr>
          <a:xfrm>
            <a:off x="6861115" y="610142"/>
            <a:ext cx="2691269" cy="3322914"/>
          </a:xfrm>
          <a:prstGeom prst="rect">
            <a:avLst/>
          </a:prstGeom>
        </p:spPr>
      </p:pic>
      <p:sp>
        <p:nvSpPr>
          <p:cNvPr id="4" name="AutoShape 9"/>
          <p:cNvSpPr/>
          <p:nvPr/>
        </p:nvSpPr>
        <p:spPr bwMode="auto">
          <a:xfrm>
            <a:off x="9912424" y="1184692"/>
            <a:ext cx="1787525" cy="73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</a:t>
            </a:r>
            <a:r>
              <a:rPr lang="en-US" altLang="zh-CN" sz="4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se</a:t>
            </a:r>
          </a:p>
        </p:txBody>
      </p:sp>
      <p:sp>
        <p:nvSpPr>
          <p:cNvPr id="5" name="AutoShape 9"/>
          <p:cNvSpPr/>
          <p:nvPr/>
        </p:nvSpPr>
        <p:spPr bwMode="auto">
          <a:xfrm>
            <a:off x="349400" y="1064072"/>
            <a:ext cx="1787525" cy="73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</a:t>
            </a:r>
            <a:r>
              <a:rPr lang="en-US" altLang="zh-CN" sz="4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ow</a:t>
            </a:r>
          </a:p>
        </p:txBody>
      </p:sp>
      <p:sp>
        <p:nvSpPr>
          <p:cNvPr id="18" name="文本框 43"/>
          <p:cNvSpPr txBox="1"/>
          <p:nvPr/>
        </p:nvSpPr>
        <p:spPr>
          <a:xfrm>
            <a:off x="263352" y="54193"/>
            <a:ext cx="4368027" cy="9036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baseline="-30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r>
              <a:rPr lang="en-US" sz="6600" b="1" baseline="-3000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微软雅黑" panose="020B0503020204020204" pitchFamily="34" charset="-122"/>
              </a:rPr>
              <a:t>short or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微软雅黑" panose="020B0503020204020204" pitchFamily="34" charset="-122"/>
              </a:rPr>
              <a:t> tall</a:t>
            </a:r>
            <a:endParaRPr lang="en-US" sz="4400" b="1" baseline="-3000" dirty="0" smtClean="0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612336" y="2083151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n-US" altLang="zh-CN" sz="4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ɔː</a:t>
            </a:r>
            <a:r>
              <a:rPr lang="en-US" altLang="zh-CN" sz="4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zh-CN" altLang="pt-BR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7160" y="1769110"/>
            <a:ext cx="12014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aʊ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440" y="4221088"/>
            <a:ext cx="5238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cow is _____.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560" y="4216280"/>
            <a:ext cx="519092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horse is ____.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3060" y="5873115"/>
            <a:ext cx="25723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874711" y="5015898"/>
            <a:ext cx="216023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981325" y="4220845"/>
            <a:ext cx="2091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short</a:t>
            </a:r>
          </a:p>
        </p:txBody>
      </p:sp>
      <p:sp>
        <p:nvSpPr>
          <p:cNvPr id="7" name="AutoShape 9"/>
          <p:cNvSpPr/>
          <p:nvPr/>
        </p:nvSpPr>
        <p:spPr bwMode="auto">
          <a:xfrm>
            <a:off x="137160" y="5059680"/>
            <a:ext cx="12080875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horse is _____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than 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cow.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874760" y="4216400"/>
            <a:ext cx="2091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tall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36775" y="5916930"/>
            <a:ext cx="2091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short</a:t>
            </a: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er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42866" y="5060145"/>
            <a:ext cx="2091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tall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er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4" grpId="0" bldLvl="0" animBg="1"/>
      <p:bldP spid="5" grpId="0" bldLvl="0" animBg="1"/>
      <p:bldP spid="18" grpId="0"/>
      <p:bldP spid="19" grpId="0"/>
      <p:bldP spid="13" grpId="0"/>
      <p:bldP spid="14" grpId="0"/>
      <p:bldP spid="15" grpId="0"/>
      <p:bldP spid="22" grpId="0"/>
      <p:bldP spid="6" grpId="0"/>
      <p:bldP spid="7" grpId="0" bldLvl="0" animBg="1"/>
      <p:bldP spid="8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 bwMode="auto">
          <a:xfrm>
            <a:off x="331787" y="5892894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chicken __ _______ than a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hen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r>
              <a:rPr lang="en-US" altLang="zh-CN" sz="4400" dirty="0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4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1" name="AutoShape 9"/>
          <p:cNvSpPr/>
          <p:nvPr/>
        </p:nvSpPr>
        <p:spPr bwMode="auto">
          <a:xfrm>
            <a:off x="331644" y="4685718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hen __ _____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than </a:t>
            </a: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chicken.</a:t>
            </a:r>
          </a:p>
        </p:txBody>
      </p:sp>
      <p:pic>
        <p:nvPicPr>
          <p:cNvPr id="13" name="图片 12" descr="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499" y="232750"/>
            <a:ext cx="3024391" cy="3087751"/>
          </a:xfrm>
          <a:prstGeom prst="rect">
            <a:avLst/>
          </a:prstGeom>
        </p:spPr>
      </p:pic>
      <p:pic>
        <p:nvPicPr>
          <p:cNvPr id="14" name="图片 13" descr="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39861" y="1066132"/>
            <a:ext cx="1454491" cy="1736156"/>
          </a:xfrm>
          <a:prstGeom prst="rect">
            <a:avLst/>
          </a:prstGeom>
        </p:spPr>
      </p:pic>
      <p:sp>
        <p:nvSpPr>
          <p:cNvPr id="24" name="文本框 43"/>
          <p:cNvSpPr txBox="1"/>
          <p:nvPr/>
        </p:nvSpPr>
        <p:spPr>
          <a:xfrm>
            <a:off x="593183" y="182564"/>
            <a:ext cx="4368027" cy="8832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baseline="-30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small  or  large</a:t>
            </a:r>
            <a:r>
              <a:rPr lang="en-US" sz="4000" b="1" baseline="-3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39" name="矩形 38"/>
          <p:cNvSpPr/>
          <p:nvPr/>
        </p:nvSpPr>
        <p:spPr>
          <a:xfrm>
            <a:off x="8519795" y="1816538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zh-CN" altLang="pt-BR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zh-CN" altLang="pt-BR" sz="36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endParaRPr lang="zh-CN" altLang="pt-BR" sz="3600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18" y="3565396"/>
            <a:ext cx="5014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chicken is _____.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677" y="3564632"/>
            <a:ext cx="5014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hen is _____.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8864" y="4272518"/>
            <a:ext cx="288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967355" y="3565525"/>
            <a:ext cx="155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small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28915" y="3556000"/>
            <a:ext cx="155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large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51225" y="5936615"/>
            <a:ext cx="19939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small</a:t>
            </a: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er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433320" y="4729480"/>
            <a:ext cx="1797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large</a:t>
            </a: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764155" y="5936615"/>
            <a:ext cx="6870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839595" y="4729480"/>
            <a:ext cx="6870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is</a:t>
            </a:r>
          </a:p>
        </p:txBody>
      </p:sp>
      <p:sp>
        <p:nvSpPr>
          <p:cNvPr id="19" name="AutoShape 9"/>
          <p:cNvSpPr/>
          <p:nvPr/>
        </p:nvSpPr>
        <p:spPr bwMode="auto">
          <a:xfrm>
            <a:off x="9005530" y="1064554"/>
            <a:ext cx="1787525" cy="664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</a:t>
            </a:r>
            <a:r>
              <a:rPr lang="en-US" altLang="zh-CN" sz="3600" u="sng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</a:t>
            </a: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</a:t>
            </a:r>
            <a:endParaRPr lang="en-US" altLang="zh-CN" sz="3600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AutoShape 9"/>
          <p:cNvSpPr/>
          <p:nvPr/>
        </p:nvSpPr>
        <p:spPr bwMode="auto">
          <a:xfrm>
            <a:off x="331787" y="977900"/>
            <a:ext cx="1787525" cy="6642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</a:t>
            </a:r>
            <a:r>
              <a:rPr lang="en-US" altLang="zh-CN" sz="36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ck</a:t>
            </a:r>
            <a:r>
              <a:rPr lang="en-US" altLang="zh-CN" sz="36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</a:t>
            </a:r>
          </a:p>
        </p:txBody>
      </p:sp>
      <p:sp>
        <p:nvSpPr>
          <p:cNvPr id="21" name="矩形 20"/>
          <p:cNvSpPr/>
          <p:nvPr/>
        </p:nvSpPr>
        <p:spPr>
          <a:xfrm>
            <a:off x="-19050" y="1728470"/>
            <a:ext cx="1976755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zh-CN" altLang="pt-BR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pt-BR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'tʃ</a:t>
            </a:r>
            <a:r>
              <a:rPr lang="zh-CN" altLang="pt-BR" sz="36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ɪ</a:t>
            </a:r>
            <a:r>
              <a:rPr lang="zh-CN" altLang="pt-BR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k</a:t>
            </a:r>
            <a:r>
              <a:rPr lang="zh-CN" altLang="pt-BR" sz="36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ɪ</a:t>
            </a:r>
            <a:r>
              <a:rPr lang="zh-CN" altLang="pt-BR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</a:t>
            </a:r>
            <a:r>
              <a:rPr lang="zh-CN" altLang="pt-BR" sz="36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endParaRPr lang="zh-CN" altLang="pt-BR" sz="3600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bldLvl="0" animBg="1"/>
      <p:bldP spid="11" grpId="0" bldLvl="0" animBg="1"/>
      <p:bldP spid="24" grpId="0"/>
      <p:bldP spid="39" grpId="0"/>
      <p:bldP spid="39" grpId="1"/>
      <p:bldP spid="2" grpId="0"/>
      <p:bldP spid="17" grpId="0"/>
      <p:bldP spid="6" grpId="0"/>
      <p:bldP spid="7" grpId="0"/>
      <p:bldP spid="8" grpId="0"/>
      <p:bldP spid="10" grpId="0"/>
      <p:bldP spid="12" grpId="0"/>
      <p:bldP spid="18" grpId="0"/>
      <p:bldP spid="19" grpId="0" bldLvl="0" animBg="1"/>
      <p:bldP spid="20" grpId="0" bldLvl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/>
          <p:cNvSpPr txBox="1"/>
          <p:nvPr/>
        </p:nvSpPr>
        <p:spPr>
          <a:xfrm>
            <a:off x="479376" y="53659"/>
            <a:ext cx="4368027" cy="8832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baseline="-30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heavy  or  thin</a:t>
            </a:r>
            <a:r>
              <a:rPr lang="en-US" sz="6600" b="1" baseline="-3000" dirty="0" smtClean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 </a:t>
            </a:r>
          </a:p>
        </p:txBody>
      </p:sp>
      <p:pic>
        <p:nvPicPr>
          <p:cNvPr id="3" name="图片 2" descr="QQ图片20181207011742"/>
          <p:cNvPicPr>
            <a:picLocks noChangeAspect="1"/>
          </p:cNvPicPr>
          <p:nvPr/>
        </p:nvPicPr>
        <p:blipFill>
          <a:blip r:embed="rId2"/>
          <a:srcRect l="10036" r="12389" b="8847"/>
          <a:stretch>
            <a:fillRect/>
          </a:stretch>
        </p:blipFill>
        <p:spPr>
          <a:xfrm flipH="1">
            <a:off x="2066152" y="784511"/>
            <a:ext cx="2380827" cy="2454036"/>
          </a:xfrm>
          <a:prstGeom prst="rect">
            <a:avLst/>
          </a:prstGeom>
        </p:spPr>
      </p:pic>
      <p:sp>
        <p:nvSpPr>
          <p:cNvPr id="4" name="AutoShape 9"/>
          <p:cNvSpPr/>
          <p:nvPr/>
        </p:nvSpPr>
        <p:spPr bwMode="auto">
          <a:xfrm>
            <a:off x="749311" y="1321083"/>
            <a:ext cx="1787525" cy="73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sh</a:t>
            </a:r>
            <a:r>
              <a:rPr lang="en-US" altLang="zh-CN" sz="4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ee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</a:t>
            </a:r>
          </a:p>
        </p:txBody>
      </p:sp>
      <p:sp>
        <p:nvSpPr>
          <p:cNvPr id="5" name="矩形 4"/>
          <p:cNvSpPr/>
          <p:nvPr/>
        </p:nvSpPr>
        <p:spPr>
          <a:xfrm>
            <a:off x="570310" y="2139739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n-US" altLang="zh-CN" sz="4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ʃ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iː</a:t>
            </a:r>
            <a:r>
              <a:rPr lang="en-US" altLang="zh-CN" sz="40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zh-CN" altLang="pt-BR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6" name="图片 5" descr="QQ图片201812070117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860" y="560070"/>
            <a:ext cx="3898265" cy="2678430"/>
          </a:xfrm>
          <a:prstGeom prst="rect">
            <a:avLst/>
          </a:prstGeom>
        </p:spPr>
      </p:pic>
      <p:sp>
        <p:nvSpPr>
          <p:cNvPr id="7" name="AutoShape 9"/>
          <p:cNvSpPr/>
          <p:nvPr/>
        </p:nvSpPr>
        <p:spPr bwMode="auto">
          <a:xfrm>
            <a:off x="10488488" y="1401441"/>
            <a:ext cx="1591310" cy="73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</a:t>
            </a:r>
            <a:r>
              <a:rPr lang="en-US" altLang="zh-CN" sz="40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165" y="3568948"/>
            <a:ext cx="5014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sheep is ____.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7773" y="3568948"/>
            <a:ext cx="50147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pig is _____.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AutoShape 9"/>
          <p:cNvSpPr/>
          <p:nvPr/>
        </p:nvSpPr>
        <p:spPr bwMode="auto">
          <a:xfrm>
            <a:off x="335360" y="4419787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pig __ ______ ____ __ _____.</a:t>
            </a:r>
            <a:r>
              <a:rPr lang="en-US" altLang="zh-CN" sz="4400" dirty="0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4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AutoShape 9"/>
          <p:cNvSpPr/>
          <p:nvPr/>
        </p:nvSpPr>
        <p:spPr bwMode="auto">
          <a:xfrm>
            <a:off x="2862616" y="5486567"/>
            <a:ext cx="2100441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thin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ner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4" name="AutoShape 9"/>
          <p:cNvSpPr/>
          <p:nvPr/>
        </p:nvSpPr>
        <p:spPr bwMode="auto">
          <a:xfrm>
            <a:off x="2500264" y="4400873"/>
            <a:ext cx="2952328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endParaRPr lang="en-US" altLang="zh-CN" sz="44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6345" y="6368103"/>
            <a:ext cx="2201777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l-GR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'</a:t>
            </a:r>
            <a:r>
              <a:rPr lang="el-GR" altLang="zh-CN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θ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ɪ</a:t>
            </a:r>
            <a:r>
              <a:rPr lang="en-US" altLang="zh-CN" sz="4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zh-CN" altLang="pt-BR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endParaRPr lang="zh-CN" altLang="pt-BR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42910" y="2228004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/p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ɪ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</a:t>
            </a:r>
            <a:r>
              <a:rPr lang="en-US" altLang="zh-CN" sz="4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lang="zh-CN" altLang="pt-BR" sz="4000" b="1" dirty="0">
              <a:solidFill>
                <a:schemeClr val="bg2">
                  <a:lumMod val="1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20695" y="3568700"/>
            <a:ext cx="1783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thin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601075" y="3568700"/>
            <a:ext cx="1783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heavy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690370" y="446341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is</a:t>
            </a:r>
          </a:p>
        </p:txBody>
      </p:sp>
      <p:sp>
        <p:nvSpPr>
          <p:cNvPr id="19" name="AutoShape 9"/>
          <p:cNvSpPr/>
          <p:nvPr/>
        </p:nvSpPr>
        <p:spPr bwMode="auto">
          <a:xfrm>
            <a:off x="335360" y="5486587"/>
            <a:ext cx="12061190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sheep </a:t>
            </a:r>
            <a:r>
              <a:rPr lang="en-US" altLang="zh-CN" sz="4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__ _______ ____ __ ___.</a:t>
            </a:r>
            <a:r>
              <a:rPr lang="en-US" altLang="zh-CN" sz="4400" dirty="0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4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02510" y="553021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302510" y="4463415"/>
            <a:ext cx="20148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heav</a:t>
            </a: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ier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963160" y="5530215"/>
            <a:ext cx="13982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than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152265" y="4463415"/>
            <a:ext cx="13982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than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465445" y="4463415"/>
            <a:ext cx="5314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361430" y="5530215"/>
            <a:ext cx="5314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27" name="AutoShape 9"/>
          <p:cNvSpPr/>
          <p:nvPr/>
        </p:nvSpPr>
        <p:spPr bwMode="auto">
          <a:xfrm>
            <a:off x="6153796" y="4401468"/>
            <a:ext cx="1787525" cy="812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4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sheep</a:t>
            </a:r>
          </a:p>
        </p:txBody>
      </p:sp>
      <p:sp>
        <p:nvSpPr>
          <p:cNvPr id="28" name="AutoShape 9"/>
          <p:cNvSpPr/>
          <p:nvPr/>
        </p:nvSpPr>
        <p:spPr bwMode="auto">
          <a:xfrm>
            <a:off x="7009958" y="5486396"/>
            <a:ext cx="1591310" cy="73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5" grpId="0"/>
      <p:bldP spid="7" grpId="0" bldLvl="0" animBg="1"/>
      <p:bldP spid="8" grpId="0"/>
      <p:bldP spid="9" grpId="0"/>
      <p:bldP spid="11" grpId="0" animBg="1"/>
      <p:bldP spid="11" grpId="1" bldLvl="0" animBg="1"/>
      <p:bldP spid="13" grpId="0" bldLvl="0" animBg="1"/>
      <p:bldP spid="14" grpId="0" bldLvl="0" animBg="1"/>
      <p:bldP spid="15" grpId="0"/>
      <p:bldP spid="12" grpId="0"/>
      <p:bldP spid="16" grpId="0"/>
      <p:bldP spid="17" grpId="0"/>
      <p:bldP spid="18" grpId="0"/>
      <p:bldP spid="19" grpId="0" animBg="1"/>
      <p:bldP spid="19" grpId="1" bldLvl="0" animBg="1"/>
      <p:bldP spid="20" grpId="0"/>
      <p:bldP spid="21" grpId="0"/>
      <p:bldP spid="22" grpId="0"/>
      <p:bldP spid="23" grpId="0"/>
      <p:bldP spid="24" grpId="0"/>
      <p:bldP spid="26" grpId="0"/>
      <p:bldP spid="27" grpId="1" bldLvl="0" animBg="1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9"/>
          <a:stretch/>
        </p:blipFill>
        <p:spPr>
          <a:xfrm>
            <a:off x="2927648" y="260648"/>
            <a:ext cx="2952328" cy="5997996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5959460" y="404664"/>
            <a:ext cx="5544616" cy="4392489"/>
          </a:xfrm>
          <a:prstGeom prst="wedgeEllipseCallout">
            <a:avLst>
              <a:gd name="adj1" fmla="val -62022"/>
              <a:gd name="adj2" fmla="val 23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16080" y="891135"/>
            <a:ext cx="4687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invited four of my friends to visit the farm</a:t>
            </a:r>
          </a:p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week.</a:t>
            </a:r>
          </a:p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talked about the animals on the farm happily. 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976" y="281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Theme">
  <a:themeElements>
    <a:clrScheme name="自定义 380">
      <a:dk1>
        <a:srgbClr val="3F7A33"/>
      </a:dk1>
      <a:lt1>
        <a:srgbClr val="FFFFFF"/>
      </a:lt1>
      <a:dk2>
        <a:srgbClr val="3F7A33"/>
      </a:dk2>
      <a:lt2>
        <a:srgbClr val="F0F0F0"/>
      </a:lt2>
      <a:accent1>
        <a:srgbClr val="569547"/>
      </a:accent1>
      <a:accent2>
        <a:srgbClr val="3F7A33"/>
      </a:accent2>
      <a:accent3>
        <a:srgbClr val="569547"/>
      </a:accent3>
      <a:accent4>
        <a:srgbClr val="3F7A33"/>
      </a:accent4>
      <a:accent5>
        <a:srgbClr val="569547"/>
      </a:accent5>
      <a:accent6>
        <a:srgbClr val="3F7A33"/>
      </a:accent6>
      <a:hlink>
        <a:srgbClr val="569547"/>
      </a:hlink>
      <a:folHlink>
        <a:srgbClr val="3F7A33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8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811</Words>
  <Application>Microsoft Office PowerPoint</Application>
  <PresentationFormat>宽屏</PresentationFormat>
  <Paragraphs>206</Paragraphs>
  <Slides>23</Slides>
  <Notes>9</Notes>
  <HiddenSlides>0</HiddenSlides>
  <MMClips>9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3" baseType="lpstr">
      <vt:lpstr>Arial Black</vt:lpstr>
      <vt:lpstr>Arial</vt:lpstr>
      <vt:lpstr>宋体</vt:lpstr>
      <vt:lpstr>Lato Regular</vt:lpstr>
      <vt:lpstr>方正姚体</vt:lpstr>
      <vt:lpstr>黑体</vt:lpstr>
      <vt:lpstr>Trebuchet MS</vt:lpstr>
      <vt:lpstr>Microsoft YaHei UI</vt:lpstr>
      <vt:lpstr>Berlin Sans FB Demi</vt:lpstr>
      <vt:lpstr>华文细黑</vt:lpstr>
      <vt:lpstr>微软雅黑</vt:lpstr>
      <vt:lpstr>Franklin Gothic Heavy</vt:lpstr>
      <vt:lpstr>Calibri</vt:lpstr>
      <vt:lpstr>Adobe Gothic Std B</vt:lpstr>
      <vt:lpstr>Lato</vt:lpstr>
      <vt:lpstr>Arial Narrow</vt:lpstr>
      <vt:lpstr>Times New Roman</vt:lpstr>
      <vt:lpstr>Adobe Arabic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更多模版：亮亮图文旗舰店https:/liangliangtuwen.tmall.com</cp:keywords>
  <dc:description>更多模版：亮亮图文旗舰店https://liangliangtuwen.tmall.com</dc:description>
  <cp:lastModifiedBy/>
  <cp:revision>41</cp:revision>
  <dcterms:created xsi:type="dcterms:W3CDTF">2017-11-29T02:36:00Z</dcterms:created>
  <dcterms:modified xsi:type="dcterms:W3CDTF">2018-12-13T16:57:41Z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2052-10.1.0.7670</vt:lpwstr>
  </property>
</Properties>
</file>