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71" r:id="rId5"/>
    <p:sldId id="313" r:id="rId6"/>
    <p:sldId id="266" r:id="rId7"/>
    <p:sldId id="270" r:id="rId8"/>
    <p:sldId id="277" r:id="rId9"/>
    <p:sldId id="269" r:id="rId10"/>
    <p:sldId id="279" r:id="rId11"/>
    <p:sldId id="274" r:id="rId12"/>
    <p:sldId id="310" r:id="rId13"/>
    <p:sldId id="287" r:id="rId14"/>
    <p:sldId id="278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8AB"/>
    <a:srgbClr val="D9DADE"/>
    <a:srgbClr val="10DDE0"/>
    <a:srgbClr val="07B5AF"/>
    <a:srgbClr val="00C6CF"/>
    <a:srgbClr val="FF6699"/>
    <a:srgbClr val="FFC5BD"/>
    <a:srgbClr val="96E4DE"/>
    <a:srgbClr val="FF9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08" y="-798"/>
      </p:cViewPr>
      <p:guideLst>
        <p:guide orient="horz" pos="21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36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process" loCatId="process" qsTypeId="urn:microsoft.com/office/officeart/2005/8/quickstyle/simple1" qsCatId="simple" csTypeId="urn:microsoft.com/office/officeart/2005/8/colors/accent0_2" csCatId="accent1" phldr="0"/>
      <dgm:spPr/>
      <dgm:t>
        <a:bodyPr/>
        <a:p>
          <a:endParaRPr lang="zh-CN" altLang="en-US"/>
        </a:p>
      </dgm:t>
    </dgm:pt>
    <dgm:pt modelId="{FCC504F5-317D-4294-815B-28489BDC5845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教材</a:t>
          </a:r>
          <a:r>
            <a:rPr lang="zh-CN" altLang="en-US"/>
            <a:t/>
          </a:r>
          <a:endParaRPr lang="zh-CN" altLang="en-US"/>
        </a:p>
      </dgm:t>
    </dgm:pt>
    <dgm:pt modelId="{8F05BE86-1921-41BD-B82E-72272E9475E9}" cxnId="{14161EF1-F038-4DE2-8415-77A20D07CFEC}" type="parTrans">
      <dgm:prSet/>
      <dgm:spPr/>
      <dgm:t>
        <a:bodyPr/>
        <a:p>
          <a:endParaRPr lang="zh-CN" altLang="en-US"/>
        </a:p>
      </dgm:t>
    </dgm:pt>
    <dgm:pt modelId="{67223200-D196-44B3-9DFD-D095DDBC10AB}" cxnId="{14161EF1-F038-4DE2-8415-77A20D07CFEC}" type="sibTrans">
      <dgm:prSet/>
      <dgm:spPr/>
      <dgm:t>
        <a:bodyPr/>
        <a:p>
          <a:endParaRPr lang="zh-CN" altLang="en-US"/>
        </a:p>
      </dgm:t>
    </dgm:pt>
    <dgm:pt modelId="{F3F66F6A-184E-4CBB-A544-AC2BF2A74FC0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特点</a:t>
          </a: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/>
            <a:t>工具</a:t>
          </a:r>
          <a:r>
            <a:rPr lang="zh-CN" altLang="en-US" sz="2400"/>
            <a:t>性</a:t>
          </a:r>
          <a:r>
            <a:rPr lang="en-US" altLang="zh-CN" sz="2400"/>
            <a:t>+</a:t>
          </a:r>
          <a:r>
            <a:rPr lang="zh-CN" altLang="en-US" sz="2400"/>
            <a:t>人文性</a:t>
          </a:r>
          <a:r>
            <a:rPr lang="zh-CN" altLang="en-US" sz="2900"/>
            <a:t/>
          </a:r>
          <a:endParaRPr lang="zh-CN" altLang="en-US" sz="2900"/>
        </a:p>
      </dgm:t>
    </dgm:pt>
    <dgm:pt modelId="{7A0C70B0-5DAE-45AB-9915-863AC3FA4D2D}" cxnId="{0B9675D4-9591-4F83-9638-9EAA93503C1A}" type="parTrans">
      <dgm:prSet/>
      <dgm:spPr/>
      <dgm:t>
        <a:bodyPr/>
        <a:p>
          <a:endParaRPr lang="zh-CN" altLang="en-US"/>
        </a:p>
      </dgm:t>
    </dgm:pt>
    <dgm:pt modelId="{47DD308A-8526-455B-A37F-FEE2CC1C75AF}" cxnId="{0B9675D4-9591-4F83-9638-9EAA93503C1A}" type="sibTrans">
      <dgm:prSet/>
      <dgm:spPr/>
      <dgm:t>
        <a:bodyPr/>
        <a:p>
          <a:endParaRPr lang="zh-CN" altLang="en-US"/>
        </a:p>
      </dgm:t>
    </dgm:pt>
    <dgm:pt modelId="{AF1F8863-10B9-4C4D-9EC1-06113C967B0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结构</a:t>
          </a: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sym typeface="+mn-ea"/>
            </a:rPr>
            <a:t>层次</a:t>
          </a:r>
          <a:r>
            <a:rPr lang="zh-CN" altLang="en-US" sz="2400">
              <a:sym typeface="+mn-ea"/>
            </a:rPr>
            <a:t>分明、</a:t>
          </a:r>
          <a:r>
            <a:rPr lang="zh-CN" altLang="en-US" sz="2400"/>
            <a:t>小步</a:t>
          </a:r>
          <a:r>
            <a:rPr lang="zh-CN" altLang="en-US" sz="2400"/>
            <a:t>推进、螺旋</a:t>
          </a:r>
          <a:r>
            <a:rPr lang="zh-CN" altLang="en-US" sz="2400"/>
            <a:t>上升</a:t>
          </a:r>
          <a:r>
            <a:rPr lang="zh-CN" altLang="en-US" sz="2400"/>
            <a:t/>
          </a:r>
          <a:endParaRPr lang="zh-CN" altLang="en-US" sz="2400"/>
        </a:p>
      </dgm:t>
    </dgm:pt>
    <dgm:pt modelId="{9D07007C-BD68-4405-8494-67D7FE2CE500}" cxnId="{4D7FCF9B-59D5-4F0E-9F68-C2CADD477193}" type="parTrans">
      <dgm:prSet/>
      <dgm:spPr/>
    </dgm:pt>
    <dgm:pt modelId="{E1048130-A4AB-4949-82BE-D80C6A5486F7}" cxnId="{4D7FCF9B-59D5-4F0E-9F68-C2CADD477193}" type="sibTrans">
      <dgm:prSet/>
      <dgm:spPr/>
    </dgm:pt>
    <dgm:pt modelId="{780FAED3-C4BD-4FF1-8B67-8499CCFAE2E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单元</a:t>
          </a:r>
          <a:r>
            <a:rPr lang="zh-CN" altLang="en-US"/>
            <a:t/>
          </a:r>
          <a:endParaRPr lang="zh-CN" altLang="en-US"/>
        </a:p>
      </dgm:t>
    </dgm:pt>
    <dgm:pt modelId="{88C57C74-C9C4-46CF-A10B-13A1A1E7714C}" cxnId="{B1BB2AEB-3D5D-43C3-B051-B3883997B99A}" type="parTrans">
      <dgm:prSet/>
      <dgm:spPr/>
      <dgm:t>
        <a:bodyPr/>
        <a:p>
          <a:endParaRPr lang="zh-CN" altLang="en-US"/>
        </a:p>
      </dgm:t>
    </dgm:pt>
    <dgm:pt modelId="{34435F2A-D730-405E-99D5-BBC9FB7499FA}" cxnId="{B1BB2AEB-3D5D-43C3-B051-B3883997B99A}" type="sibTrans">
      <dgm:prSet/>
      <dgm:spPr/>
      <dgm:t>
        <a:bodyPr/>
        <a:p>
          <a:endParaRPr lang="zh-CN" altLang="en-US"/>
        </a:p>
      </dgm:t>
    </dgm:pt>
    <dgm:pt modelId="{3E6D5D4F-935E-467F-A6CA-DFB49E904BF2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话题</a:t>
          </a: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学科</a:t>
          </a:r>
          <a:r>
            <a:rPr lang="en-US" altLang="zh-CN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rPr>
            <a:t> </a:t>
          </a:r>
          <a:r>
            <a:rPr lang="zh-CN" altLang="en-US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rPr>
            <a:t/>
          </a:r>
          <a:endParaRPr lang="zh-CN" altLang="en-US" sz="2400">
            <a:latin typeface="Times New Roman" panose="02020603050405020304" pitchFamily="18" charset="0"/>
            <a:ea typeface="黑体" panose="02010609060101010101" charset="-122"/>
            <a:cs typeface="Times New Roman" panose="02020603050405020304" pitchFamily="18" charset="0"/>
          </a:endParaRPr>
        </a:p>
      </dgm:t>
    </dgm:pt>
    <dgm:pt modelId="{DFE6860A-9AF6-4E3A-8810-968954321458}" cxnId="{4A0D3495-FCDA-4B5B-995A-3F1A037D705E}" type="parTrans">
      <dgm:prSet/>
      <dgm:spPr/>
      <dgm:t>
        <a:bodyPr/>
        <a:p>
          <a:endParaRPr lang="zh-CN" altLang="en-US"/>
        </a:p>
      </dgm:t>
    </dgm:pt>
    <dgm:pt modelId="{F6E211F9-5728-4C1B-B4EC-036ED0730A63}" cxnId="{4A0D3495-FCDA-4B5B-995A-3F1A037D705E}" type="sibTrans">
      <dgm:prSet/>
      <dgm:spPr/>
      <dgm:t>
        <a:bodyPr/>
        <a:p>
          <a:endParaRPr lang="zh-CN" altLang="en-US"/>
        </a:p>
      </dgm:t>
    </dgm:pt>
    <dgm:pt modelId="{0675B867-3945-4D6E-8F2B-D732E0F9A86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功能</a:t>
          </a: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谈论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喜好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并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阐释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原因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/>
          </a:r>
          <a:endParaRPr lang="zh-CN" altLang="en-US" sz="2400">
            <a:latin typeface="宋体" panose="02010600030101010101" pitchFamily="2" charset="-122"/>
            <a:ea typeface="宋体" panose="02010600030101010101" pitchFamily="2" charset="-122"/>
            <a:cs typeface="Times New Roman" panose="02020603050405020304" pitchFamily="18" charset="0"/>
            <a:sym typeface="+mn-ea"/>
          </a:endParaRPr>
        </a:p>
      </dgm:t>
    </dgm:pt>
    <dgm:pt modelId="{E88AB704-4433-42C1-9E3B-5AE144A1AF93}" cxnId="{50842E15-CA66-4518-A34F-CCC9AC0A0506}" type="parTrans">
      <dgm:prSet/>
      <dgm:spPr/>
    </dgm:pt>
    <dgm:pt modelId="{AB016E0C-E59A-4EB5-9E7F-B9EEC50D807F}" cxnId="{50842E15-CA66-4518-A34F-CCC9AC0A0506}" type="sibTrans">
      <dgm:prSet/>
      <dgm:spPr/>
    </dgm:pt>
    <dgm:pt modelId="{1D70B282-9875-47E1-864B-0DB9F83A330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课时</a:t>
          </a:r>
          <a:r>
            <a:rPr lang="zh-CN" altLang="en-US"/>
            <a:t/>
          </a:r>
          <a:endParaRPr lang="zh-CN" altLang="en-US"/>
        </a:p>
      </dgm:t>
    </dgm:pt>
    <dgm:pt modelId="{4682E278-8387-4875-A48B-989607C0A09E}" cxnId="{AB6EF0E0-A768-4255-96BA-B570A00964B7}" type="parTrans">
      <dgm:prSet/>
      <dgm:spPr/>
      <dgm:t>
        <a:bodyPr/>
        <a:p>
          <a:endParaRPr lang="zh-CN" altLang="en-US"/>
        </a:p>
      </dgm:t>
    </dgm:pt>
    <dgm:pt modelId="{DF77052B-043C-4E4A-8039-9D1D7DFB40F4}" cxnId="{AB6EF0E0-A768-4255-96BA-B570A00964B7}" type="sibTrans">
      <dgm:prSet/>
      <dgm:spPr/>
      <dgm:t>
        <a:bodyPr/>
        <a:p>
          <a:endParaRPr lang="zh-CN" altLang="en-US"/>
        </a:p>
      </dgm:t>
    </dgm:pt>
    <dgm:pt modelId="{30BE85C4-8BB0-4C0C-B58F-618B83FFA90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课型</a:t>
          </a: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听说</a:t>
          </a:r>
          <a:r>
            <a: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课</a:t>
          </a:r>
          <a:r>
            <a: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/>
          </a:r>
          <a:endParaRPr lang="zh-CN" altLang="en-US" sz="240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99A19955-80B2-46DE-B74C-C0C8C4D708F2}" cxnId="{D2BA99F6-54BF-4614-8C80-657057FBF8FB}" type="parTrans">
      <dgm:prSet/>
      <dgm:spPr/>
      <dgm:t>
        <a:bodyPr/>
        <a:p>
          <a:endParaRPr lang="zh-CN" altLang="en-US"/>
        </a:p>
      </dgm:t>
    </dgm:pt>
    <dgm:pt modelId="{CB48F5C6-507D-451D-9B2B-7C607BFEAF95}" cxnId="{D2BA99F6-54BF-4614-8C80-657057FBF8FB}" type="sibTrans">
      <dgm:prSet/>
      <dgm:spPr/>
      <dgm:t>
        <a:bodyPr/>
        <a:p>
          <a:endParaRPr lang="zh-CN" altLang="en-US"/>
        </a:p>
      </dgm:t>
    </dgm:pt>
    <dgm:pt modelId="{415A8D85-9395-4DE5-BC2F-8A86BC7DEF2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b="1">
              <a:latin typeface="黑体" panose="02010609060101010101" charset="-122"/>
              <a:ea typeface="黑体" panose="02010609060101010101" charset="-122"/>
            </a:rPr>
            <a:t>内容：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>用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>特殊疑问句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>询问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>喜好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>及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>回答</a:t>
          </a:r>
          <a:r>
            <a:rPr lang="zh-CN" altLang="en-US" sz="2400">
              <a:latin typeface="宋体" panose="02010600030101010101" pitchFamily="2" charset="-122"/>
              <a:ea typeface="宋体" panose="02010600030101010101" pitchFamily="2" charset="-122"/>
            </a:rPr>
            <a:t/>
          </a:r>
          <a:endParaRPr lang="zh-CN" altLang="en-US" sz="240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E18ECD59-C258-4219-B104-98C9D4500645}" cxnId="{A8DA4CE5-5C3C-45B7-A5AC-5E315BC043C8}" type="parTrans">
      <dgm:prSet/>
      <dgm:spPr/>
    </dgm:pt>
    <dgm:pt modelId="{6391FDF0-9B43-4860-A79E-27A055B728D8}" cxnId="{A8DA4CE5-5C3C-45B7-A5AC-5E315BC043C8}" type="sibTrans">
      <dgm:prSet/>
      <dgm:spPr/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44D3F38-216B-445A-B1B9-8008AEDB7A9D}" type="pres">
      <dgm:prSet presAssocID="{FCC504F5-317D-4294-815B-28489BDC5845}" presName="descendantText" presStyleLbl="alignAcc1" presStyleIdx="0" presStyleCnt="3">
        <dgm:presLayoutVars>
          <dgm:bulletEnabled val="1"/>
        </dgm:presLayoutVars>
      </dgm:prSet>
      <dgm:spPr/>
    </dgm:pt>
    <dgm:pt modelId="{D3A691E5-F443-4F8D-81BB-9D15C0875E8C}" type="pres">
      <dgm:prSet presAssocID="{67223200-D196-44B3-9DFD-D095DDBC10AB}" presName="sp" presStyleCnt="0"/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1" presStyleCnt="3">
        <dgm:presLayoutVars>
          <dgm:bulletEnabled val="1"/>
        </dgm:presLayoutVars>
      </dgm:prSet>
      <dgm:spPr/>
    </dgm:pt>
    <dgm:pt modelId="{5C381A65-34D3-41B1-9499-0884AAA35FC6}" type="pres">
      <dgm:prSet presAssocID="{34435F2A-D730-405E-99D5-BBC9FB7499FA}" presName="sp" presStyleCnt="0"/>
      <dgm:spPr/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E17FEF5-EEE1-41BB-96FD-8FBB3FCF3860}" type="pres">
      <dgm:prSet presAssocID="{1D70B282-9875-47E1-864B-0DB9F83A330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4161EF1-F038-4DE2-8415-77A20D07CFEC}" srcId="{DF9829FD-DD90-4EE7-BCD7-4AF299D6F45A}" destId="{FCC504F5-317D-4294-815B-28489BDC5845}" srcOrd="0" destOrd="0" parTransId="{8F05BE86-1921-41BD-B82E-72272E9475E9}" sibTransId="{67223200-D196-44B3-9DFD-D095DDBC10AB}"/>
    <dgm:cxn modelId="{0B9675D4-9591-4F83-9638-9EAA93503C1A}" srcId="{FCC504F5-317D-4294-815B-28489BDC5845}" destId="{F3F66F6A-184E-4CBB-A544-AC2BF2A74FC0}" srcOrd="0" destOrd="0" parTransId="{7A0C70B0-5DAE-45AB-9915-863AC3FA4D2D}" sibTransId="{47DD308A-8526-455B-A37F-FEE2CC1C75AF}"/>
    <dgm:cxn modelId="{4D7FCF9B-59D5-4F0E-9F68-C2CADD477193}" srcId="{FCC504F5-317D-4294-815B-28489BDC5845}" destId="{AF1F8863-10B9-4C4D-9EC1-06113C967B08}" srcOrd="1" destOrd="0" parTransId="{9D07007C-BD68-4405-8494-67D7FE2CE500}" sibTransId="{E1048130-A4AB-4949-82BE-D80C6A5486F7}"/>
    <dgm:cxn modelId="{B1BB2AEB-3D5D-43C3-B051-B3883997B99A}" srcId="{DF9829FD-DD90-4EE7-BCD7-4AF299D6F45A}" destId="{780FAED3-C4BD-4FF1-8B67-8499CCFAE2ED}" srcOrd="1" destOrd="0" parTransId="{88C57C74-C9C4-46CF-A10B-13A1A1E7714C}" sibTransId="{34435F2A-D730-405E-99D5-BBC9FB7499FA}"/>
    <dgm:cxn modelId="{4A0D3495-FCDA-4B5B-995A-3F1A037D705E}" srcId="{780FAED3-C4BD-4FF1-8B67-8499CCFAE2ED}" destId="{3E6D5D4F-935E-467F-A6CA-DFB49E904BF2}" srcOrd="0" destOrd="1" parTransId="{DFE6860A-9AF6-4E3A-8810-968954321458}" sibTransId="{F6E211F9-5728-4C1B-B4EC-036ED0730A63}"/>
    <dgm:cxn modelId="{50842E15-CA66-4518-A34F-CCC9AC0A0506}" srcId="{780FAED3-C4BD-4FF1-8B67-8499CCFAE2ED}" destId="{0675B867-3945-4D6E-8F2B-D732E0F9A868}" srcOrd="1" destOrd="1" parTransId="{E88AB704-4433-42C1-9E3B-5AE144A1AF93}" sibTransId="{AB016E0C-E59A-4EB5-9E7F-B9EEC50D807F}"/>
    <dgm:cxn modelId="{AB6EF0E0-A768-4255-96BA-B570A00964B7}" srcId="{DF9829FD-DD90-4EE7-BCD7-4AF299D6F45A}" destId="{1D70B282-9875-47E1-864B-0DB9F83A3309}" srcOrd="2" destOrd="0" parTransId="{4682E278-8387-4875-A48B-989607C0A09E}" sibTransId="{DF77052B-043C-4E4A-8039-9D1D7DFB40F4}"/>
    <dgm:cxn modelId="{D2BA99F6-54BF-4614-8C80-657057FBF8FB}" srcId="{1D70B282-9875-47E1-864B-0DB9F83A3309}" destId="{30BE85C4-8BB0-4C0C-B58F-618B83FFA907}" srcOrd="0" destOrd="2" parTransId="{99A19955-80B2-46DE-B74C-C0C8C4D708F2}" sibTransId="{CB48F5C6-507D-451D-9B2B-7C607BFEAF95}"/>
    <dgm:cxn modelId="{A8DA4CE5-5C3C-45B7-A5AC-5E315BC043C8}" srcId="{1D70B282-9875-47E1-864B-0DB9F83A3309}" destId="{415A8D85-9395-4DE5-BC2F-8A86BC7DEF20}" srcOrd="1" destOrd="2" parTransId="{E18ECD59-C258-4219-B104-98C9D4500645}" sibTransId="{6391FDF0-9B43-4860-A79E-27A055B728D8}"/>
    <dgm:cxn modelId="{486A6A10-AC31-4970-843A-11CF80CC569B}" type="presOf" srcId="{DF9829FD-DD90-4EE7-BCD7-4AF299D6F45A}" destId="{7BB0B505-7D43-42E4-8FC0-6C91316CBFEB}" srcOrd="0" destOrd="0" presId="urn:microsoft.com/office/officeart/2005/8/layout/chevron2"/>
    <dgm:cxn modelId="{998170D2-B64F-497B-AE67-22CEDD5A8883}" type="presParOf" srcId="{7BB0B505-7D43-42E4-8FC0-6C91316CBFEB}" destId="{97F2BEE4-0E0F-4FCA-A4B0-E20AD8C04C13}" srcOrd="0" destOrd="0" presId="urn:microsoft.com/office/officeart/2005/8/layout/chevron2"/>
    <dgm:cxn modelId="{01A0B5D3-990E-430F-B051-553436B79CC7}" type="presParOf" srcId="{97F2BEE4-0E0F-4FCA-A4B0-E20AD8C04C13}" destId="{A16E3110-57E1-4619-A55C-DCD0DD5CE084}" srcOrd="0" destOrd="0" presId="urn:microsoft.com/office/officeart/2005/8/layout/chevron2"/>
    <dgm:cxn modelId="{CF8A5E42-75B9-49BF-B92E-342725FC6E32}" type="presOf" srcId="{FCC504F5-317D-4294-815B-28489BDC5845}" destId="{A16E3110-57E1-4619-A55C-DCD0DD5CE084}" srcOrd="0" destOrd="0" presId="urn:microsoft.com/office/officeart/2005/8/layout/chevron2"/>
    <dgm:cxn modelId="{4CDEC684-1B83-4304-B514-EBBE99E49985}" type="presParOf" srcId="{97F2BEE4-0E0F-4FCA-A4B0-E20AD8C04C13}" destId="{544D3F38-216B-445A-B1B9-8008AEDB7A9D}" srcOrd="1" destOrd="0" presId="urn:microsoft.com/office/officeart/2005/8/layout/chevron2"/>
    <dgm:cxn modelId="{E395C893-B6FB-42EF-8FD2-AE70F41B2743}" type="presOf" srcId="{F3F66F6A-184E-4CBB-A544-AC2BF2A74FC0}" destId="{544D3F38-216B-445A-B1B9-8008AEDB7A9D}" srcOrd="0" destOrd="0" presId="urn:microsoft.com/office/officeart/2005/8/layout/chevron2"/>
    <dgm:cxn modelId="{432F8FD4-B0A5-49D4-BCC1-AB4D5711870B}" type="presOf" srcId="{AF1F8863-10B9-4C4D-9EC1-06113C967B08}" destId="{544D3F38-216B-445A-B1B9-8008AEDB7A9D}" srcOrd="0" destOrd="1" presId="urn:microsoft.com/office/officeart/2005/8/layout/chevron2"/>
    <dgm:cxn modelId="{4D010774-0B8D-4C2C-B2FF-B6DD14AA5180}" type="presParOf" srcId="{7BB0B505-7D43-42E4-8FC0-6C91316CBFEB}" destId="{D3A691E5-F443-4F8D-81BB-9D15C0875E8C}" srcOrd="1" destOrd="0" presId="urn:microsoft.com/office/officeart/2005/8/layout/chevron2"/>
    <dgm:cxn modelId="{1C080EDD-9CA5-4A11-B9B6-9B1C931D281C}" type="presOf" srcId="{67223200-D196-44B3-9DFD-D095DDBC10AB}" destId="{D3A691E5-F443-4F8D-81BB-9D15C0875E8C}" srcOrd="0" destOrd="0" presId="urn:microsoft.com/office/officeart/2005/8/layout/chevron2"/>
    <dgm:cxn modelId="{57AEA914-453C-43EE-B08A-38C117A7F516}" type="presParOf" srcId="{7BB0B505-7D43-42E4-8FC0-6C91316CBFEB}" destId="{D4BECBBB-7CE2-4791-839D-9FE6F36B775D}" srcOrd="2" destOrd="0" presId="urn:microsoft.com/office/officeart/2005/8/layout/chevron2"/>
    <dgm:cxn modelId="{340E2FA0-CD23-4FF3-85B2-717CD62F02CE}" type="presParOf" srcId="{D4BECBBB-7CE2-4791-839D-9FE6F36B775D}" destId="{722E1094-83C7-45E2-B20F-DB9D09AD94F0}" srcOrd="0" destOrd="2" presId="urn:microsoft.com/office/officeart/2005/8/layout/chevron2"/>
    <dgm:cxn modelId="{6FF51F79-6C96-4C8B-9361-E650A33D1175}" type="presOf" srcId="{780FAED3-C4BD-4FF1-8B67-8499CCFAE2ED}" destId="{722E1094-83C7-45E2-B20F-DB9D09AD94F0}" srcOrd="0" destOrd="0" presId="urn:microsoft.com/office/officeart/2005/8/layout/chevron2"/>
    <dgm:cxn modelId="{F5B1358D-AE23-4B39-A8D6-1B43ED84892E}" type="presParOf" srcId="{D4BECBBB-7CE2-4791-839D-9FE6F36B775D}" destId="{AC67BBE6-9B82-4D3D-BF22-48713AF46E9C}" srcOrd="1" destOrd="2" presId="urn:microsoft.com/office/officeart/2005/8/layout/chevron2"/>
    <dgm:cxn modelId="{FF24F3CF-D825-4C13-876F-EAF6FD7470A4}" type="presOf" srcId="{3E6D5D4F-935E-467F-A6CA-DFB49E904BF2}" destId="{AC67BBE6-9B82-4D3D-BF22-48713AF46E9C}" srcOrd="0" destOrd="0" presId="urn:microsoft.com/office/officeart/2005/8/layout/chevron2"/>
    <dgm:cxn modelId="{174F96E5-B606-40F9-B433-DD37E632C418}" type="presOf" srcId="{0675B867-3945-4D6E-8F2B-D732E0F9A868}" destId="{AC67BBE6-9B82-4D3D-BF22-48713AF46E9C}" srcOrd="0" destOrd="1" presId="urn:microsoft.com/office/officeart/2005/8/layout/chevron2"/>
    <dgm:cxn modelId="{D335C63E-A6FE-4D5E-8D37-8AA6BAF8BF2B}" type="presParOf" srcId="{7BB0B505-7D43-42E4-8FC0-6C91316CBFEB}" destId="{5C381A65-34D3-41B1-9499-0884AAA35FC6}" srcOrd="3" destOrd="0" presId="urn:microsoft.com/office/officeart/2005/8/layout/chevron2"/>
    <dgm:cxn modelId="{68FFF2C6-FFB2-40B0-9EA3-2CCAD984425A}" type="presOf" srcId="{34435F2A-D730-405E-99D5-BBC9FB7499FA}" destId="{5C381A65-34D3-41B1-9499-0884AAA35FC6}" srcOrd="0" destOrd="0" presId="urn:microsoft.com/office/officeart/2005/8/layout/chevron2"/>
    <dgm:cxn modelId="{AEE17F0B-9C90-4D56-82D0-BA97D10DF175}" type="presParOf" srcId="{7BB0B505-7D43-42E4-8FC0-6C91316CBFEB}" destId="{C1BF0EA4-CB4D-4391-82EF-EC1874A282F9}" srcOrd="4" destOrd="0" presId="urn:microsoft.com/office/officeart/2005/8/layout/chevron2"/>
    <dgm:cxn modelId="{F16C4450-3CEE-496F-A741-89C08477F803}" type="presParOf" srcId="{C1BF0EA4-CB4D-4391-82EF-EC1874A282F9}" destId="{95C8A2DE-C1F8-4D5A-A3A4-1DC2FA1C0073}" srcOrd="0" destOrd="4" presId="urn:microsoft.com/office/officeart/2005/8/layout/chevron2"/>
    <dgm:cxn modelId="{951A7264-2EBC-4F37-8D6D-0EF1FAED8810}" type="presOf" srcId="{1D70B282-9875-47E1-864B-0DB9F83A3309}" destId="{95C8A2DE-C1F8-4D5A-A3A4-1DC2FA1C0073}" srcOrd="0" destOrd="0" presId="urn:microsoft.com/office/officeart/2005/8/layout/chevron2"/>
    <dgm:cxn modelId="{2995BAF8-99FC-4327-8360-94D8CF7C5400}" type="presParOf" srcId="{C1BF0EA4-CB4D-4391-82EF-EC1874A282F9}" destId="{BE17FEF5-EEE1-41BB-96FD-8FBB3FCF3860}" srcOrd="1" destOrd="4" presId="urn:microsoft.com/office/officeart/2005/8/layout/chevron2"/>
    <dgm:cxn modelId="{9AAE32CC-FE6F-49E7-928E-64B8AB4829B0}" type="presOf" srcId="{30BE85C4-8BB0-4C0C-B58F-618B83FFA907}" destId="{BE17FEF5-EEE1-41BB-96FD-8FBB3FCF3860}" srcOrd="0" destOrd="0" presId="urn:microsoft.com/office/officeart/2005/8/layout/chevron2"/>
    <dgm:cxn modelId="{4D4FDB65-4EC1-405D-8B11-F8646BA84A6D}" type="presOf" srcId="{415A8D85-9395-4DE5-BC2F-8A86BC7DEF20}" destId="{BE17FEF5-EEE1-41BB-96FD-8FBB3FCF3860}" srcOrd="0" destOrd="1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700489" cy="4809234"/>
        <a:chOff x="0" y="0"/>
        <a:chExt cx="7700489" cy="4809234"/>
      </a:xfrm>
    </dsp:grpSpPr>
    <dsp:sp modelId="{A16E3110-57E1-4619-A55C-DCD0DD5CE084}">
      <dsp:nvSpPr>
        <dsp:cNvPr id="3" name="燕尾形 2"/>
        <dsp:cNvSpPr/>
      </dsp:nvSpPr>
      <dsp:spPr bwMode="white">
        <a:xfrm rot="5400000">
          <a:off x="-259750" y="259750"/>
          <a:ext cx="1731667" cy="1212167"/>
        </a:xfrm>
        <a:prstGeom prst="chevron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8415" tIns="18415" rIns="18415" bIns="1841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2"/>
              </a:solidFill>
            </a:rPr>
            <a:t>教材</a:t>
          </a:r>
          <a:endParaRPr lang="zh-CN" altLang="en-US">
            <a:solidFill>
              <a:schemeClr val="dk2"/>
            </a:solidFill>
          </a:endParaRPr>
        </a:p>
      </dsp:txBody>
      <dsp:txXfrm rot="5400000">
        <a:off x="-259750" y="259750"/>
        <a:ext cx="1731667" cy="1212167"/>
      </dsp:txXfrm>
    </dsp:sp>
    <dsp:sp modelId="{544D3F38-216B-445A-B1B9-8008AEDB7A9D}">
      <dsp:nvSpPr>
        <dsp:cNvPr id="4" name="同侧圆角矩形 3"/>
        <dsp:cNvSpPr/>
      </dsp:nvSpPr>
      <dsp:spPr bwMode="white">
        <a:xfrm rot="5400000">
          <a:off x="3893536" y="-2681370"/>
          <a:ext cx="1125583" cy="6488322"/>
        </a:xfrm>
        <a:prstGeom prst="round2SameRect">
          <a:avLst/>
        </a:prstGeom>
      </dsp:spPr>
      <dsp:style>
        <a:lnRef idx="2">
          <a:schemeClr val="dk2"/>
        </a:lnRef>
        <a:fillRef idx="1">
          <a:schemeClr val="dk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特点</a:t>
          </a: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solidFill>
                <a:schemeClr val="dk2"/>
              </a:solidFill>
            </a:rPr>
            <a:t>工具</a:t>
          </a:r>
          <a:r>
            <a:rPr lang="zh-CN" altLang="en-US" sz="2400">
              <a:solidFill>
                <a:schemeClr val="dk2"/>
              </a:solidFill>
            </a:rPr>
            <a:t>性</a:t>
          </a:r>
          <a:r>
            <a:rPr lang="en-US" altLang="zh-CN" sz="2400">
              <a:solidFill>
                <a:schemeClr val="dk2"/>
              </a:solidFill>
            </a:rPr>
            <a:t>+</a:t>
          </a:r>
          <a:r>
            <a:rPr lang="zh-CN" altLang="en-US" sz="2400">
              <a:solidFill>
                <a:schemeClr val="dk2"/>
              </a:solidFill>
            </a:rPr>
            <a:t>人文性</a:t>
          </a:r>
          <a:endParaRPr lang="zh-CN" altLang="en-US" sz="2900">
            <a:solidFill>
              <a:schemeClr val="dk2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结构</a:t>
          </a: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solidFill>
                <a:schemeClr val="dk2"/>
              </a:solidFill>
              <a:sym typeface="+mn-ea"/>
            </a:rPr>
            <a:t>层次</a:t>
          </a:r>
          <a:r>
            <a:rPr lang="zh-CN" altLang="en-US" sz="2400">
              <a:solidFill>
                <a:schemeClr val="dk2"/>
              </a:solidFill>
              <a:sym typeface="+mn-ea"/>
            </a:rPr>
            <a:t>分明、</a:t>
          </a:r>
          <a:r>
            <a:rPr lang="zh-CN" altLang="en-US" sz="2400">
              <a:solidFill>
                <a:schemeClr val="dk2"/>
              </a:solidFill>
            </a:rPr>
            <a:t>小步</a:t>
          </a:r>
          <a:r>
            <a:rPr lang="zh-CN" altLang="en-US" sz="2400">
              <a:solidFill>
                <a:schemeClr val="dk2"/>
              </a:solidFill>
            </a:rPr>
            <a:t>推进、螺旋</a:t>
          </a:r>
          <a:r>
            <a:rPr lang="zh-CN" altLang="en-US" sz="2400">
              <a:solidFill>
                <a:schemeClr val="dk2"/>
              </a:solidFill>
            </a:rPr>
            <a:t>上升</a:t>
          </a:r>
          <a:endParaRPr lang="zh-CN" altLang="en-US" sz="2400">
            <a:solidFill>
              <a:schemeClr val="dk2"/>
            </a:solidFill>
          </a:endParaRPr>
        </a:p>
      </dsp:txBody>
      <dsp:txXfrm rot="5400000">
        <a:off x="3893536" y="-2681370"/>
        <a:ext cx="1125583" cy="6488322"/>
      </dsp:txXfrm>
    </dsp:sp>
    <dsp:sp modelId="{722E1094-83C7-45E2-B20F-DB9D09AD94F0}">
      <dsp:nvSpPr>
        <dsp:cNvPr id="5" name="燕尾形 4"/>
        <dsp:cNvSpPr/>
      </dsp:nvSpPr>
      <dsp:spPr bwMode="white">
        <a:xfrm rot="5400000">
          <a:off x="-259750" y="1798534"/>
          <a:ext cx="1731667" cy="1212167"/>
        </a:xfrm>
        <a:prstGeom prst="chevron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8415" tIns="18415" rIns="18415" bIns="1841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2"/>
              </a:solidFill>
            </a:rPr>
            <a:t>单元</a:t>
          </a:r>
          <a:endParaRPr lang="zh-CN" altLang="en-US">
            <a:solidFill>
              <a:schemeClr val="dk2"/>
            </a:solidFill>
          </a:endParaRPr>
        </a:p>
      </dsp:txBody>
      <dsp:txXfrm rot="5400000">
        <a:off x="-259750" y="1798534"/>
        <a:ext cx="1731667" cy="1212167"/>
      </dsp:txXfrm>
    </dsp:sp>
    <dsp:sp modelId="{AC67BBE6-9B82-4D3D-BF22-48713AF46E9C}">
      <dsp:nvSpPr>
        <dsp:cNvPr id="6" name="同侧圆角矩形 5"/>
        <dsp:cNvSpPr/>
      </dsp:nvSpPr>
      <dsp:spPr bwMode="white">
        <a:xfrm rot="5400000">
          <a:off x="3893536" y="-1142586"/>
          <a:ext cx="1125583" cy="6488322"/>
        </a:xfrm>
        <a:prstGeom prst="round2SameRect">
          <a:avLst/>
        </a:prstGeom>
      </dsp:spPr>
      <dsp:style>
        <a:lnRef idx="2">
          <a:schemeClr val="dk2"/>
        </a:lnRef>
        <a:fillRef idx="1">
          <a:schemeClr val="dk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话题</a:t>
          </a: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rPr>
            <a:t>学科</a:t>
          </a:r>
          <a:r>
            <a:rPr lang="en-US" altLang="zh-CN" sz="2400">
              <a:solidFill>
                <a:schemeClr val="dk2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rPr>
            <a:t> </a:t>
          </a:r>
          <a:endParaRPr lang="zh-CN" altLang="en-US" sz="2400">
            <a:solidFill>
              <a:schemeClr val="dk2"/>
            </a:solidFill>
            <a:latin typeface="Times New Roman" panose="02020603050405020304" pitchFamily="18" charset="0"/>
            <a:ea typeface="黑体" panose="02010609060101010101" charset="-122"/>
            <a:cs typeface="Times New Roman" panose="02020603050405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功能</a:t>
          </a: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谈论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喜好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并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阐释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rPr>
            <a:t>原因</a:t>
          </a:r>
          <a:endParaRPr lang="zh-CN" altLang="en-US" sz="2400">
            <a:solidFill>
              <a:schemeClr val="dk2"/>
            </a:solidFill>
            <a:latin typeface="宋体" panose="02010600030101010101" pitchFamily="2" charset="-122"/>
            <a:ea typeface="宋体" panose="02010600030101010101" pitchFamily="2" charset="-122"/>
            <a:cs typeface="Times New Roman" panose="02020603050405020304" pitchFamily="18" charset="0"/>
            <a:sym typeface="+mn-ea"/>
          </a:endParaRPr>
        </a:p>
      </dsp:txBody>
      <dsp:txXfrm rot="5400000">
        <a:off x="3893536" y="-1142586"/>
        <a:ext cx="1125583" cy="6488322"/>
      </dsp:txXfrm>
    </dsp:sp>
    <dsp:sp modelId="{95C8A2DE-C1F8-4D5A-A3A4-1DC2FA1C0073}">
      <dsp:nvSpPr>
        <dsp:cNvPr id="7" name="燕尾形 6"/>
        <dsp:cNvSpPr/>
      </dsp:nvSpPr>
      <dsp:spPr bwMode="white">
        <a:xfrm rot="5400000">
          <a:off x="-259750" y="3337317"/>
          <a:ext cx="1731667" cy="1212167"/>
        </a:xfrm>
        <a:prstGeom prst="chevron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8415" tIns="18415" rIns="18415" bIns="1841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2"/>
              </a:solidFill>
            </a:rPr>
            <a:t>课时</a:t>
          </a:r>
          <a:endParaRPr lang="zh-CN" altLang="en-US">
            <a:solidFill>
              <a:schemeClr val="dk2"/>
            </a:solidFill>
          </a:endParaRPr>
        </a:p>
      </dsp:txBody>
      <dsp:txXfrm rot="5400000">
        <a:off x="-259750" y="3337317"/>
        <a:ext cx="1731667" cy="1212167"/>
      </dsp:txXfrm>
    </dsp:sp>
    <dsp:sp modelId="{BE17FEF5-EEE1-41BB-96FD-8FBB3FCF3860}">
      <dsp:nvSpPr>
        <dsp:cNvPr id="8" name="同侧圆角矩形 7"/>
        <dsp:cNvSpPr/>
      </dsp:nvSpPr>
      <dsp:spPr bwMode="white">
        <a:xfrm rot="5400000">
          <a:off x="3893536" y="396198"/>
          <a:ext cx="1125583" cy="6488322"/>
        </a:xfrm>
        <a:prstGeom prst="round2SameRect">
          <a:avLst/>
        </a:prstGeom>
      </dsp:spPr>
      <dsp:style>
        <a:lnRef idx="2">
          <a:schemeClr val="dk2"/>
        </a:lnRef>
        <a:fillRef idx="1">
          <a:schemeClr val="dk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70688" tIns="15240" rIns="15240" bIns="152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课型</a:t>
          </a: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：</a:t>
          </a:r>
          <a:r>
            <a:rPr lang="zh-CN" altLang="en-US" sz="2400">
              <a:solidFill>
                <a:schemeClr val="dk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听说</a:t>
          </a:r>
          <a:r>
            <a:rPr lang="zh-CN" altLang="en-US" sz="2400">
              <a:solidFill>
                <a:schemeClr val="dk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课</a:t>
          </a:r>
          <a:endParaRPr lang="zh-CN" altLang="en-US" sz="2400">
            <a:solidFill>
              <a:schemeClr val="dk2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b="1">
              <a:solidFill>
                <a:schemeClr val="dk2"/>
              </a:solidFill>
              <a:latin typeface="黑体" panose="02010609060101010101" charset="-122"/>
              <a:ea typeface="黑体" panose="02010609060101010101" charset="-122"/>
            </a:rPr>
            <a:t>内容：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</a:rPr>
            <a:t>用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</a:rPr>
            <a:t>特殊疑问句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</a:rPr>
            <a:t>询问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</a:rPr>
            <a:t>喜好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</a:rPr>
            <a:t>及</a:t>
          </a:r>
          <a:r>
            <a:rPr lang="zh-CN" altLang="en-US" sz="2400">
              <a:solidFill>
                <a:schemeClr val="dk2"/>
              </a:solidFill>
              <a:latin typeface="宋体" panose="02010600030101010101" pitchFamily="2" charset="-122"/>
              <a:ea typeface="宋体" panose="02010600030101010101" pitchFamily="2" charset="-122"/>
            </a:rPr>
            <a:t>回答</a:t>
          </a:r>
          <a:endParaRPr lang="zh-CN" altLang="en-US" sz="2400">
            <a:solidFill>
              <a:schemeClr val="dk2"/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3893536" y="396198"/>
        <a:ext cx="1125583" cy="6488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A04BD-F34E-4428-B260-D426A5A433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2ABEB1-5971-40F5-BC3F-86A1A0280C3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F70D16-77D5-47DE-8B9E-8F0E9F73373F}" type="slidenum">
              <a:rPr lang="zh-CN" altLang="en-US" smtClean="0"/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8172F-11D3-427D-9C0F-F7F4ED48C1A1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dirty="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BEB1-5971-40F5-BC3F-86A1A0280C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-1" y="0"/>
            <a:ext cx="12192001" cy="6857999"/>
            <a:chOff x="-1" y="0"/>
            <a:chExt cx="12192001" cy="6857999"/>
          </a:xfrm>
        </p:grpSpPr>
        <p:sp>
          <p:nvSpPr>
            <p:cNvPr id="3" name="等腰三角形 2"/>
            <p:cNvSpPr/>
            <p:nvPr/>
          </p:nvSpPr>
          <p:spPr>
            <a:xfrm flipV="1">
              <a:off x="-1" y="0"/>
              <a:ext cx="1785257" cy="126841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 flipV="1">
              <a:off x="10406743" y="5589586"/>
              <a:ext cx="1785257" cy="1268413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Tm="0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62.xml"/><Relationship Id="rId12" Type="http://schemas.openxmlformats.org/officeDocument/2006/relationships/image" Target="../media/image1.png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74.xml"/><Relationship Id="rId12" Type="http://schemas.openxmlformats.org/officeDocument/2006/relationships/image" Target="../media/image1.png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20" Type="http://schemas.openxmlformats.org/officeDocument/2006/relationships/image" Target="../media/image11.jpeg"/><Relationship Id="rId2" Type="http://schemas.openxmlformats.org/officeDocument/2006/relationships/tags" Target="../tags/tag2.xml"/><Relationship Id="rId19" Type="http://schemas.openxmlformats.org/officeDocument/2006/relationships/image" Target="../media/image10.jpeg"/><Relationship Id="rId18" Type="http://schemas.openxmlformats.org/officeDocument/2006/relationships/tags" Target="../tags/tag9.xml"/><Relationship Id="rId17" Type="http://schemas.openxmlformats.org/officeDocument/2006/relationships/image" Target="../media/image9.jpeg"/><Relationship Id="rId16" Type="http://schemas.openxmlformats.org/officeDocument/2006/relationships/image" Target="../media/image8.png"/><Relationship Id="rId15" Type="http://schemas.openxmlformats.org/officeDocument/2006/relationships/image" Target="../media/image7.jpeg"/><Relationship Id="rId14" Type="http://schemas.openxmlformats.org/officeDocument/2006/relationships/image" Target="../media/image6.png"/><Relationship Id="rId13" Type="http://schemas.openxmlformats.org/officeDocument/2006/relationships/image" Target="../media/image5.jpeg"/><Relationship Id="rId12" Type="http://schemas.openxmlformats.org/officeDocument/2006/relationships/image" Target="../media/image4.jpeg"/><Relationship Id="rId11" Type="http://schemas.openxmlformats.org/officeDocument/2006/relationships/image" Target="../media/image3.jpeg"/><Relationship Id="rId10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../media/image2.png"/><Relationship Id="rId3" Type="http://schemas.openxmlformats.org/officeDocument/2006/relationships/tags" Target="../tags/tag13.xml"/><Relationship Id="rId22" Type="http://schemas.openxmlformats.org/officeDocument/2006/relationships/slideLayout" Target="../slideLayouts/slideLayout8.xml"/><Relationship Id="rId21" Type="http://schemas.openxmlformats.org/officeDocument/2006/relationships/image" Target="../media/image15.png"/><Relationship Id="rId20" Type="http://schemas.microsoft.com/office/2007/relationships/media" Target="../media/media1.mp3"/><Relationship Id="rId2" Type="http://schemas.openxmlformats.org/officeDocument/2006/relationships/tags" Target="../tags/tag12.xml"/><Relationship Id="rId19" Type="http://schemas.openxmlformats.org/officeDocument/2006/relationships/audio" Target="../media/media1.mp3"/><Relationship Id="rId18" Type="http://schemas.openxmlformats.org/officeDocument/2006/relationships/image" Target="../media/image14.GIF"/><Relationship Id="rId17" Type="http://schemas.openxmlformats.org/officeDocument/2006/relationships/image" Target="../media/image1.png"/><Relationship Id="rId16" Type="http://schemas.openxmlformats.org/officeDocument/2006/relationships/image" Target="../media/image13.jpeg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image" Target="../media/image12.jpeg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1" Type="http://schemas.openxmlformats.org/officeDocument/2006/relationships/notesSlide" Target="../notesSlides/notesSlide3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9" Type="http://schemas.openxmlformats.org/officeDocument/2006/relationships/tags" Target="../tags/tag35.xml"/><Relationship Id="rId18" Type="http://schemas.openxmlformats.org/officeDocument/2006/relationships/image" Target="../media/image1.png"/><Relationship Id="rId17" Type="http://schemas.openxmlformats.org/officeDocument/2006/relationships/image" Target="../media/image15.png"/><Relationship Id="rId16" Type="http://schemas.microsoft.com/office/2007/relationships/media" Target="../media/media2.mp3"/><Relationship Id="rId15" Type="http://schemas.openxmlformats.org/officeDocument/2006/relationships/audio" Target="NULL" TargetMode="External"/><Relationship Id="rId14" Type="http://schemas.openxmlformats.org/officeDocument/2006/relationships/image" Target="../media/image17.jpeg"/><Relationship Id="rId13" Type="http://schemas.openxmlformats.org/officeDocument/2006/relationships/image" Target="../media/image16.jpeg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NULL" TargetMode="Externa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18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2.xml"/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47.xml"/><Relationship Id="rId7" Type="http://schemas.openxmlformats.org/officeDocument/2006/relationships/image" Target="../media/image1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4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9.xml"/><Relationship Id="rId4" Type="http://schemas.openxmlformats.org/officeDocument/2006/relationships/image" Target="../media/image1.png"/><Relationship Id="rId3" Type="http://schemas.openxmlformats.org/officeDocument/2006/relationships/image" Target="../media/image20.png"/><Relationship Id="rId2" Type="http://schemas.openxmlformats.org/officeDocument/2006/relationships/hyperlink" Target="&#37319;&#35775;&#35270;&#39057;.rmvb" TargetMode="Externa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 flipV="1">
            <a:off x="10406743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0" y="252730"/>
            <a:ext cx="12192000" cy="3672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/>
            <a:r>
              <a:rPr lang="en-US" altLang="zh-CN" sz="8000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</a:t>
            </a:r>
            <a:r>
              <a:rPr lang="en-US" altLang="zh-CN" sz="5400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5400" dirty="0" smtClean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600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Favorite Subject is Science.</a:t>
            </a:r>
            <a:endParaRPr lang="zh-CN" altLang="zh-CN" sz="6600" dirty="0" smtClean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A 1a-2c </a:t>
            </a:r>
            <a:endParaRPr lang="zh-CN" altLang="zh-CN" sz="4800" dirty="0"/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2914650" y="4145915"/>
            <a:ext cx="6517005" cy="874395"/>
            <a:chOff x="562" y="2847"/>
            <a:chExt cx="3567" cy="551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2" y="2847"/>
              <a:ext cx="356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>
              <a:off x="559" y="2926"/>
              <a:ext cx="605" cy="469"/>
            </a:xfrm>
            <a:custGeom>
              <a:avLst/>
              <a:gdLst>
                <a:gd name="T0" fmla="*/ 193 w 194"/>
                <a:gd name="T1" fmla="*/ 148 h 148"/>
                <a:gd name="T2" fmla="*/ 3 w 194"/>
                <a:gd name="T3" fmla="*/ 148 h 148"/>
                <a:gd name="T4" fmla="*/ 0 w 194"/>
                <a:gd name="T5" fmla="*/ 147 h 148"/>
                <a:gd name="T6" fmla="*/ 2 w 194"/>
                <a:gd name="T7" fmla="*/ 146 h 148"/>
                <a:gd name="T8" fmla="*/ 73 w 194"/>
                <a:gd name="T9" fmla="*/ 81 h 148"/>
                <a:gd name="T10" fmla="*/ 81 w 194"/>
                <a:gd name="T11" fmla="*/ 74 h 148"/>
                <a:gd name="T12" fmla="*/ 79 w 194"/>
                <a:gd name="T13" fmla="*/ 72 h 148"/>
                <a:gd name="T14" fmla="*/ 7 w 194"/>
                <a:gd name="T15" fmla="*/ 6 h 148"/>
                <a:gd name="T16" fmla="*/ 0 w 194"/>
                <a:gd name="T17" fmla="*/ 0 h 148"/>
                <a:gd name="T18" fmla="*/ 0 w 194"/>
                <a:gd name="T19" fmla="*/ 0 h 148"/>
                <a:gd name="T20" fmla="*/ 3 w 194"/>
                <a:gd name="T21" fmla="*/ 0 h 148"/>
                <a:gd name="T22" fmla="*/ 194 w 194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8">
                  <a:moveTo>
                    <a:pt x="193" y="148"/>
                  </a:moveTo>
                  <a:cubicBezTo>
                    <a:pt x="16" y="148"/>
                    <a:pt x="180" y="148"/>
                    <a:pt x="3" y="148"/>
                  </a:cubicBezTo>
                  <a:cubicBezTo>
                    <a:pt x="2" y="148"/>
                    <a:pt x="1" y="148"/>
                    <a:pt x="0" y="147"/>
                  </a:cubicBezTo>
                  <a:cubicBezTo>
                    <a:pt x="1" y="147"/>
                    <a:pt x="1" y="147"/>
                    <a:pt x="2" y="146"/>
                  </a:cubicBezTo>
                  <a:cubicBezTo>
                    <a:pt x="26" y="124"/>
                    <a:pt x="49" y="103"/>
                    <a:pt x="73" y="81"/>
                  </a:cubicBezTo>
                  <a:cubicBezTo>
                    <a:pt x="76" y="79"/>
                    <a:pt x="78" y="76"/>
                    <a:pt x="81" y="74"/>
                  </a:cubicBezTo>
                  <a:cubicBezTo>
                    <a:pt x="80" y="73"/>
                    <a:pt x="80" y="73"/>
                    <a:pt x="79" y="72"/>
                  </a:cubicBezTo>
                  <a:cubicBezTo>
                    <a:pt x="55" y="50"/>
                    <a:pt x="31" y="28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81" y="0"/>
                    <a:pt x="16" y="0"/>
                    <a:pt x="19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3545" y="2926"/>
              <a:ext cx="584" cy="469"/>
            </a:xfrm>
            <a:custGeom>
              <a:avLst/>
              <a:gdLst>
                <a:gd name="T0" fmla="*/ 0 w 187"/>
                <a:gd name="T1" fmla="*/ 0 h 148"/>
                <a:gd name="T2" fmla="*/ 187 w 187"/>
                <a:gd name="T3" fmla="*/ 0 h 148"/>
                <a:gd name="T4" fmla="*/ 185 w 187"/>
                <a:gd name="T5" fmla="*/ 1 h 148"/>
                <a:gd name="T6" fmla="*/ 125 w 187"/>
                <a:gd name="T7" fmla="*/ 56 h 148"/>
                <a:gd name="T8" fmla="*/ 106 w 187"/>
                <a:gd name="T9" fmla="*/ 74 h 148"/>
                <a:gd name="T10" fmla="*/ 107 w 187"/>
                <a:gd name="T11" fmla="*/ 75 h 148"/>
                <a:gd name="T12" fmla="*/ 165 w 187"/>
                <a:gd name="T13" fmla="*/ 128 h 148"/>
                <a:gd name="T14" fmla="*/ 187 w 187"/>
                <a:gd name="T15" fmla="*/ 148 h 148"/>
                <a:gd name="T16" fmla="*/ 1 w 187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48">
                  <a:moveTo>
                    <a:pt x="0" y="0"/>
                  </a:moveTo>
                  <a:cubicBezTo>
                    <a:pt x="179" y="0"/>
                    <a:pt x="8" y="0"/>
                    <a:pt x="187" y="0"/>
                  </a:cubicBezTo>
                  <a:cubicBezTo>
                    <a:pt x="186" y="0"/>
                    <a:pt x="186" y="1"/>
                    <a:pt x="185" y="1"/>
                  </a:cubicBezTo>
                  <a:cubicBezTo>
                    <a:pt x="165" y="20"/>
                    <a:pt x="145" y="38"/>
                    <a:pt x="125" y="56"/>
                  </a:cubicBezTo>
                  <a:cubicBezTo>
                    <a:pt x="118" y="62"/>
                    <a:pt x="112" y="68"/>
                    <a:pt x="106" y="74"/>
                  </a:cubicBezTo>
                  <a:cubicBezTo>
                    <a:pt x="106" y="74"/>
                    <a:pt x="107" y="75"/>
                    <a:pt x="107" y="75"/>
                  </a:cubicBezTo>
                  <a:cubicBezTo>
                    <a:pt x="127" y="93"/>
                    <a:pt x="146" y="110"/>
                    <a:pt x="165" y="128"/>
                  </a:cubicBezTo>
                  <a:cubicBezTo>
                    <a:pt x="173" y="135"/>
                    <a:pt x="180" y="141"/>
                    <a:pt x="187" y="148"/>
                  </a:cubicBezTo>
                  <a:cubicBezTo>
                    <a:pt x="7" y="148"/>
                    <a:pt x="182" y="148"/>
                    <a:pt x="1" y="148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52" y="2847"/>
              <a:ext cx="2784" cy="4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701415" y="4187190"/>
            <a:ext cx="4937760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 smtClean="0">
                <a:solidFill>
                  <a:srgbClr val="00C6C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&amp; Speaking</a:t>
            </a:r>
            <a:endParaRPr lang="zh-CN" altLang="en-US" sz="3600" dirty="0" smtClean="0">
              <a:solidFill>
                <a:srgbClr val="00C6C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7120" y="5589270"/>
            <a:ext cx="4937760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 smtClean="0">
                <a:solidFill>
                  <a:schemeClr val="tx1"/>
                </a:solidFill>
              </a:rPr>
              <a:t>罗亚丽</a:t>
            </a:r>
            <a:endParaRPr lang="zh-CN" alt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3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90213" y="1186768"/>
            <a:ext cx="8858785" cy="4368600"/>
            <a:chOff x="3295651" y="1575000"/>
            <a:chExt cx="7519200" cy="3708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4457703" y="1575000"/>
              <a:ext cx="7983" cy="3708000"/>
            </a:xfrm>
            <a:prstGeom prst="line">
              <a:avLst/>
            </a:prstGeom>
            <a:ln>
              <a:gradFill>
                <a:gsLst>
                  <a:gs pos="0">
                    <a:srgbClr val="FFFFFF">
                      <a:alpha val="50000"/>
                    </a:srgbClr>
                  </a:gs>
                  <a:gs pos="23000">
                    <a:schemeClr val="accent1"/>
                  </a:gs>
                  <a:gs pos="79000">
                    <a:schemeClr val="accent1"/>
                  </a:gs>
                  <a:gs pos="100000">
                    <a:srgbClr val="FFFFFF">
                      <a:alpha val="5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2"/>
              </p:custDataLst>
            </p:nvPr>
          </p:nvCxnSpPr>
          <p:spPr>
            <a:xfrm>
              <a:off x="4465638" y="2214564"/>
              <a:ext cx="533400" cy="15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3"/>
              </p:custDataLst>
            </p:nvPr>
          </p:nvCxnSpPr>
          <p:spPr>
            <a:xfrm>
              <a:off x="4465638" y="2849564"/>
              <a:ext cx="533400" cy="15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>
              <a:off x="4465638" y="3484564"/>
              <a:ext cx="533400" cy="15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5"/>
              </p:custDataLst>
            </p:nvPr>
          </p:nvCxnSpPr>
          <p:spPr>
            <a:xfrm>
              <a:off x="4465638" y="4119564"/>
              <a:ext cx="533400" cy="15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53200" y="2256518"/>
              <a:ext cx="5761651" cy="54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3600" b="1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What’s his/her favorite subject?</a:t>
              </a:r>
              <a:endParaRPr lang="zh-CN" alt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7"/>
              </p:custDataLst>
            </p:nvPr>
          </p:nvCxnSpPr>
          <p:spPr>
            <a:xfrm>
              <a:off x="4465638" y="4725989"/>
              <a:ext cx="533400" cy="15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0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3295651" y="2805114"/>
              <a:ext cx="868363" cy="1247775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Text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71881" y="2771576"/>
            <a:ext cx="67881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His/ Her favorite subject is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9181" y="3560369"/>
            <a:ext cx="67881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</a:t>
            </a:r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he/she like it?</a:t>
            </a:r>
            <a:endParaRPr lang="zh-CN" altLang="en-US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86280" y="4254662"/>
            <a:ext cx="67881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he/she think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zh-CN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it’s </a:t>
            </a:r>
            <a:r>
              <a:rPr lang="en-US" altLang="zh-CN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55" y="5313045"/>
            <a:ext cx="520509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rt, science, music,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P.E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., math, geography, history, English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          </a:t>
            </a:r>
            <a:endParaRPr lang="zh-CN" altLang="en-US" sz="2800" b="1" dirty="0" smtClean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7" name="流程图: 过程 16"/>
          <p:cNvSpPr/>
          <p:nvPr/>
        </p:nvSpPr>
        <p:spPr>
          <a:xfrm>
            <a:off x="942340" y="5375275"/>
            <a:ext cx="5166360" cy="9112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39840" y="5325745"/>
            <a:ext cx="6250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 fun, interesting, relaxing, difficult, boring, important, useful ...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23" name="流程图: 过程 22"/>
          <p:cNvSpPr/>
          <p:nvPr/>
        </p:nvSpPr>
        <p:spPr>
          <a:xfrm>
            <a:off x="6280150" y="5375275"/>
            <a:ext cx="5558155" cy="911225"/>
          </a:xfrm>
          <a:prstGeom prst="flowChartProcess">
            <a:avLst/>
          </a:prstGeom>
          <a:noFill/>
          <a:ln>
            <a:solidFill>
              <a:srgbClr val="00C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0" y="12700"/>
            <a:ext cx="1473200" cy="9213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1625" y="181820"/>
            <a:ext cx="2870200" cy="583565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P</a:t>
            </a:r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ost-listening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06726" y="630872"/>
            <a:ext cx="10427973" cy="4999992"/>
            <a:chOff x="2094754" y="935672"/>
            <a:chExt cx="7465172" cy="4999992"/>
          </a:xfrm>
        </p:grpSpPr>
        <p:sp>
          <p:nvSpPr>
            <p:cNvPr id="3" name="MH_Other_1"/>
            <p:cNvSpPr/>
            <p:nvPr>
              <p:custDataLst>
                <p:tags r:id="rId1"/>
              </p:custDataLst>
            </p:nvPr>
          </p:nvSpPr>
          <p:spPr>
            <a:xfrm>
              <a:off x="7632701" y="3033714"/>
              <a:ext cx="1927225" cy="223837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-1" fmla="*/ 0 w 2401677"/>
                <a:gd name="connsiteY0-2" fmla="*/ 2982 h 278404"/>
                <a:gd name="connsiteX1-3" fmla="*/ 309930 w 2401677"/>
                <a:gd name="connsiteY1-4" fmla="*/ 0 h 278404"/>
                <a:gd name="connsiteX2-5" fmla="*/ 2401677 w 2401677"/>
                <a:gd name="connsiteY2-6" fmla="*/ 2982 h 278404"/>
                <a:gd name="connsiteX3-7" fmla="*/ 2401677 w 2401677"/>
                <a:gd name="connsiteY3-8" fmla="*/ 278404 h 278404"/>
                <a:gd name="connsiteX4-9" fmla="*/ 0 w 2401677"/>
                <a:gd name="connsiteY4-10" fmla="*/ 278404 h 278404"/>
                <a:gd name="connsiteX5" fmla="*/ 0 w 2401677"/>
                <a:gd name="connsiteY5" fmla="*/ 2982 h 278404"/>
                <a:gd name="connsiteX0-11" fmla="*/ 0 w 2401677"/>
                <a:gd name="connsiteY0-12" fmla="*/ 278404 h 278404"/>
                <a:gd name="connsiteX1-13" fmla="*/ 309930 w 2401677"/>
                <a:gd name="connsiteY1-14" fmla="*/ 0 h 278404"/>
                <a:gd name="connsiteX2-15" fmla="*/ 2401677 w 2401677"/>
                <a:gd name="connsiteY2-16" fmla="*/ 2982 h 278404"/>
                <a:gd name="connsiteX3-17" fmla="*/ 2401677 w 2401677"/>
                <a:gd name="connsiteY3-18" fmla="*/ 278404 h 278404"/>
                <a:gd name="connsiteX4-19" fmla="*/ 0 w 2401677"/>
                <a:gd name="connsiteY4-20" fmla="*/ 278404 h 278404"/>
                <a:gd name="connsiteX0-21" fmla="*/ 0 w 2401677"/>
                <a:gd name="connsiteY0-22" fmla="*/ 278404 h 278404"/>
                <a:gd name="connsiteX1-23" fmla="*/ 309930 w 2401677"/>
                <a:gd name="connsiteY1-24" fmla="*/ 0 h 278404"/>
                <a:gd name="connsiteX2-25" fmla="*/ 2401677 w 2401677"/>
                <a:gd name="connsiteY2-26" fmla="*/ 2982 h 278404"/>
                <a:gd name="connsiteX3-27" fmla="*/ 2401677 w 2401677"/>
                <a:gd name="connsiteY3-28" fmla="*/ 278404 h 278404"/>
                <a:gd name="connsiteX4-29" fmla="*/ 2075230 w 2401677"/>
                <a:gd name="connsiteY4-30" fmla="*/ 273050 h 278404"/>
                <a:gd name="connsiteX5-31" fmla="*/ 0 w 2401677"/>
                <a:gd name="connsiteY5-32" fmla="*/ 278404 h 278404"/>
                <a:gd name="connsiteX0-33" fmla="*/ 0 w 2401677"/>
                <a:gd name="connsiteY0-34" fmla="*/ 278404 h 278404"/>
                <a:gd name="connsiteX1-35" fmla="*/ 309930 w 2401677"/>
                <a:gd name="connsiteY1-36" fmla="*/ 0 h 278404"/>
                <a:gd name="connsiteX2-37" fmla="*/ 2401677 w 2401677"/>
                <a:gd name="connsiteY2-38" fmla="*/ 2982 h 278404"/>
                <a:gd name="connsiteX3-39" fmla="*/ 2075230 w 2401677"/>
                <a:gd name="connsiteY3-40" fmla="*/ 273050 h 278404"/>
                <a:gd name="connsiteX4-41" fmla="*/ 0 w 2401677"/>
                <a:gd name="connsiteY4-42" fmla="*/ 278404 h 278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01677" h="278404">
                  <a:moveTo>
                    <a:pt x="0" y="278404"/>
                  </a:moveTo>
                  <a:lnTo>
                    <a:pt x="309930" y="0"/>
                  </a:lnTo>
                  <a:lnTo>
                    <a:pt x="2401677" y="2982"/>
                  </a:lnTo>
                  <a:lnTo>
                    <a:pt x="2075230" y="273050"/>
                  </a:lnTo>
                  <a:lnTo>
                    <a:pt x="0" y="2784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MH_Other_2"/>
            <p:cNvSpPr/>
            <p:nvPr>
              <p:custDataLst>
                <p:tags r:id="rId2"/>
              </p:custDataLst>
            </p:nvPr>
          </p:nvSpPr>
          <p:spPr>
            <a:xfrm>
              <a:off x="5964239" y="3927475"/>
              <a:ext cx="1927225" cy="223838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-1" fmla="*/ 0 w 2401677"/>
                <a:gd name="connsiteY0-2" fmla="*/ 2982 h 278404"/>
                <a:gd name="connsiteX1-3" fmla="*/ 309930 w 2401677"/>
                <a:gd name="connsiteY1-4" fmla="*/ 0 h 278404"/>
                <a:gd name="connsiteX2-5" fmla="*/ 2401677 w 2401677"/>
                <a:gd name="connsiteY2-6" fmla="*/ 2982 h 278404"/>
                <a:gd name="connsiteX3-7" fmla="*/ 2401677 w 2401677"/>
                <a:gd name="connsiteY3-8" fmla="*/ 278404 h 278404"/>
                <a:gd name="connsiteX4-9" fmla="*/ 0 w 2401677"/>
                <a:gd name="connsiteY4-10" fmla="*/ 278404 h 278404"/>
                <a:gd name="connsiteX5" fmla="*/ 0 w 2401677"/>
                <a:gd name="connsiteY5" fmla="*/ 2982 h 278404"/>
                <a:gd name="connsiteX0-11" fmla="*/ 0 w 2401677"/>
                <a:gd name="connsiteY0-12" fmla="*/ 278404 h 278404"/>
                <a:gd name="connsiteX1-13" fmla="*/ 309930 w 2401677"/>
                <a:gd name="connsiteY1-14" fmla="*/ 0 h 278404"/>
                <a:gd name="connsiteX2-15" fmla="*/ 2401677 w 2401677"/>
                <a:gd name="connsiteY2-16" fmla="*/ 2982 h 278404"/>
                <a:gd name="connsiteX3-17" fmla="*/ 2401677 w 2401677"/>
                <a:gd name="connsiteY3-18" fmla="*/ 278404 h 278404"/>
                <a:gd name="connsiteX4-19" fmla="*/ 0 w 2401677"/>
                <a:gd name="connsiteY4-20" fmla="*/ 278404 h 278404"/>
                <a:gd name="connsiteX0-21" fmla="*/ 0 w 2401677"/>
                <a:gd name="connsiteY0-22" fmla="*/ 278404 h 278404"/>
                <a:gd name="connsiteX1-23" fmla="*/ 309930 w 2401677"/>
                <a:gd name="connsiteY1-24" fmla="*/ 0 h 278404"/>
                <a:gd name="connsiteX2-25" fmla="*/ 2401677 w 2401677"/>
                <a:gd name="connsiteY2-26" fmla="*/ 2982 h 278404"/>
                <a:gd name="connsiteX3-27" fmla="*/ 2401677 w 2401677"/>
                <a:gd name="connsiteY3-28" fmla="*/ 278404 h 278404"/>
                <a:gd name="connsiteX4-29" fmla="*/ 2075230 w 2401677"/>
                <a:gd name="connsiteY4-30" fmla="*/ 273050 h 278404"/>
                <a:gd name="connsiteX5-31" fmla="*/ 0 w 2401677"/>
                <a:gd name="connsiteY5-32" fmla="*/ 278404 h 278404"/>
                <a:gd name="connsiteX0-33" fmla="*/ 0 w 2401677"/>
                <a:gd name="connsiteY0-34" fmla="*/ 278404 h 278404"/>
                <a:gd name="connsiteX1-35" fmla="*/ 309930 w 2401677"/>
                <a:gd name="connsiteY1-36" fmla="*/ 0 h 278404"/>
                <a:gd name="connsiteX2-37" fmla="*/ 2401677 w 2401677"/>
                <a:gd name="connsiteY2-38" fmla="*/ 2982 h 278404"/>
                <a:gd name="connsiteX3-39" fmla="*/ 2075230 w 2401677"/>
                <a:gd name="connsiteY3-40" fmla="*/ 273050 h 278404"/>
                <a:gd name="connsiteX4-41" fmla="*/ 0 w 2401677"/>
                <a:gd name="connsiteY4-42" fmla="*/ 278404 h 278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01677" h="278404">
                  <a:moveTo>
                    <a:pt x="0" y="278404"/>
                  </a:moveTo>
                  <a:lnTo>
                    <a:pt x="309930" y="0"/>
                  </a:lnTo>
                  <a:lnTo>
                    <a:pt x="2401677" y="2982"/>
                  </a:lnTo>
                  <a:lnTo>
                    <a:pt x="2075230" y="273050"/>
                  </a:lnTo>
                  <a:lnTo>
                    <a:pt x="0" y="2784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Other_3"/>
            <p:cNvSpPr/>
            <p:nvPr>
              <p:custDataLst>
                <p:tags r:id="rId3"/>
              </p:custDataLst>
            </p:nvPr>
          </p:nvSpPr>
          <p:spPr>
            <a:xfrm>
              <a:off x="2632075" y="5715001"/>
              <a:ext cx="1906588" cy="220663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-1" fmla="*/ 0 w 2401677"/>
                <a:gd name="connsiteY0-2" fmla="*/ 0 h 275422"/>
                <a:gd name="connsiteX1-3" fmla="*/ 2401677 w 2401677"/>
                <a:gd name="connsiteY1-4" fmla="*/ 0 h 275422"/>
                <a:gd name="connsiteX2-5" fmla="*/ 2401677 w 2401677"/>
                <a:gd name="connsiteY2-6" fmla="*/ 275422 h 275422"/>
                <a:gd name="connsiteX3-7" fmla="*/ 2076450 w 2401677"/>
                <a:gd name="connsiteY3-8" fmla="*/ 273127 h 275422"/>
                <a:gd name="connsiteX4-9" fmla="*/ 0 w 2401677"/>
                <a:gd name="connsiteY4-10" fmla="*/ 275422 h 275422"/>
                <a:gd name="connsiteX5" fmla="*/ 0 w 2401677"/>
                <a:gd name="connsiteY5" fmla="*/ 0 h 275422"/>
                <a:gd name="connsiteX0-11" fmla="*/ 0 w 2401677"/>
                <a:gd name="connsiteY0-12" fmla="*/ 0 h 275422"/>
                <a:gd name="connsiteX1-13" fmla="*/ 2401677 w 2401677"/>
                <a:gd name="connsiteY1-14" fmla="*/ 0 h 275422"/>
                <a:gd name="connsiteX2-15" fmla="*/ 2076450 w 2401677"/>
                <a:gd name="connsiteY2-16" fmla="*/ 273127 h 275422"/>
                <a:gd name="connsiteX3-17" fmla="*/ 0 w 2401677"/>
                <a:gd name="connsiteY3-18" fmla="*/ 275422 h 275422"/>
                <a:gd name="connsiteX4-19" fmla="*/ 0 w 2401677"/>
                <a:gd name="connsiteY4-20" fmla="*/ 0 h 275422"/>
                <a:gd name="connsiteX0-21" fmla="*/ 0 w 2376277"/>
                <a:gd name="connsiteY0-22" fmla="*/ 0 h 275422"/>
                <a:gd name="connsiteX1-23" fmla="*/ 2376277 w 2376277"/>
                <a:gd name="connsiteY1-24" fmla="*/ 0 h 275422"/>
                <a:gd name="connsiteX2-25" fmla="*/ 2076450 w 2376277"/>
                <a:gd name="connsiteY2-26" fmla="*/ 273127 h 275422"/>
                <a:gd name="connsiteX3-27" fmla="*/ 0 w 2376277"/>
                <a:gd name="connsiteY3-28" fmla="*/ 275422 h 275422"/>
                <a:gd name="connsiteX4-29" fmla="*/ 0 w 2376277"/>
                <a:gd name="connsiteY4-30" fmla="*/ 0 h 2754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76277" h="275422">
                  <a:moveTo>
                    <a:pt x="0" y="0"/>
                  </a:moveTo>
                  <a:lnTo>
                    <a:pt x="2376277" y="0"/>
                  </a:lnTo>
                  <a:lnTo>
                    <a:pt x="2076450" y="273127"/>
                  </a:lnTo>
                  <a:lnTo>
                    <a:pt x="0" y="275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MH_Other_4"/>
            <p:cNvSpPr/>
            <p:nvPr>
              <p:custDataLst>
                <p:tags r:id="rId4"/>
              </p:custDataLst>
            </p:nvPr>
          </p:nvSpPr>
          <p:spPr>
            <a:xfrm>
              <a:off x="4294189" y="4821239"/>
              <a:ext cx="1927225" cy="223837"/>
            </a:xfrm>
            <a:custGeom>
              <a:avLst/>
              <a:gdLst>
                <a:gd name="connsiteX0" fmla="*/ 0 w 2401677"/>
                <a:gd name="connsiteY0" fmla="*/ 0 h 275422"/>
                <a:gd name="connsiteX1" fmla="*/ 2401677 w 2401677"/>
                <a:gd name="connsiteY1" fmla="*/ 0 h 275422"/>
                <a:gd name="connsiteX2" fmla="*/ 2401677 w 2401677"/>
                <a:gd name="connsiteY2" fmla="*/ 275422 h 275422"/>
                <a:gd name="connsiteX3" fmla="*/ 0 w 2401677"/>
                <a:gd name="connsiteY3" fmla="*/ 275422 h 275422"/>
                <a:gd name="connsiteX4" fmla="*/ 0 w 2401677"/>
                <a:gd name="connsiteY4" fmla="*/ 0 h 275422"/>
                <a:gd name="connsiteX0-1" fmla="*/ 0 w 2401677"/>
                <a:gd name="connsiteY0-2" fmla="*/ 2982 h 278404"/>
                <a:gd name="connsiteX1-3" fmla="*/ 309930 w 2401677"/>
                <a:gd name="connsiteY1-4" fmla="*/ 0 h 278404"/>
                <a:gd name="connsiteX2-5" fmla="*/ 2401677 w 2401677"/>
                <a:gd name="connsiteY2-6" fmla="*/ 2982 h 278404"/>
                <a:gd name="connsiteX3-7" fmla="*/ 2401677 w 2401677"/>
                <a:gd name="connsiteY3-8" fmla="*/ 278404 h 278404"/>
                <a:gd name="connsiteX4-9" fmla="*/ 0 w 2401677"/>
                <a:gd name="connsiteY4-10" fmla="*/ 278404 h 278404"/>
                <a:gd name="connsiteX5" fmla="*/ 0 w 2401677"/>
                <a:gd name="connsiteY5" fmla="*/ 2982 h 278404"/>
                <a:gd name="connsiteX0-11" fmla="*/ 0 w 2401677"/>
                <a:gd name="connsiteY0-12" fmla="*/ 278404 h 278404"/>
                <a:gd name="connsiteX1-13" fmla="*/ 309930 w 2401677"/>
                <a:gd name="connsiteY1-14" fmla="*/ 0 h 278404"/>
                <a:gd name="connsiteX2-15" fmla="*/ 2401677 w 2401677"/>
                <a:gd name="connsiteY2-16" fmla="*/ 2982 h 278404"/>
                <a:gd name="connsiteX3-17" fmla="*/ 2401677 w 2401677"/>
                <a:gd name="connsiteY3-18" fmla="*/ 278404 h 278404"/>
                <a:gd name="connsiteX4-19" fmla="*/ 0 w 2401677"/>
                <a:gd name="connsiteY4-20" fmla="*/ 278404 h 278404"/>
                <a:gd name="connsiteX0-21" fmla="*/ 0 w 2401677"/>
                <a:gd name="connsiteY0-22" fmla="*/ 278404 h 278404"/>
                <a:gd name="connsiteX1-23" fmla="*/ 309930 w 2401677"/>
                <a:gd name="connsiteY1-24" fmla="*/ 0 h 278404"/>
                <a:gd name="connsiteX2-25" fmla="*/ 2401677 w 2401677"/>
                <a:gd name="connsiteY2-26" fmla="*/ 2982 h 278404"/>
                <a:gd name="connsiteX3-27" fmla="*/ 2401677 w 2401677"/>
                <a:gd name="connsiteY3-28" fmla="*/ 278404 h 278404"/>
                <a:gd name="connsiteX4-29" fmla="*/ 2075230 w 2401677"/>
                <a:gd name="connsiteY4-30" fmla="*/ 273050 h 278404"/>
                <a:gd name="connsiteX5-31" fmla="*/ 0 w 2401677"/>
                <a:gd name="connsiteY5-32" fmla="*/ 278404 h 278404"/>
                <a:gd name="connsiteX0-33" fmla="*/ 0 w 2401677"/>
                <a:gd name="connsiteY0-34" fmla="*/ 278404 h 278404"/>
                <a:gd name="connsiteX1-35" fmla="*/ 309930 w 2401677"/>
                <a:gd name="connsiteY1-36" fmla="*/ 0 h 278404"/>
                <a:gd name="connsiteX2-37" fmla="*/ 2401677 w 2401677"/>
                <a:gd name="connsiteY2-38" fmla="*/ 2982 h 278404"/>
                <a:gd name="connsiteX3-39" fmla="*/ 2075230 w 2401677"/>
                <a:gd name="connsiteY3-40" fmla="*/ 273050 h 278404"/>
                <a:gd name="connsiteX4-41" fmla="*/ 0 w 2401677"/>
                <a:gd name="connsiteY4-42" fmla="*/ 278404 h 278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01677" h="278404">
                  <a:moveTo>
                    <a:pt x="0" y="278404"/>
                  </a:moveTo>
                  <a:lnTo>
                    <a:pt x="309930" y="0"/>
                  </a:lnTo>
                  <a:lnTo>
                    <a:pt x="2401677" y="2982"/>
                  </a:lnTo>
                  <a:lnTo>
                    <a:pt x="2075230" y="273050"/>
                  </a:lnTo>
                  <a:lnTo>
                    <a:pt x="0" y="2784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MH_Other_5"/>
            <p:cNvSpPr/>
            <p:nvPr>
              <p:custDataLst>
                <p:tags r:id="rId5"/>
              </p:custDataLst>
            </p:nvPr>
          </p:nvSpPr>
          <p:spPr>
            <a:xfrm rot="16200000" flipV="1">
              <a:off x="3859213" y="5246688"/>
              <a:ext cx="1117600" cy="260350"/>
            </a:xfrm>
            <a:custGeom>
              <a:avLst/>
              <a:gdLst>
                <a:gd name="connsiteX0" fmla="*/ 0 w 1389960"/>
                <a:gd name="connsiteY0" fmla="*/ 317655 h 317655"/>
                <a:gd name="connsiteX1" fmla="*/ 282614 w 1389960"/>
                <a:gd name="connsiteY1" fmla="*/ 0 h 317655"/>
                <a:gd name="connsiteX2" fmla="*/ 1107346 w 1389960"/>
                <a:gd name="connsiteY2" fmla="*/ 0 h 317655"/>
                <a:gd name="connsiteX3" fmla="*/ 1389960 w 1389960"/>
                <a:gd name="connsiteY3" fmla="*/ 317655 h 317655"/>
                <a:gd name="connsiteX4" fmla="*/ 0 w 1389960"/>
                <a:gd name="connsiteY4" fmla="*/ 317655 h 317655"/>
                <a:gd name="connsiteX0-1" fmla="*/ 0 w 1393096"/>
                <a:gd name="connsiteY0-2" fmla="*/ 317655 h 317655"/>
                <a:gd name="connsiteX1-3" fmla="*/ 282614 w 1393096"/>
                <a:gd name="connsiteY1-4" fmla="*/ 0 h 317655"/>
                <a:gd name="connsiteX2-5" fmla="*/ 1393096 w 1393096"/>
                <a:gd name="connsiteY2-6" fmla="*/ 3 h 317655"/>
                <a:gd name="connsiteX3-7" fmla="*/ 1389960 w 1393096"/>
                <a:gd name="connsiteY3-8" fmla="*/ 317655 h 317655"/>
                <a:gd name="connsiteX4-9" fmla="*/ 0 w 1393096"/>
                <a:gd name="connsiteY4-10" fmla="*/ 317655 h 317655"/>
                <a:gd name="connsiteX0-11" fmla="*/ 0 w 1393096"/>
                <a:gd name="connsiteY0-12" fmla="*/ 317655 h 325226"/>
                <a:gd name="connsiteX1-13" fmla="*/ 282614 w 1393096"/>
                <a:gd name="connsiteY1-14" fmla="*/ 0 h 325226"/>
                <a:gd name="connsiteX2-15" fmla="*/ 1393096 w 1393096"/>
                <a:gd name="connsiteY2-16" fmla="*/ 3 h 325226"/>
                <a:gd name="connsiteX3-17" fmla="*/ 1389960 w 1393096"/>
                <a:gd name="connsiteY3-18" fmla="*/ 317655 h 325226"/>
                <a:gd name="connsiteX4-19" fmla="*/ 1126244 w 1393096"/>
                <a:gd name="connsiteY4-20" fmla="*/ 325226 h 325226"/>
                <a:gd name="connsiteX5" fmla="*/ 0 w 1393096"/>
                <a:gd name="connsiteY5" fmla="*/ 317655 h 325226"/>
                <a:gd name="connsiteX0-21" fmla="*/ 0 w 1443372"/>
                <a:gd name="connsiteY0-22" fmla="*/ 317655 h 325226"/>
                <a:gd name="connsiteX1-23" fmla="*/ 282614 w 1443372"/>
                <a:gd name="connsiteY1-24" fmla="*/ 0 h 325226"/>
                <a:gd name="connsiteX2-25" fmla="*/ 1393096 w 1443372"/>
                <a:gd name="connsiteY2-26" fmla="*/ 3 h 325226"/>
                <a:gd name="connsiteX3-27" fmla="*/ 1126244 w 1443372"/>
                <a:gd name="connsiteY3-28" fmla="*/ 325226 h 325226"/>
                <a:gd name="connsiteX4-29" fmla="*/ 0 w 1443372"/>
                <a:gd name="connsiteY4-30" fmla="*/ 317655 h 325226"/>
                <a:gd name="connsiteX0-31" fmla="*/ 0 w 1393096"/>
                <a:gd name="connsiteY0-32" fmla="*/ 317655 h 325226"/>
                <a:gd name="connsiteX1-33" fmla="*/ 282614 w 1393096"/>
                <a:gd name="connsiteY1-34" fmla="*/ 0 h 325226"/>
                <a:gd name="connsiteX2-35" fmla="*/ 1393096 w 1393096"/>
                <a:gd name="connsiteY2-36" fmla="*/ 3 h 325226"/>
                <a:gd name="connsiteX3-37" fmla="*/ 1126244 w 1393096"/>
                <a:gd name="connsiteY3-38" fmla="*/ 325226 h 325226"/>
                <a:gd name="connsiteX4-39" fmla="*/ 0 w 1393096"/>
                <a:gd name="connsiteY4-40" fmla="*/ 317655 h 325226"/>
                <a:gd name="connsiteX0-41" fmla="*/ 0 w 1393096"/>
                <a:gd name="connsiteY0-42" fmla="*/ 317655 h 325226"/>
                <a:gd name="connsiteX1-43" fmla="*/ 282614 w 1393096"/>
                <a:gd name="connsiteY1-44" fmla="*/ 0 h 325226"/>
                <a:gd name="connsiteX2-45" fmla="*/ 1393096 w 1393096"/>
                <a:gd name="connsiteY2-46" fmla="*/ 3 h 325226"/>
                <a:gd name="connsiteX3-47" fmla="*/ 1126244 w 1393096"/>
                <a:gd name="connsiteY3-48" fmla="*/ 325226 h 325226"/>
                <a:gd name="connsiteX4-49" fmla="*/ 0 w 1393096"/>
                <a:gd name="connsiteY4-50" fmla="*/ 317655 h 3252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3096" h="325226">
                  <a:moveTo>
                    <a:pt x="0" y="317655"/>
                  </a:moveTo>
                  <a:lnTo>
                    <a:pt x="282614" y="0"/>
                  </a:lnTo>
                  <a:lnTo>
                    <a:pt x="1393096" y="3"/>
                  </a:lnTo>
                  <a:lnTo>
                    <a:pt x="1126244" y="325226"/>
                  </a:lnTo>
                  <a:lnTo>
                    <a:pt x="0" y="3176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MH_Other_6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5531644" y="4352131"/>
              <a:ext cx="1117600" cy="261938"/>
            </a:xfrm>
            <a:custGeom>
              <a:avLst/>
              <a:gdLst>
                <a:gd name="connsiteX0" fmla="*/ 0 w 1389960"/>
                <a:gd name="connsiteY0" fmla="*/ 317655 h 317655"/>
                <a:gd name="connsiteX1" fmla="*/ 282614 w 1389960"/>
                <a:gd name="connsiteY1" fmla="*/ 0 h 317655"/>
                <a:gd name="connsiteX2" fmla="*/ 1107346 w 1389960"/>
                <a:gd name="connsiteY2" fmla="*/ 0 h 317655"/>
                <a:gd name="connsiteX3" fmla="*/ 1389960 w 1389960"/>
                <a:gd name="connsiteY3" fmla="*/ 317655 h 317655"/>
                <a:gd name="connsiteX4" fmla="*/ 0 w 1389960"/>
                <a:gd name="connsiteY4" fmla="*/ 317655 h 317655"/>
                <a:gd name="connsiteX0-1" fmla="*/ 0 w 1393096"/>
                <a:gd name="connsiteY0-2" fmla="*/ 317655 h 317655"/>
                <a:gd name="connsiteX1-3" fmla="*/ 282614 w 1393096"/>
                <a:gd name="connsiteY1-4" fmla="*/ 0 h 317655"/>
                <a:gd name="connsiteX2-5" fmla="*/ 1393096 w 1393096"/>
                <a:gd name="connsiteY2-6" fmla="*/ 3 h 317655"/>
                <a:gd name="connsiteX3-7" fmla="*/ 1389960 w 1393096"/>
                <a:gd name="connsiteY3-8" fmla="*/ 317655 h 317655"/>
                <a:gd name="connsiteX4-9" fmla="*/ 0 w 1393096"/>
                <a:gd name="connsiteY4-10" fmla="*/ 317655 h 317655"/>
                <a:gd name="connsiteX0-11" fmla="*/ 0 w 1393096"/>
                <a:gd name="connsiteY0-12" fmla="*/ 317655 h 325226"/>
                <a:gd name="connsiteX1-13" fmla="*/ 282614 w 1393096"/>
                <a:gd name="connsiteY1-14" fmla="*/ 0 h 325226"/>
                <a:gd name="connsiteX2-15" fmla="*/ 1393096 w 1393096"/>
                <a:gd name="connsiteY2-16" fmla="*/ 3 h 325226"/>
                <a:gd name="connsiteX3-17" fmla="*/ 1389960 w 1393096"/>
                <a:gd name="connsiteY3-18" fmla="*/ 317655 h 325226"/>
                <a:gd name="connsiteX4-19" fmla="*/ 1126244 w 1393096"/>
                <a:gd name="connsiteY4-20" fmla="*/ 325226 h 325226"/>
                <a:gd name="connsiteX5" fmla="*/ 0 w 1393096"/>
                <a:gd name="connsiteY5" fmla="*/ 317655 h 325226"/>
                <a:gd name="connsiteX0-21" fmla="*/ 0 w 1443372"/>
                <a:gd name="connsiteY0-22" fmla="*/ 317655 h 325226"/>
                <a:gd name="connsiteX1-23" fmla="*/ 282614 w 1443372"/>
                <a:gd name="connsiteY1-24" fmla="*/ 0 h 325226"/>
                <a:gd name="connsiteX2-25" fmla="*/ 1393096 w 1443372"/>
                <a:gd name="connsiteY2-26" fmla="*/ 3 h 325226"/>
                <a:gd name="connsiteX3-27" fmla="*/ 1126244 w 1443372"/>
                <a:gd name="connsiteY3-28" fmla="*/ 325226 h 325226"/>
                <a:gd name="connsiteX4-29" fmla="*/ 0 w 1443372"/>
                <a:gd name="connsiteY4-30" fmla="*/ 317655 h 325226"/>
                <a:gd name="connsiteX0-31" fmla="*/ 0 w 1393096"/>
                <a:gd name="connsiteY0-32" fmla="*/ 317655 h 325226"/>
                <a:gd name="connsiteX1-33" fmla="*/ 282614 w 1393096"/>
                <a:gd name="connsiteY1-34" fmla="*/ 0 h 325226"/>
                <a:gd name="connsiteX2-35" fmla="*/ 1393096 w 1393096"/>
                <a:gd name="connsiteY2-36" fmla="*/ 3 h 325226"/>
                <a:gd name="connsiteX3-37" fmla="*/ 1126244 w 1393096"/>
                <a:gd name="connsiteY3-38" fmla="*/ 325226 h 325226"/>
                <a:gd name="connsiteX4-39" fmla="*/ 0 w 1393096"/>
                <a:gd name="connsiteY4-40" fmla="*/ 317655 h 325226"/>
                <a:gd name="connsiteX0-41" fmla="*/ 0 w 1393096"/>
                <a:gd name="connsiteY0-42" fmla="*/ 317655 h 325226"/>
                <a:gd name="connsiteX1-43" fmla="*/ 282614 w 1393096"/>
                <a:gd name="connsiteY1-44" fmla="*/ 0 h 325226"/>
                <a:gd name="connsiteX2-45" fmla="*/ 1393096 w 1393096"/>
                <a:gd name="connsiteY2-46" fmla="*/ 3 h 325226"/>
                <a:gd name="connsiteX3-47" fmla="*/ 1126244 w 1393096"/>
                <a:gd name="connsiteY3-48" fmla="*/ 325226 h 325226"/>
                <a:gd name="connsiteX4-49" fmla="*/ 0 w 1393096"/>
                <a:gd name="connsiteY4-50" fmla="*/ 317655 h 3252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3096" h="325226">
                  <a:moveTo>
                    <a:pt x="0" y="317655"/>
                  </a:moveTo>
                  <a:lnTo>
                    <a:pt x="282614" y="0"/>
                  </a:lnTo>
                  <a:lnTo>
                    <a:pt x="1393096" y="3"/>
                  </a:lnTo>
                  <a:lnTo>
                    <a:pt x="1126244" y="325226"/>
                  </a:lnTo>
                  <a:lnTo>
                    <a:pt x="0" y="3176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MH_Other_7"/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7204075" y="3462338"/>
              <a:ext cx="1117600" cy="260350"/>
            </a:xfrm>
            <a:custGeom>
              <a:avLst/>
              <a:gdLst>
                <a:gd name="connsiteX0" fmla="*/ 0 w 1389960"/>
                <a:gd name="connsiteY0" fmla="*/ 317655 h 317655"/>
                <a:gd name="connsiteX1" fmla="*/ 282614 w 1389960"/>
                <a:gd name="connsiteY1" fmla="*/ 0 h 317655"/>
                <a:gd name="connsiteX2" fmla="*/ 1107346 w 1389960"/>
                <a:gd name="connsiteY2" fmla="*/ 0 h 317655"/>
                <a:gd name="connsiteX3" fmla="*/ 1389960 w 1389960"/>
                <a:gd name="connsiteY3" fmla="*/ 317655 h 317655"/>
                <a:gd name="connsiteX4" fmla="*/ 0 w 1389960"/>
                <a:gd name="connsiteY4" fmla="*/ 317655 h 317655"/>
                <a:gd name="connsiteX0-1" fmla="*/ 0 w 1393096"/>
                <a:gd name="connsiteY0-2" fmla="*/ 317655 h 317655"/>
                <a:gd name="connsiteX1-3" fmla="*/ 282614 w 1393096"/>
                <a:gd name="connsiteY1-4" fmla="*/ 0 h 317655"/>
                <a:gd name="connsiteX2-5" fmla="*/ 1393096 w 1393096"/>
                <a:gd name="connsiteY2-6" fmla="*/ 3 h 317655"/>
                <a:gd name="connsiteX3-7" fmla="*/ 1389960 w 1393096"/>
                <a:gd name="connsiteY3-8" fmla="*/ 317655 h 317655"/>
                <a:gd name="connsiteX4-9" fmla="*/ 0 w 1393096"/>
                <a:gd name="connsiteY4-10" fmla="*/ 317655 h 317655"/>
                <a:gd name="connsiteX0-11" fmla="*/ 0 w 1393096"/>
                <a:gd name="connsiteY0-12" fmla="*/ 317655 h 325226"/>
                <a:gd name="connsiteX1-13" fmla="*/ 282614 w 1393096"/>
                <a:gd name="connsiteY1-14" fmla="*/ 0 h 325226"/>
                <a:gd name="connsiteX2-15" fmla="*/ 1393096 w 1393096"/>
                <a:gd name="connsiteY2-16" fmla="*/ 3 h 325226"/>
                <a:gd name="connsiteX3-17" fmla="*/ 1389960 w 1393096"/>
                <a:gd name="connsiteY3-18" fmla="*/ 317655 h 325226"/>
                <a:gd name="connsiteX4-19" fmla="*/ 1126244 w 1393096"/>
                <a:gd name="connsiteY4-20" fmla="*/ 325226 h 325226"/>
                <a:gd name="connsiteX5" fmla="*/ 0 w 1393096"/>
                <a:gd name="connsiteY5" fmla="*/ 317655 h 325226"/>
                <a:gd name="connsiteX0-21" fmla="*/ 0 w 1443372"/>
                <a:gd name="connsiteY0-22" fmla="*/ 317655 h 325226"/>
                <a:gd name="connsiteX1-23" fmla="*/ 282614 w 1443372"/>
                <a:gd name="connsiteY1-24" fmla="*/ 0 h 325226"/>
                <a:gd name="connsiteX2-25" fmla="*/ 1393096 w 1443372"/>
                <a:gd name="connsiteY2-26" fmla="*/ 3 h 325226"/>
                <a:gd name="connsiteX3-27" fmla="*/ 1126244 w 1443372"/>
                <a:gd name="connsiteY3-28" fmla="*/ 325226 h 325226"/>
                <a:gd name="connsiteX4-29" fmla="*/ 0 w 1443372"/>
                <a:gd name="connsiteY4-30" fmla="*/ 317655 h 325226"/>
                <a:gd name="connsiteX0-31" fmla="*/ 0 w 1393096"/>
                <a:gd name="connsiteY0-32" fmla="*/ 317655 h 325226"/>
                <a:gd name="connsiteX1-33" fmla="*/ 282614 w 1393096"/>
                <a:gd name="connsiteY1-34" fmla="*/ 0 h 325226"/>
                <a:gd name="connsiteX2-35" fmla="*/ 1393096 w 1393096"/>
                <a:gd name="connsiteY2-36" fmla="*/ 3 h 325226"/>
                <a:gd name="connsiteX3-37" fmla="*/ 1126244 w 1393096"/>
                <a:gd name="connsiteY3-38" fmla="*/ 325226 h 325226"/>
                <a:gd name="connsiteX4-39" fmla="*/ 0 w 1393096"/>
                <a:gd name="connsiteY4-40" fmla="*/ 317655 h 325226"/>
                <a:gd name="connsiteX0-41" fmla="*/ 0 w 1393096"/>
                <a:gd name="connsiteY0-42" fmla="*/ 317655 h 325226"/>
                <a:gd name="connsiteX1-43" fmla="*/ 282614 w 1393096"/>
                <a:gd name="connsiteY1-44" fmla="*/ 0 h 325226"/>
                <a:gd name="connsiteX2-45" fmla="*/ 1393096 w 1393096"/>
                <a:gd name="connsiteY2-46" fmla="*/ 3 h 325226"/>
                <a:gd name="connsiteX3-47" fmla="*/ 1126244 w 1393096"/>
                <a:gd name="connsiteY3-48" fmla="*/ 325226 h 325226"/>
                <a:gd name="connsiteX4-49" fmla="*/ 0 w 1393096"/>
                <a:gd name="connsiteY4-50" fmla="*/ 317655 h 3252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93096" h="325226">
                  <a:moveTo>
                    <a:pt x="0" y="317655"/>
                  </a:moveTo>
                  <a:lnTo>
                    <a:pt x="282614" y="0"/>
                  </a:lnTo>
                  <a:lnTo>
                    <a:pt x="1393096" y="3"/>
                  </a:lnTo>
                  <a:lnTo>
                    <a:pt x="1126244" y="325226"/>
                  </a:lnTo>
                  <a:lnTo>
                    <a:pt x="0" y="3176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ECECE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MH_Other_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94754" y="4263707"/>
              <a:ext cx="11842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01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MH_Other_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76898" y="2928938"/>
              <a:ext cx="1184275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02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MH_Other_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59574" y="1932529"/>
              <a:ext cx="1184275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03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MH_Other_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891639" y="935672"/>
              <a:ext cx="118427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40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04</a:t>
              </a:r>
              <a:endParaRPr lang="zh-CN" altLang="en-US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122932" y="68469"/>
            <a:ext cx="1603581" cy="10024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26513" y="239058"/>
            <a:ext cx="2566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25425" y="4535805"/>
            <a:ext cx="346583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lesson?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5860" y="3456940"/>
            <a:ext cx="41097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do you think of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working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groups?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57820" y="1454785"/>
            <a:ext cx="42341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can’t we only study the subjects we like 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42533" y="2406035"/>
            <a:ext cx="270764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to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prefereces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80618" y="88643"/>
            <a:ext cx="1603581" cy="10024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913176" y="2481808"/>
            <a:ext cx="4164370" cy="3218866"/>
            <a:chOff x="3205950" y="1464826"/>
            <a:chExt cx="2844207" cy="2198441"/>
          </a:xfrm>
        </p:grpSpPr>
        <p:sp>
          <p:nvSpPr>
            <p:cNvPr id="23" name="淘宝店chenying0907出品 5"/>
            <p:cNvSpPr/>
            <p:nvPr/>
          </p:nvSpPr>
          <p:spPr>
            <a:xfrm rot="2919292">
              <a:off x="4645997" y="2378954"/>
              <a:ext cx="597665" cy="548919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-1" fmla="*/ 0 w 1080120"/>
                <a:gd name="connsiteY0-2" fmla="*/ 0 h 1407198"/>
                <a:gd name="connsiteX1-3" fmla="*/ 1080120 w 1080120"/>
                <a:gd name="connsiteY1-4" fmla="*/ 0 h 1407198"/>
                <a:gd name="connsiteX2-5" fmla="*/ 1080120 w 1080120"/>
                <a:gd name="connsiteY2-6" fmla="*/ 1407198 h 1407198"/>
                <a:gd name="connsiteX3-7" fmla="*/ 0 w 1080120"/>
                <a:gd name="connsiteY3-8" fmla="*/ 1407198 h 1407198"/>
                <a:gd name="connsiteX4-9" fmla="*/ 0 w 1080120"/>
                <a:gd name="connsiteY4-10" fmla="*/ 0 h 1407198"/>
                <a:gd name="connsiteX0-11" fmla="*/ 0 w 1080120"/>
                <a:gd name="connsiteY0-12" fmla="*/ 0 h 1407198"/>
                <a:gd name="connsiteX1-13" fmla="*/ 1080120 w 1080120"/>
                <a:gd name="connsiteY1-14" fmla="*/ 0 h 1407198"/>
                <a:gd name="connsiteX2-15" fmla="*/ 1080120 w 1080120"/>
                <a:gd name="connsiteY2-16" fmla="*/ 1407198 h 1407198"/>
                <a:gd name="connsiteX3-17" fmla="*/ 0 w 1080120"/>
                <a:gd name="connsiteY3-18" fmla="*/ 1407198 h 1407198"/>
                <a:gd name="connsiteX4-19" fmla="*/ 0 w 1080120"/>
                <a:gd name="connsiteY4-20" fmla="*/ 0 h 1407198"/>
                <a:gd name="connsiteX0-21" fmla="*/ 0 w 1080120"/>
                <a:gd name="connsiteY0-22" fmla="*/ 0 h 1407198"/>
                <a:gd name="connsiteX1-23" fmla="*/ 1080120 w 1080120"/>
                <a:gd name="connsiteY1-24" fmla="*/ 0 h 1407198"/>
                <a:gd name="connsiteX2-25" fmla="*/ 1080120 w 1080120"/>
                <a:gd name="connsiteY2-26" fmla="*/ 1407198 h 1407198"/>
                <a:gd name="connsiteX3-27" fmla="*/ 0 w 1080120"/>
                <a:gd name="connsiteY3-28" fmla="*/ 1407198 h 1407198"/>
                <a:gd name="connsiteX4-29" fmla="*/ 0 w 1080120"/>
                <a:gd name="connsiteY4-30" fmla="*/ 0 h 1407198"/>
                <a:gd name="connsiteX0-31" fmla="*/ 0 w 1080120"/>
                <a:gd name="connsiteY0-32" fmla="*/ 0 h 1407198"/>
                <a:gd name="connsiteX1-33" fmla="*/ 1080120 w 1080120"/>
                <a:gd name="connsiteY1-34" fmla="*/ 0 h 1407198"/>
                <a:gd name="connsiteX2-35" fmla="*/ 1080120 w 1080120"/>
                <a:gd name="connsiteY2-36" fmla="*/ 1407198 h 1407198"/>
                <a:gd name="connsiteX3-37" fmla="*/ 0 w 1080120"/>
                <a:gd name="connsiteY3-38" fmla="*/ 1407198 h 1407198"/>
                <a:gd name="connsiteX4-39" fmla="*/ 0 w 1080120"/>
                <a:gd name="connsiteY4-40" fmla="*/ 0 h 1407198"/>
                <a:gd name="connsiteX0-41" fmla="*/ 0 w 1080120"/>
                <a:gd name="connsiteY0-42" fmla="*/ 0 h 1407198"/>
                <a:gd name="connsiteX1-43" fmla="*/ 1080120 w 1080120"/>
                <a:gd name="connsiteY1-44" fmla="*/ 0 h 1407198"/>
                <a:gd name="connsiteX2-45" fmla="*/ 1080120 w 1080120"/>
                <a:gd name="connsiteY2-46" fmla="*/ 1407198 h 1407198"/>
                <a:gd name="connsiteX3-47" fmla="*/ 0 w 1080120"/>
                <a:gd name="connsiteY3-48" fmla="*/ 1407198 h 1407198"/>
                <a:gd name="connsiteX4-49" fmla="*/ 0 w 1080120"/>
                <a:gd name="connsiteY4-50" fmla="*/ 0 h 1407198"/>
                <a:gd name="connsiteX0-51" fmla="*/ 0 w 1080120"/>
                <a:gd name="connsiteY0-52" fmla="*/ 0 h 1407198"/>
                <a:gd name="connsiteX1-53" fmla="*/ 1080120 w 1080120"/>
                <a:gd name="connsiteY1-54" fmla="*/ 0 h 1407198"/>
                <a:gd name="connsiteX2-55" fmla="*/ 1080120 w 1080120"/>
                <a:gd name="connsiteY2-56" fmla="*/ 1407198 h 1407198"/>
                <a:gd name="connsiteX3-57" fmla="*/ 0 w 1080120"/>
                <a:gd name="connsiteY3-58" fmla="*/ 1407198 h 1407198"/>
                <a:gd name="connsiteX4-59" fmla="*/ 0 w 1080120"/>
                <a:gd name="connsiteY4-60" fmla="*/ 0 h 1407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4" name="淘宝店chenying0907出品 5"/>
            <p:cNvSpPr/>
            <p:nvPr/>
          </p:nvSpPr>
          <p:spPr>
            <a:xfrm rot="18719445">
              <a:off x="3796228" y="2329338"/>
              <a:ext cx="597665" cy="548919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-1" fmla="*/ 0 w 1080120"/>
                <a:gd name="connsiteY0-2" fmla="*/ 0 h 1407198"/>
                <a:gd name="connsiteX1-3" fmla="*/ 1080120 w 1080120"/>
                <a:gd name="connsiteY1-4" fmla="*/ 0 h 1407198"/>
                <a:gd name="connsiteX2-5" fmla="*/ 1080120 w 1080120"/>
                <a:gd name="connsiteY2-6" fmla="*/ 1407198 h 1407198"/>
                <a:gd name="connsiteX3-7" fmla="*/ 0 w 1080120"/>
                <a:gd name="connsiteY3-8" fmla="*/ 1407198 h 1407198"/>
                <a:gd name="connsiteX4-9" fmla="*/ 0 w 1080120"/>
                <a:gd name="connsiteY4-10" fmla="*/ 0 h 1407198"/>
                <a:gd name="connsiteX0-11" fmla="*/ 0 w 1080120"/>
                <a:gd name="connsiteY0-12" fmla="*/ 0 h 1407198"/>
                <a:gd name="connsiteX1-13" fmla="*/ 1080120 w 1080120"/>
                <a:gd name="connsiteY1-14" fmla="*/ 0 h 1407198"/>
                <a:gd name="connsiteX2-15" fmla="*/ 1080120 w 1080120"/>
                <a:gd name="connsiteY2-16" fmla="*/ 1407198 h 1407198"/>
                <a:gd name="connsiteX3-17" fmla="*/ 0 w 1080120"/>
                <a:gd name="connsiteY3-18" fmla="*/ 1407198 h 1407198"/>
                <a:gd name="connsiteX4-19" fmla="*/ 0 w 1080120"/>
                <a:gd name="connsiteY4-20" fmla="*/ 0 h 1407198"/>
                <a:gd name="connsiteX0-21" fmla="*/ 0 w 1080120"/>
                <a:gd name="connsiteY0-22" fmla="*/ 0 h 1407198"/>
                <a:gd name="connsiteX1-23" fmla="*/ 1080120 w 1080120"/>
                <a:gd name="connsiteY1-24" fmla="*/ 0 h 1407198"/>
                <a:gd name="connsiteX2-25" fmla="*/ 1080120 w 1080120"/>
                <a:gd name="connsiteY2-26" fmla="*/ 1407198 h 1407198"/>
                <a:gd name="connsiteX3-27" fmla="*/ 0 w 1080120"/>
                <a:gd name="connsiteY3-28" fmla="*/ 1407198 h 1407198"/>
                <a:gd name="connsiteX4-29" fmla="*/ 0 w 1080120"/>
                <a:gd name="connsiteY4-30" fmla="*/ 0 h 1407198"/>
                <a:gd name="connsiteX0-31" fmla="*/ 0 w 1080120"/>
                <a:gd name="connsiteY0-32" fmla="*/ 0 h 1407198"/>
                <a:gd name="connsiteX1-33" fmla="*/ 1080120 w 1080120"/>
                <a:gd name="connsiteY1-34" fmla="*/ 0 h 1407198"/>
                <a:gd name="connsiteX2-35" fmla="*/ 1080120 w 1080120"/>
                <a:gd name="connsiteY2-36" fmla="*/ 1407198 h 1407198"/>
                <a:gd name="connsiteX3-37" fmla="*/ 0 w 1080120"/>
                <a:gd name="connsiteY3-38" fmla="*/ 1407198 h 1407198"/>
                <a:gd name="connsiteX4-39" fmla="*/ 0 w 1080120"/>
                <a:gd name="connsiteY4-40" fmla="*/ 0 h 1407198"/>
                <a:gd name="connsiteX0-41" fmla="*/ 0 w 1080120"/>
                <a:gd name="connsiteY0-42" fmla="*/ 0 h 1407198"/>
                <a:gd name="connsiteX1-43" fmla="*/ 1080120 w 1080120"/>
                <a:gd name="connsiteY1-44" fmla="*/ 0 h 1407198"/>
                <a:gd name="connsiteX2-45" fmla="*/ 1080120 w 1080120"/>
                <a:gd name="connsiteY2-46" fmla="*/ 1407198 h 1407198"/>
                <a:gd name="connsiteX3-47" fmla="*/ 0 w 1080120"/>
                <a:gd name="connsiteY3-48" fmla="*/ 1407198 h 1407198"/>
                <a:gd name="connsiteX4-49" fmla="*/ 0 w 1080120"/>
                <a:gd name="connsiteY4-50" fmla="*/ 0 h 1407198"/>
                <a:gd name="connsiteX0-51" fmla="*/ 0 w 1080120"/>
                <a:gd name="connsiteY0-52" fmla="*/ 0 h 1407198"/>
                <a:gd name="connsiteX1-53" fmla="*/ 1080120 w 1080120"/>
                <a:gd name="connsiteY1-54" fmla="*/ 0 h 1407198"/>
                <a:gd name="connsiteX2-55" fmla="*/ 1080120 w 1080120"/>
                <a:gd name="connsiteY2-56" fmla="*/ 1407198 h 1407198"/>
                <a:gd name="connsiteX3-57" fmla="*/ 0 w 1080120"/>
                <a:gd name="connsiteY3-58" fmla="*/ 1407198 h 1407198"/>
                <a:gd name="connsiteX4-59" fmla="*/ 0 w 1080120"/>
                <a:gd name="connsiteY4-60" fmla="*/ 0 h 1407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6" name="淘宝店chenying0907出品 7"/>
            <p:cNvSpPr/>
            <p:nvPr/>
          </p:nvSpPr>
          <p:spPr>
            <a:xfrm>
              <a:off x="3386213" y="1923678"/>
              <a:ext cx="755887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4" name="淘宝店chenying0907出品 10"/>
            <p:cNvSpPr/>
            <p:nvPr/>
          </p:nvSpPr>
          <p:spPr>
            <a:xfrm>
              <a:off x="4041206" y="2517744"/>
              <a:ext cx="964112" cy="964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42" name="淘宝店chenying0907出品 13"/>
            <p:cNvSpPr/>
            <p:nvPr/>
          </p:nvSpPr>
          <p:spPr>
            <a:xfrm>
              <a:off x="4916326" y="1624364"/>
              <a:ext cx="1133831" cy="11341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8" name="弧形 27"/>
            <p:cNvSpPr/>
            <p:nvPr/>
          </p:nvSpPr>
          <p:spPr>
            <a:xfrm rot="15231781">
              <a:off x="3205821" y="1822974"/>
              <a:ext cx="996506" cy="996247"/>
            </a:xfrm>
            <a:prstGeom prst="arc">
              <a:avLst>
                <a:gd name="adj1" fmla="val 10956006"/>
                <a:gd name="adj2" fmla="val 0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9" name="弧形 28"/>
            <p:cNvSpPr/>
            <p:nvPr/>
          </p:nvSpPr>
          <p:spPr>
            <a:xfrm rot="8176387">
              <a:off x="3987744" y="2503252"/>
              <a:ext cx="1159712" cy="1160015"/>
            </a:xfrm>
            <a:prstGeom prst="arc">
              <a:avLst>
                <a:gd name="adj1" fmla="val 13244638"/>
                <a:gd name="adj2" fmla="val 56923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0" name="淘宝店chenying0907出品 17"/>
            <p:cNvSpPr/>
            <p:nvPr/>
          </p:nvSpPr>
          <p:spPr>
            <a:xfrm>
              <a:off x="3569093" y="1722890"/>
              <a:ext cx="269960" cy="270030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1" name="标题 4"/>
            <p:cNvSpPr txBox="1"/>
            <p:nvPr/>
          </p:nvSpPr>
          <p:spPr>
            <a:xfrm>
              <a:off x="3565652" y="1722890"/>
              <a:ext cx="334261" cy="27003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淘宝店chenying0907出品 19"/>
            <p:cNvSpPr/>
            <p:nvPr/>
          </p:nvSpPr>
          <p:spPr>
            <a:xfrm>
              <a:off x="3966312" y="3211795"/>
              <a:ext cx="269960" cy="270030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3" name="标题 4"/>
            <p:cNvSpPr txBox="1"/>
            <p:nvPr/>
          </p:nvSpPr>
          <p:spPr>
            <a:xfrm>
              <a:off x="3927095" y="3201670"/>
              <a:ext cx="542083" cy="290278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淘宝店chenying0907出品 21"/>
            <p:cNvSpPr/>
            <p:nvPr/>
          </p:nvSpPr>
          <p:spPr>
            <a:xfrm>
              <a:off x="5483241" y="1464826"/>
              <a:ext cx="408295" cy="382726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标题 4"/>
            <p:cNvSpPr txBox="1"/>
            <p:nvPr/>
          </p:nvSpPr>
          <p:spPr>
            <a:xfrm>
              <a:off x="5483241" y="1485544"/>
              <a:ext cx="485927" cy="323826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89230" y="1789430"/>
            <a:ext cx="54673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1b &amp; 2a and role play them with the partner.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36013" y="5759019"/>
            <a:ext cx="93078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 down your own coversation you made in class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17360" y="1638935"/>
            <a:ext cx="588264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your other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favorite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things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your classmates.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18049" y="297480"/>
            <a:ext cx="260921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timgsa.baidu.com/timg?image&amp;quality=80&amp;size=b9999_10000&amp;sec=1544468266145&amp;di=71982717e75edc3a010ce073f3d01523&amp;imgtype=0&amp;src=http%3A%2F%2Fimgsrc.baidu.com%2Fimgad%2Fpic%2Fitem%2Fb58f8c5494eef01f2eba5becebfe9925bc317d68.jpg"/>
          <p:cNvPicPr>
            <a:picLocks noChangeAspect="1" noChangeArrowheads="1"/>
          </p:cNvPicPr>
          <p:nvPr/>
        </p:nvPicPr>
        <p:blipFill>
          <a:blip r:embed="rId2" cstate="print"/>
          <a:srcRect b="5107"/>
          <a:stretch>
            <a:fillRect/>
          </a:stretch>
        </p:blipFill>
        <p:spPr bwMode="auto">
          <a:xfrm>
            <a:off x="2413000" y="3332480"/>
            <a:ext cx="473710" cy="426720"/>
          </a:xfrm>
          <a:prstGeom prst="rect">
            <a:avLst/>
          </a:prstGeom>
          <a:noFill/>
        </p:spPr>
      </p:pic>
      <p:pic>
        <p:nvPicPr>
          <p:cNvPr id="3" name="Picture 2" descr="https://timgsa.baidu.com/timg?image&amp;quality=80&amp;size=b9999_10000&amp;sec=1544468266145&amp;di=71982717e75edc3a010ce073f3d01523&amp;imgtype=0&amp;src=http%3A%2F%2Fimgsrc.baidu.com%2Fimgad%2Fpic%2Fitem%2Fb58f8c5494eef01f2eba5becebfe9925bc317d68.jpg"/>
          <p:cNvPicPr>
            <a:picLocks noChangeAspect="1" noChangeArrowheads="1"/>
          </p:cNvPicPr>
          <p:nvPr/>
        </p:nvPicPr>
        <p:blipFill>
          <a:blip r:embed="rId2" cstate="print"/>
          <a:srcRect b="5107"/>
          <a:stretch>
            <a:fillRect/>
          </a:stretch>
        </p:blipFill>
        <p:spPr bwMode="auto">
          <a:xfrm>
            <a:off x="5547995" y="5332095"/>
            <a:ext cx="473710" cy="426720"/>
          </a:xfrm>
          <a:prstGeom prst="rect">
            <a:avLst/>
          </a:prstGeom>
          <a:noFill/>
        </p:spPr>
      </p:pic>
      <p:pic>
        <p:nvPicPr>
          <p:cNvPr id="5" name="Picture 2" descr="https://timgsa.baidu.com/timg?image&amp;quality=80&amp;size=b9999_10000&amp;sec=1544468266145&amp;di=71982717e75edc3a010ce073f3d01523&amp;imgtype=0&amp;src=http%3A%2F%2Fimgsrc.baidu.com%2Fimgad%2Fpic%2Fitem%2Fb58f8c5494eef01f2eba5becebfe9925bc317d68.jpg"/>
          <p:cNvPicPr>
            <a:picLocks noChangeAspect="1" noChangeArrowheads="1"/>
          </p:cNvPicPr>
          <p:nvPr/>
        </p:nvPicPr>
        <p:blipFill>
          <a:blip r:embed="rId2" cstate="print"/>
          <a:srcRect b="5107"/>
          <a:stretch>
            <a:fillRect/>
          </a:stretch>
        </p:blipFill>
        <p:spPr bwMode="auto">
          <a:xfrm>
            <a:off x="6107430" y="5332095"/>
            <a:ext cx="473710" cy="426720"/>
          </a:xfrm>
          <a:prstGeom prst="rect">
            <a:avLst/>
          </a:prstGeom>
          <a:noFill/>
        </p:spPr>
      </p:pic>
      <p:pic>
        <p:nvPicPr>
          <p:cNvPr id="6" name="Picture 2" descr="https://timgsa.baidu.com/timg?image&amp;quality=80&amp;size=b9999_10000&amp;sec=1544468266145&amp;di=71982717e75edc3a010ce073f3d01523&amp;imgtype=0&amp;src=http%3A%2F%2Fimgsrc.baidu.com%2Fimgad%2Fpic%2Fitem%2Fb58f8c5494eef01f2eba5becebfe9925bc317d68.jpg"/>
          <p:cNvPicPr>
            <a:picLocks noChangeAspect="1" noChangeArrowheads="1"/>
          </p:cNvPicPr>
          <p:nvPr/>
        </p:nvPicPr>
        <p:blipFill>
          <a:blip r:embed="rId2" cstate="print"/>
          <a:srcRect b="5107"/>
          <a:stretch>
            <a:fillRect/>
          </a:stretch>
        </p:blipFill>
        <p:spPr bwMode="auto">
          <a:xfrm>
            <a:off x="7077710" y="2905760"/>
            <a:ext cx="473710" cy="426720"/>
          </a:xfrm>
          <a:prstGeom prst="rect">
            <a:avLst/>
          </a:prstGeom>
          <a:noFill/>
        </p:spPr>
      </p:pic>
      <p:pic>
        <p:nvPicPr>
          <p:cNvPr id="10" name="Picture 2" descr="https://timgsa.baidu.com/timg?image&amp;quality=80&amp;size=b9999_10000&amp;sec=1544468266145&amp;di=71982717e75edc3a010ce073f3d01523&amp;imgtype=0&amp;src=http%3A%2F%2Fimgsrc.baidu.com%2Fimgad%2Fpic%2Fitem%2Fb58f8c5494eef01f2eba5becebfe9925bc317d68.jpg"/>
          <p:cNvPicPr>
            <a:picLocks noChangeAspect="1" noChangeArrowheads="1"/>
          </p:cNvPicPr>
          <p:nvPr/>
        </p:nvPicPr>
        <p:blipFill>
          <a:blip r:embed="rId2" cstate="print"/>
          <a:srcRect b="5107"/>
          <a:stretch>
            <a:fillRect/>
          </a:stretch>
        </p:blipFill>
        <p:spPr bwMode="auto">
          <a:xfrm>
            <a:off x="7783830" y="2930525"/>
            <a:ext cx="473710" cy="426720"/>
          </a:xfrm>
          <a:prstGeom prst="rect">
            <a:avLst/>
          </a:prstGeom>
          <a:noFill/>
        </p:spPr>
      </p:pic>
      <p:pic>
        <p:nvPicPr>
          <p:cNvPr id="11" name="Picture 2" descr="https://timgsa.baidu.com/timg?image&amp;quality=80&amp;size=b9999_10000&amp;sec=1544468266145&amp;di=71982717e75edc3a010ce073f3d01523&amp;imgtype=0&amp;src=http%3A%2F%2Fimgsrc.baidu.com%2Fimgad%2Fpic%2Fitem%2Fb58f8c5494eef01f2eba5becebfe9925bc317d68.jpg"/>
          <p:cNvPicPr>
            <a:picLocks noChangeAspect="1" noChangeArrowheads="1"/>
          </p:cNvPicPr>
          <p:nvPr/>
        </p:nvPicPr>
        <p:blipFill>
          <a:blip r:embed="rId2" cstate="print"/>
          <a:srcRect b="5107"/>
          <a:stretch>
            <a:fillRect/>
          </a:stretch>
        </p:blipFill>
        <p:spPr bwMode="auto">
          <a:xfrm>
            <a:off x="8439150" y="2905760"/>
            <a:ext cx="473710" cy="426720"/>
          </a:xfrm>
          <a:prstGeom prst="rect">
            <a:avLst/>
          </a:prstGeom>
          <a:noFill/>
        </p:spPr>
      </p:pic>
    </p:spTree>
    <p:custDataLst>
      <p:tags r:id="rId3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2"/>
          <p:cNvSpPr txBox="1"/>
          <p:nvPr/>
        </p:nvSpPr>
        <p:spPr>
          <a:xfrm>
            <a:off x="336585" y="2061273"/>
            <a:ext cx="11519147" cy="779145"/>
          </a:xfrm>
          <a:prstGeom prst="rect">
            <a:avLst/>
          </a:prstGeom>
          <a:noFill/>
        </p:spPr>
        <p:txBody>
          <a:bodyPr wrap="square" lIns="121894" tIns="60946" rIns="121894" bIns="60946" rtlCol="0">
            <a:spAutoFit/>
          </a:bodyPr>
          <a:lstStyle/>
          <a:p>
            <a:pPr marL="12700" algn="ctr">
              <a:lnSpc>
                <a:spcPts val="5135"/>
              </a:lnSpc>
              <a:spcBef>
                <a:spcPts val="105"/>
              </a:spcBef>
            </a:pPr>
            <a:r>
              <a:rPr lang="zh-CN" altLang="en-US" sz="4800" b="1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实践英语学习活动观，落实核心素养发展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27" y="260937"/>
            <a:ext cx="8935335" cy="797560"/>
          </a:xfrm>
          <a:prstGeom prst="rect">
            <a:avLst/>
          </a:prstGeom>
          <a:solidFill>
            <a:srgbClr val="0072C7"/>
          </a:solidFill>
        </p:spPr>
        <p:txBody>
          <a:bodyPr wrap="square" lIns="121894" tIns="60946" rIns="121894" bIns="60946" rtlCol="0">
            <a:spAutoFit/>
          </a:bodyPr>
          <a:lstStyle/>
          <a:p>
            <a:pPr algn="ctr"/>
            <a:r>
              <a:rPr lang="zh-CN" altLang="zh-CN" sz="4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教学阐释</a:t>
            </a:r>
            <a:r>
              <a:rPr lang="en-US" altLang="zh-CN" sz="4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Teaching Interpretation</a:t>
            </a:r>
            <a:endParaRPr lang="en-US" altLang="zh-CN" sz="4400" b="1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31177" y="4889116"/>
            <a:ext cx="7528695" cy="0"/>
          </a:xfrm>
          <a:prstGeom prst="line">
            <a:avLst/>
          </a:prstGeom>
          <a:noFill/>
          <a:ln w="9525" cap="flat" cmpd="sng" algn="ctr">
            <a:solidFill>
              <a:srgbClr val="F8F8F8">
                <a:lumMod val="75000"/>
              </a:srgbClr>
            </a:solidFill>
            <a:prstDash val="lgDash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917581" y="3357258"/>
            <a:ext cx="10355567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七年级上册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Unit </a:t>
            </a:r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My Favorite Subject is Science.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2899" y="5373010"/>
            <a:ext cx="300553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罗亚丽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19" y="-170783"/>
            <a:ext cx="2322400" cy="1525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任意多边形 10"/>
          <p:cNvSpPr/>
          <p:nvPr>
            <p:custDataLst>
              <p:tags r:id="rId1"/>
            </p:custDataLst>
          </p:nvPr>
        </p:nvSpPr>
        <p:spPr bwMode="auto">
          <a:xfrm rot="680677">
            <a:off x="-54992" y="1406029"/>
            <a:ext cx="11552949" cy="4260278"/>
          </a:xfrm>
          <a:custGeom>
            <a:avLst/>
            <a:gdLst>
              <a:gd name="connsiteX0" fmla="*/ 951889 w 9619841"/>
              <a:gd name="connsiteY0" fmla="*/ 1648559 h 3547423"/>
              <a:gd name="connsiteX1" fmla="*/ 3004214 w 9619841"/>
              <a:gd name="connsiteY1" fmla="*/ 1936794 h 3547423"/>
              <a:gd name="connsiteX2" fmla="*/ 4524838 w 9619841"/>
              <a:gd name="connsiteY2" fmla="*/ 2234515 h 3547423"/>
              <a:gd name="connsiteX3" fmla="*/ 5370163 w 9619841"/>
              <a:gd name="connsiteY3" fmla="*/ 2049108 h 3547423"/>
              <a:gd name="connsiteX4" fmla="*/ 5707332 w 9619841"/>
              <a:gd name="connsiteY4" fmla="*/ 1804156 h 3547423"/>
              <a:gd name="connsiteX5" fmla="*/ 7115567 w 9619841"/>
              <a:gd name="connsiteY5" fmla="*/ 1032933 h 3547423"/>
              <a:gd name="connsiteX6" fmla="*/ 8228898 w 9619841"/>
              <a:gd name="connsiteY6" fmla="*/ 1138829 h 3547423"/>
              <a:gd name="connsiteX7" fmla="*/ 9309568 w 9619841"/>
              <a:gd name="connsiteY7" fmla="*/ 0 h 3547423"/>
              <a:gd name="connsiteX8" fmla="*/ 8146286 w 9619841"/>
              <a:gd name="connsiteY8" fmla="*/ 1264692 h 3547423"/>
              <a:gd name="connsiteX9" fmla="*/ 9564126 w 9619841"/>
              <a:gd name="connsiteY9" fmla="*/ 1403747 h 3547423"/>
              <a:gd name="connsiteX10" fmla="*/ 9619841 w 9619841"/>
              <a:gd name="connsiteY10" fmla="*/ 1373797 h 3547423"/>
              <a:gd name="connsiteX11" fmla="*/ 7947443 w 9619841"/>
              <a:gd name="connsiteY11" fmla="*/ 1331011 h 3547423"/>
              <a:gd name="connsiteX12" fmla="*/ 5803392 w 9619841"/>
              <a:gd name="connsiteY12" fmla="*/ 1946777 h 3547423"/>
              <a:gd name="connsiteX13" fmla="*/ 5376887 w 9619841"/>
              <a:gd name="connsiteY13" fmla="*/ 2297625 h 3547423"/>
              <a:gd name="connsiteX14" fmla="*/ 3205940 w 9619841"/>
              <a:gd name="connsiteY14" fmla="*/ 2307608 h 3547423"/>
              <a:gd name="connsiteX15" fmla="*/ 3268378 w 9619841"/>
              <a:gd name="connsiteY15" fmla="*/ 2324010 h 3547423"/>
              <a:gd name="connsiteX16" fmla="*/ 1127209 w 9619841"/>
              <a:gd name="connsiteY16" fmla="*/ 2228097 h 3547423"/>
              <a:gd name="connsiteX17" fmla="*/ 459595 w 9619841"/>
              <a:gd name="connsiteY17" fmla="*/ 2946550 h 3547423"/>
              <a:gd name="connsiteX18" fmla="*/ 335588 w 9619841"/>
              <a:gd name="connsiteY18" fmla="*/ 3473023 h 3547423"/>
              <a:gd name="connsiteX19" fmla="*/ 318241 w 9619841"/>
              <a:gd name="connsiteY19" fmla="*/ 3547423 h 3547423"/>
              <a:gd name="connsiteX20" fmla="*/ 0 w 9619841"/>
              <a:gd name="connsiteY20" fmla="*/ 1961213 h 3547423"/>
              <a:gd name="connsiteX21" fmla="*/ 48940 w 9619841"/>
              <a:gd name="connsiteY21" fmla="*/ 1973251 h 3547423"/>
              <a:gd name="connsiteX22" fmla="*/ 146440 w 9619841"/>
              <a:gd name="connsiteY22" fmla="*/ 1996338 h 3547423"/>
              <a:gd name="connsiteX23" fmla="*/ 766026 w 9619841"/>
              <a:gd name="connsiteY23" fmla="*/ 1687114 h 3547423"/>
              <a:gd name="connsiteX24" fmla="*/ 951889 w 9619841"/>
              <a:gd name="connsiteY24" fmla="*/ 1648559 h 354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19841" h="3547423">
                <a:moveTo>
                  <a:pt x="951889" y="1648559"/>
                </a:moveTo>
                <a:cubicBezTo>
                  <a:pt x="1892210" y="1496766"/>
                  <a:pt x="2971287" y="1936794"/>
                  <a:pt x="3004214" y="1936794"/>
                </a:cubicBezTo>
                <a:cubicBezTo>
                  <a:pt x="3374044" y="2016305"/>
                  <a:pt x="4252990" y="2211339"/>
                  <a:pt x="4524838" y="2234515"/>
                </a:cubicBezTo>
                <a:cubicBezTo>
                  <a:pt x="4835111" y="2264465"/>
                  <a:pt x="5115605" y="2248064"/>
                  <a:pt x="5370163" y="2049108"/>
                </a:cubicBezTo>
                <a:cubicBezTo>
                  <a:pt x="5475829" y="1963178"/>
                  <a:pt x="5581494" y="1867266"/>
                  <a:pt x="5707332" y="1804156"/>
                </a:cubicBezTo>
                <a:cubicBezTo>
                  <a:pt x="5852382" y="1731419"/>
                  <a:pt x="6939778" y="1016531"/>
                  <a:pt x="7115567" y="1032933"/>
                </a:cubicBezTo>
                <a:cubicBezTo>
                  <a:pt x="7474830" y="1105670"/>
                  <a:pt x="7983946" y="1211566"/>
                  <a:pt x="8228898" y="1138829"/>
                </a:cubicBezTo>
                <a:cubicBezTo>
                  <a:pt x="8635230" y="1022949"/>
                  <a:pt x="9163558" y="423584"/>
                  <a:pt x="9309568" y="0"/>
                </a:cubicBezTo>
                <a:cubicBezTo>
                  <a:pt x="9179888" y="469936"/>
                  <a:pt x="8585279" y="1132055"/>
                  <a:pt x="8146286" y="1264692"/>
                </a:cubicBezTo>
                <a:cubicBezTo>
                  <a:pt x="8460401" y="1549221"/>
                  <a:pt x="9186612" y="1602347"/>
                  <a:pt x="9564126" y="1403747"/>
                </a:cubicBezTo>
                <a:cubicBezTo>
                  <a:pt x="9583338" y="1393764"/>
                  <a:pt x="9599668" y="1383781"/>
                  <a:pt x="9619841" y="1373797"/>
                </a:cubicBezTo>
                <a:cubicBezTo>
                  <a:pt x="9206785" y="1691842"/>
                  <a:pt x="8334563" y="1688276"/>
                  <a:pt x="7947443" y="1331011"/>
                </a:cubicBezTo>
                <a:cubicBezTo>
                  <a:pt x="7958010" y="1321027"/>
                  <a:pt x="7065616" y="950213"/>
                  <a:pt x="5803392" y="1946777"/>
                </a:cubicBezTo>
                <a:cubicBezTo>
                  <a:pt x="5657381" y="2062656"/>
                  <a:pt x="5521937" y="2188163"/>
                  <a:pt x="5376887" y="2297625"/>
                </a:cubicBezTo>
                <a:cubicBezTo>
                  <a:pt x="4960949" y="2602121"/>
                  <a:pt x="3674711" y="2406730"/>
                  <a:pt x="3205940" y="2307608"/>
                </a:cubicBezTo>
                <a:lnTo>
                  <a:pt x="3268378" y="2324010"/>
                </a:lnTo>
                <a:cubicBezTo>
                  <a:pt x="2542168" y="2228097"/>
                  <a:pt x="1867829" y="2122201"/>
                  <a:pt x="1127209" y="2228097"/>
                </a:cubicBezTo>
                <a:cubicBezTo>
                  <a:pt x="624817" y="2300834"/>
                  <a:pt x="619054" y="2558978"/>
                  <a:pt x="459595" y="2946550"/>
                </a:cubicBezTo>
                <a:cubicBezTo>
                  <a:pt x="407722" y="3075712"/>
                  <a:pt x="374222" y="3294724"/>
                  <a:pt x="335588" y="3473023"/>
                </a:cubicBezTo>
                <a:lnTo>
                  <a:pt x="318241" y="3547423"/>
                </a:lnTo>
                <a:lnTo>
                  <a:pt x="0" y="1961213"/>
                </a:lnTo>
                <a:lnTo>
                  <a:pt x="48940" y="1973251"/>
                </a:lnTo>
                <a:cubicBezTo>
                  <a:pt x="96009" y="1985374"/>
                  <a:pt x="143078" y="1997942"/>
                  <a:pt x="146440" y="1996338"/>
                </a:cubicBezTo>
                <a:cubicBezTo>
                  <a:pt x="327993" y="1842976"/>
                  <a:pt x="540412" y="1745031"/>
                  <a:pt x="766026" y="1687114"/>
                </a:cubicBezTo>
                <a:cubicBezTo>
                  <a:pt x="827130" y="1671428"/>
                  <a:pt x="889201" y="1658679"/>
                  <a:pt x="951889" y="1648559"/>
                </a:cubicBezTo>
                <a:close/>
              </a:path>
            </a:pathLst>
          </a:custGeom>
          <a:solidFill>
            <a:srgbClr val="E7E6E6">
              <a:lumMod val="75000"/>
            </a:srgbClr>
          </a:solidFill>
          <a:ln w="9525">
            <a:noFill/>
            <a:round/>
          </a:ln>
        </p:spPr>
        <p:txBody>
          <a:bodyPr wrap="square">
            <a:no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Oval 5"/>
          <p:cNvSpPr/>
          <p:nvPr>
            <p:custDataLst>
              <p:tags r:id="rId2"/>
            </p:custDataLst>
          </p:nvPr>
        </p:nvSpPr>
        <p:spPr bwMode="auto">
          <a:xfrm>
            <a:off x="2644555" y="3136658"/>
            <a:ext cx="240221" cy="2421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Oval 6"/>
          <p:cNvSpPr/>
          <p:nvPr>
            <p:custDataLst>
              <p:tags r:id="rId3"/>
            </p:custDataLst>
          </p:nvPr>
        </p:nvSpPr>
        <p:spPr bwMode="auto">
          <a:xfrm>
            <a:off x="1052621" y="2703879"/>
            <a:ext cx="242125" cy="240221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Oval 7"/>
          <p:cNvSpPr/>
          <p:nvPr>
            <p:custDataLst>
              <p:tags r:id="rId4"/>
            </p:custDataLst>
          </p:nvPr>
        </p:nvSpPr>
        <p:spPr bwMode="auto">
          <a:xfrm>
            <a:off x="3683603" y="3556089"/>
            <a:ext cx="242125" cy="2421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1" name="Oval 8"/>
          <p:cNvSpPr/>
          <p:nvPr>
            <p:custDataLst>
              <p:tags r:id="rId5"/>
            </p:custDataLst>
          </p:nvPr>
        </p:nvSpPr>
        <p:spPr bwMode="auto">
          <a:xfrm>
            <a:off x="5740724" y="4093726"/>
            <a:ext cx="242126" cy="2421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Oval 9"/>
          <p:cNvSpPr/>
          <p:nvPr>
            <p:custDataLst>
              <p:tags r:id="rId6"/>
            </p:custDataLst>
          </p:nvPr>
        </p:nvSpPr>
        <p:spPr bwMode="auto">
          <a:xfrm>
            <a:off x="7662484" y="3470296"/>
            <a:ext cx="122016" cy="12011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Oval 10"/>
          <p:cNvSpPr/>
          <p:nvPr>
            <p:custDataLst>
              <p:tags r:id="rId7"/>
            </p:custDataLst>
          </p:nvPr>
        </p:nvSpPr>
        <p:spPr bwMode="auto">
          <a:xfrm>
            <a:off x="9370716" y="3556089"/>
            <a:ext cx="122016" cy="12010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algn="ctr"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Freeform 5"/>
          <p:cNvSpPr/>
          <p:nvPr>
            <p:custDataLst>
              <p:tags r:id="rId8"/>
            </p:custDataLst>
          </p:nvPr>
        </p:nvSpPr>
        <p:spPr bwMode="auto">
          <a:xfrm rot="8375884">
            <a:off x="2402428" y="1704869"/>
            <a:ext cx="2850229" cy="1233512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0" y="143"/>
              </a:cxn>
              <a:cxn ang="0">
                <a:pos x="323" y="277"/>
              </a:cxn>
              <a:cxn ang="0">
                <a:pos x="641" y="132"/>
              </a:cxn>
              <a:cxn ang="0">
                <a:pos x="325" y="0"/>
              </a:cxn>
            </a:cxnLst>
            <a:rect l="0" t="0" r="r" b="b"/>
            <a:pathLst>
              <a:path w="641" h="277">
                <a:moveTo>
                  <a:pt x="325" y="0"/>
                </a:moveTo>
                <a:cubicBezTo>
                  <a:pt x="132" y="0"/>
                  <a:pt x="0" y="143"/>
                  <a:pt x="0" y="143"/>
                </a:cubicBezTo>
                <a:cubicBezTo>
                  <a:pt x="119" y="243"/>
                  <a:pt x="229" y="277"/>
                  <a:pt x="323" y="277"/>
                </a:cubicBezTo>
                <a:cubicBezTo>
                  <a:pt x="517" y="277"/>
                  <a:pt x="641" y="132"/>
                  <a:pt x="641" y="132"/>
                </a:cubicBezTo>
                <a:cubicBezTo>
                  <a:pt x="527" y="33"/>
                  <a:pt x="419" y="0"/>
                  <a:pt x="325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Freeform 5"/>
          <p:cNvSpPr/>
          <p:nvPr>
            <p:custDataLst>
              <p:tags r:id="rId9"/>
            </p:custDataLst>
          </p:nvPr>
        </p:nvSpPr>
        <p:spPr bwMode="auto">
          <a:xfrm rot="7494101">
            <a:off x="5197959" y="2437314"/>
            <a:ext cx="2900778" cy="1136440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0" y="143"/>
              </a:cxn>
              <a:cxn ang="0">
                <a:pos x="323" y="277"/>
              </a:cxn>
              <a:cxn ang="0">
                <a:pos x="641" y="132"/>
              </a:cxn>
              <a:cxn ang="0">
                <a:pos x="325" y="0"/>
              </a:cxn>
            </a:cxnLst>
            <a:rect l="0" t="0" r="r" b="b"/>
            <a:pathLst>
              <a:path w="641" h="277">
                <a:moveTo>
                  <a:pt x="325" y="0"/>
                </a:moveTo>
                <a:cubicBezTo>
                  <a:pt x="132" y="0"/>
                  <a:pt x="0" y="143"/>
                  <a:pt x="0" y="143"/>
                </a:cubicBezTo>
                <a:cubicBezTo>
                  <a:pt x="119" y="243"/>
                  <a:pt x="229" y="277"/>
                  <a:pt x="323" y="277"/>
                </a:cubicBezTo>
                <a:cubicBezTo>
                  <a:pt x="517" y="277"/>
                  <a:pt x="641" y="132"/>
                  <a:pt x="641" y="132"/>
                </a:cubicBezTo>
                <a:cubicBezTo>
                  <a:pt x="527" y="33"/>
                  <a:pt x="419" y="0"/>
                  <a:pt x="325" y="0"/>
                </a:cubicBezTo>
              </a:path>
            </a:pathLst>
          </a:custGeom>
          <a:solidFill>
            <a:srgbClr val="4472C4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>
            <p:custDataLst>
              <p:tags r:id="rId10"/>
            </p:custDataLst>
          </p:nvPr>
        </p:nvSpPr>
        <p:spPr bwMode="auto">
          <a:xfrm rot="7358619">
            <a:off x="8855007" y="2048996"/>
            <a:ext cx="2440331" cy="1054299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0" y="143"/>
              </a:cxn>
              <a:cxn ang="0">
                <a:pos x="323" y="277"/>
              </a:cxn>
              <a:cxn ang="0">
                <a:pos x="641" y="132"/>
              </a:cxn>
              <a:cxn ang="0">
                <a:pos x="325" y="0"/>
              </a:cxn>
            </a:cxnLst>
            <a:rect l="0" t="0" r="r" b="b"/>
            <a:pathLst>
              <a:path w="641" h="277">
                <a:moveTo>
                  <a:pt x="325" y="0"/>
                </a:moveTo>
                <a:cubicBezTo>
                  <a:pt x="132" y="0"/>
                  <a:pt x="0" y="143"/>
                  <a:pt x="0" y="143"/>
                </a:cubicBezTo>
                <a:cubicBezTo>
                  <a:pt x="119" y="243"/>
                  <a:pt x="229" y="277"/>
                  <a:pt x="323" y="277"/>
                </a:cubicBezTo>
                <a:cubicBezTo>
                  <a:pt x="517" y="277"/>
                  <a:pt x="641" y="132"/>
                  <a:pt x="641" y="132"/>
                </a:cubicBezTo>
                <a:cubicBezTo>
                  <a:pt x="527" y="33"/>
                  <a:pt x="419" y="0"/>
                  <a:pt x="325" y="0"/>
                </a:cubicBezTo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kern="0" baseline="-25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8" name="Freeform 5"/>
          <p:cNvSpPr/>
          <p:nvPr>
            <p:custDataLst>
              <p:tags r:id="rId11"/>
            </p:custDataLst>
          </p:nvPr>
        </p:nvSpPr>
        <p:spPr bwMode="auto">
          <a:xfrm rot="3380677">
            <a:off x="543584" y="3376877"/>
            <a:ext cx="2850229" cy="1233512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0" y="143"/>
              </a:cxn>
              <a:cxn ang="0">
                <a:pos x="323" y="277"/>
              </a:cxn>
              <a:cxn ang="0">
                <a:pos x="641" y="132"/>
              </a:cxn>
              <a:cxn ang="0">
                <a:pos x="325" y="0"/>
              </a:cxn>
            </a:cxnLst>
            <a:rect l="0" t="0" r="r" b="b"/>
            <a:pathLst>
              <a:path w="641" h="277">
                <a:moveTo>
                  <a:pt x="325" y="0"/>
                </a:moveTo>
                <a:cubicBezTo>
                  <a:pt x="132" y="0"/>
                  <a:pt x="0" y="143"/>
                  <a:pt x="0" y="143"/>
                </a:cubicBezTo>
                <a:cubicBezTo>
                  <a:pt x="119" y="243"/>
                  <a:pt x="229" y="277"/>
                  <a:pt x="323" y="277"/>
                </a:cubicBezTo>
                <a:cubicBezTo>
                  <a:pt x="517" y="277"/>
                  <a:pt x="641" y="132"/>
                  <a:pt x="641" y="132"/>
                </a:cubicBezTo>
                <a:cubicBezTo>
                  <a:pt x="527" y="33"/>
                  <a:pt x="419" y="0"/>
                  <a:pt x="325" y="0"/>
                </a:cubicBezTo>
              </a:path>
            </a:pathLst>
          </a:custGeom>
          <a:solidFill>
            <a:srgbClr val="FFBD1B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9" name="Freeform 5"/>
          <p:cNvSpPr/>
          <p:nvPr>
            <p:custDataLst>
              <p:tags r:id="rId12"/>
            </p:custDataLst>
          </p:nvPr>
        </p:nvSpPr>
        <p:spPr bwMode="auto">
          <a:xfrm rot="3467410">
            <a:off x="3213415" y="4149467"/>
            <a:ext cx="2514685" cy="1088615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0" y="143"/>
              </a:cxn>
              <a:cxn ang="0">
                <a:pos x="323" y="277"/>
              </a:cxn>
              <a:cxn ang="0">
                <a:pos x="641" y="132"/>
              </a:cxn>
              <a:cxn ang="0">
                <a:pos x="325" y="0"/>
              </a:cxn>
            </a:cxnLst>
            <a:rect l="0" t="0" r="r" b="b"/>
            <a:pathLst>
              <a:path w="641" h="277">
                <a:moveTo>
                  <a:pt x="325" y="0"/>
                </a:moveTo>
                <a:cubicBezTo>
                  <a:pt x="132" y="0"/>
                  <a:pt x="0" y="143"/>
                  <a:pt x="0" y="143"/>
                </a:cubicBezTo>
                <a:cubicBezTo>
                  <a:pt x="119" y="243"/>
                  <a:pt x="229" y="277"/>
                  <a:pt x="323" y="277"/>
                </a:cubicBezTo>
                <a:cubicBezTo>
                  <a:pt x="517" y="277"/>
                  <a:pt x="641" y="132"/>
                  <a:pt x="641" y="132"/>
                </a:cubicBezTo>
                <a:cubicBezTo>
                  <a:pt x="527" y="33"/>
                  <a:pt x="419" y="0"/>
                  <a:pt x="325" y="0"/>
                </a:cubicBezTo>
              </a:path>
            </a:pathLst>
          </a:custGeom>
          <a:solidFill>
            <a:srgbClr val="00B6A5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kern="0">
              <a:sym typeface="Arial" panose="020B0604020202020204" pitchFamily="34" charset="0"/>
            </a:endParaRPr>
          </a:p>
        </p:txBody>
      </p:sp>
      <p:sp>
        <p:nvSpPr>
          <p:cNvPr id="50" name="Freeform 5"/>
          <p:cNvSpPr/>
          <p:nvPr>
            <p:custDataLst>
              <p:tags r:id="rId13"/>
            </p:custDataLst>
          </p:nvPr>
        </p:nvSpPr>
        <p:spPr bwMode="auto">
          <a:xfrm rot="2257082">
            <a:off x="7395922" y="3796597"/>
            <a:ext cx="2914745" cy="1239925"/>
          </a:xfrm>
          <a:custGeom>
            <a:avLst/>
            <a:gdLst/>
            <a:ahLst/>
            <a:cxnLst>
              <a:cxn ang="0">
                <a:pos x="325" y="0"/>
              </a:cxn>
              <a:cxn ang="0">
                <a:pos x="0" y="143"/>
              </a:cxn>
              <a:cxn ang="0">
                <a:pos x="323" y="277"/>
              </a:cxn>
              <a:cxn ang="0">
                <a:pos x="641" y="132"/>
              </a:cxn>
              <a:cxn ang="0">
                <a:pos x="325" y="0"/>
              </a:cxn>
            </a:cxnLst>
            <a:rect l="0" t="0" r="r" b="b"/>
            <a:pathLst>
              <a:path w="641" h="277">
                <a:moveTo>
                  <a:pt x="325" y="0"/>
                </a:moveTo>
                <a:cubicBezTo>
                  <a:pt x="132" y="0"/>
                  <a:pt x="0" y="143"/>
                  <a:pt x="0" y="143"/>
                </a:cubicBezTo>
                <a:cubicBezTo>
                  <a:pt x="119" y="243"/>
                  <a:pt x="229" y="277"/>
                  <a:pt x="323" y="277"/>
                </a:cubicBezTo>
                <a:cubicBezTo>
                  <a:pt x="517" y="277"/>
                  <a:pt x="641" y="132"/>
                  <a:pt x="641" y="132"/>
                </a:cubicBezTo>
                <a:cubicBezTo>
                  <a:pt x="527" y="33"/>
                  <a:pt x="419" y="0"/>
                  <a:pt x="325" y="0"/>
                </a:cubicBezTo>
              </a:path>
            </a:pathLst>
          </a:custGeom>
          <a:solidFill>
            <a:srgbClr val="70AD47"/>
          </a:solidFill>
          <a:ln w="9525">
            <a:noFill/>
            <a:round/>
          </a:ln>
        </p:spPr>
        <p:txBody>
          <a:bodyPr/>
          <a:lstStyle/>
          <a:p>
            <a:pPr defTabSz="913765">
              <a:defRPr/>
            </a:pPr>
            <a:endParaRPr lang="en-US" ker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3124774">
            <a:off x="941707" y="3736283"/>
            <a:ext cx="2249388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/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Philosophy 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Text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3124774">
            <a:off x="3514251" y="4453700"/>
            <a:ext cx="2013847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/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Students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3" name="TextBox 1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2362389">
            <a:off x="7671461" y="4199112"/>
            <a:ext cx="2584606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/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Procedures</a:t>
            </a:r>
            <a:endParaRPr lang="en-US" sz="32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9093477">
            <a:off x="3029835" y="1956708"/>
            <a:ext cx="1751006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/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Content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5" name="TextBox 1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8250015">
            <a:off x="5438579" y="2636667"/>
            <a:ext cx="2450646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/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Objectives</a:t>
            </a:r>
            <a:endParaRPr lang="en-US" sz="32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8145367">
            <a:off x="9083439" y="2196693"/>
            <a:ext cx="1983373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>
            <a:noAutofit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Methos</a:t>
            </a:r>
            <a:endParaRPr lang="en-US" sz="3200" b="1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12286" y="621550"/>
            <a:ext cx="3414398" cy="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6783" rIns="89968" bIns="46783" anchor="ctr" anchorCtr="0"/>
          <a:lstStyle>
            <a:lvl1pPr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Outline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1673" y="1762434"/>
            <a:ext cx="3577562" cy="357756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3776916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Philosophy 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3"/>
          <p:cNvGrpSpPr/>
          <p:nvPr/>
        </p:nvGrpSpPr>
        <p:grpSpPr>
          <a:xfrm>
            <a:off x="245876" y="1753544"/>
            <a:ext cx="3176952" cy="4032138"/>
            <a:chOff x="121920" y="1348739"/>
            <a:chExt cx="3177540" cy="4032885"/>
          </a:xfrm>
        </p:grpSpPr>
        <p:pic>
          <p:nvPicPr>
            <p:cNvPr id="9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" y="1348739"/>
              <a:ext cx="3177540" cy="2903219"/>
            </a:xfrm>
            <a:prstGeom prst="rect">
              <a:avLst/>
            </a:prstGeom>
          </p:spPr>
        </p:pic>
        <p:pic>
          <p:nvPicPr>
            <p:cNvPr id="1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770" y="3168649"/>
              <a:ext cx="2365375" cy="2212975"/>
            </a:xfrm>
            <a:prstGeom prst="rect">
              <a:avLst/>
            </a:prstGeom>
          </p:spPr>
        </p:pic>
      </p:grpSp>
      <p:sp>
        <p:nvSpPr>
          <p:cNvPr id="11" name="object 6"/>
          <p:cNvSpPr txBox="1"/>
          <p:nvPr/>
        </p:nvSpPr>
        <p:spPr>
          <a:xfrm>
            <a:off x="8123102" y="2206927"/>
            <a:ext cx="3162349" cy="32004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"/>
              <a:tabLst>
                <a:tab pos="355600" algn="l"/>
              </a:tabLst>
            </a:pPr>
            <a:r>
              <a:rPr lang="zh-CN"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多</a:t>
            </a:r>
            <a:r>
              <a:rPr sz="2000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要素整合的学习活动</a:t>
            </a:r>
            <a:r>
              <a:rPr sz="2000" spc="5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观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2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4263" y="2926680"/>
            <a:ext cx="4031757" cy="3032198"/>
          </a:xfrm>
          <a:prstGeom prst="rect">
            <a:avLst/>
          </a:prstGeom>
        </p:spPr>
      </p:pic>
      <p:sp>
        <p:nvSpPr>
          <p:cNvPr id="13" name="object 8"/>
          <p:cNvSpPr txBox="1"/>
          <p:nvPr/>
        </p:nvSpPr>
        <p:spPr>
          <a:xfrm>
            <a:off x="120169" y="6358348"/>
            <a:ext cx="9397530" cy="2889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6000" dirty="0">
                <a:latin typeface="宋体" panose="02010600030101010101" pitchFamily="2" charset="-122"/>
                <a:cs typeface="宋体" panose="02010600030101010101" pitchFamily="2" charset="-122"/>
              </a:rPr>
              <a:t>《义务教育英语课程标准</a:t>
            </a:r>
            <a:r>
              <a:rPr sz="2700" spc="-7" baseline="60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700" spc="-7" baseline="6000" dirty="0">
                <a:latin typeface="Calibri" panose="020F0502020204030204"/>
                <a:cs typeface="Calibri" panose="020F0502020204030204"/>
              </a:rPr>
              <a:t>2011</a:t>
            </a:r>
            <a:r>
              <a:rPr sz="2700" baseline="6000" dirty="0">
                <a:latin typeface="宋体" panose="02010600030101010101" pitchFamily="2" charset="-122"/>
                <a:cs typeface="宋体" panose="02010600030101010101" pitchFamily="2" charset="-122"/>
              </a:rPr>
              <a:t>版</a:t>
            </a:r>
            <a:r>
              <a:rPr lang="zh-CN" sz="2700" baseline="6000" dirty="0">
                <a:latin typeface="宋体" panose="02010600030101010101" pitchFamily="2" charset="-122"/>
                <a:cs typeface="宋体" panose="02010600030101010101" pitchFamily="2" charset="-122"/>
              </a:rPr>
              <a:t>）》</a:t>
            </a:r>
            <a:r>
              <a:rPr lang="en-US" altLang="zh-CN" sz="2700" baseline="6000" dirty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700" baseline="6000" dirty="0">
                <a:latin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dirty="0">
                <a:latin typeface="宋体" panose="02010600030101010101" pitchFamily="2" charset="-122"/>
                <a:cs typeface="宋体" panose="02010600030101010101" pitchFamily="2" charset="-122"/>
              </a:rPr>
              <a:t>普通高中英语课程标准</a:t>
            </a:r>
            <a:r>
              <a:rPr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pc="-5" dirty="0">
                <a:latin typeface="Calibri" panose="020F0502020204030204"/>
                <a:cs typeface="Calibri" panose="020F0502020204030204"/>
              </a:rPr>
              <a:t>2017</a:t>
            </a:r>
            <a:r>
              <a:rPr dirty="0">
                <a:latin typeface="宋体" panose="02010600030101010101" pitchFamily="2" charset="-122"/>
                <a:cs typeface="宋体" panose="02010600030101010101" pitchFamily="2" charset="-122"/>
              </a:rPr>
              <a:t>年版）》</a:t>
            </a:r>
            <a:endParaRPr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6078" y="3644860"/>
            <a:ext cx="2391602" cy="2258912"/>
          </a:xfrm>
          <a:prstGeom prst="rect">
            <a:avLst/>
          </a:prstGeom>
        </p:spPr>
      </p:pic>
      <p:sp>
        <p:nvSpPr>
          <p:cNvPr id="22" name="object 12"/>
          <p:cNvSpPr/>
          <p:nvPr/>
        </p:nvSpPr>
        <p:spPr>
          <a:xfrm>
            <a:off x="3454826" y="3136953"/>
            <a:ext cx="766938" cy="623455"/>
          </a:xfrm>
          <a:custGeom>
            <a:avLst/>
            <a:gdLst/>
            <a:ahLst/>
            <a:cxnLst/>
            <a:rect l="l" t="t" r="r" b="b"/>
            <a:pathLst>
              <a:path w="767079" h="623569">
                <a:moveTo>
                  <a:pt x="455675" y="623316"/>
                </a:moveTo>
                <a:lnTo>
                  <a:pt x="455675" y="467868"/>
                </a:lnTo>
                <a:lnTo>
                  <a:pt x="0" y="467868"/>
                </a:lnTo>
                <a:lnTo>
                  <a:pt x="0" y="156972"/>
                </a:lnTo>
                <a:lnTo>
                  <a:pt x="455675" y="156972"/>
                </a:lnTo>
                <a:lnTo>
                  <a:pt x="455675" y="0"/>
                </a:lnTo>
                <a:lnTo>
                  <a:pt x="766571" y="312420"/>
                </a:lnTo>
                <a:lnTo>
                  <a:pt x="455675" y="623316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4131180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Philosophy 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6489" y="1597999"/>
            <a:ext cx="3642320" cy="344487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3776916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Philosophy 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412" y="2565560"/>
            <a:ext cx="3214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96240" marR="5080" indent="-384175" algn="ctr">
              <a:lnSpc>
                <a:spcPct val="100000"/>
              </a:lnSpc>
              <a:spcBef>
                <a:spcPts val="5"/>
              </a:spcBef>
            </a:pPr>
            <a:r>
              <a:rPr lang="zh-CN" altLang="en-US" sz="4000" b="1" spc="5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  <a:sym typeface="+mn-ea"/>
              </a:rPr>
              <a:t>生本教育</a:t>
            </a:r>
            <a:endParaRPr lang="zh-CN" altLang="en-US" sz="4000" spc="5" dirty="0">
              <a:solidFill>
                <a:srgbClr val="FFFFFF"/>
              </a:solidFill>
              <a:latin typeface="Arial Black" panose="020B0A04020102020204"/>
              <a:cs typeface="Arial Black" panose="020B0A04020102020204"/>
              <a:sym typeface="+mn-ea"/>
            </a:endParaRPr>
          </a:p>
          <a:p>
            <a:r>
              <a:rPr lang="en-US" altLang="zh-CN" sz="4000" b="1" spc="5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</a:rPr>
              <a:t>   </a:t>
            </a:r>
            <a:r>
              <a:rPr lang="zh-CN" altLang="en-US" sz="4000" b="1" spc="5" dirty="0">
                <a:solidFill>
                  <a:srgbClr val="FFFFFF"/>
                </a:solidFill>
                <a:latin typeface="Arial Black" panose="020B0A04020102020204"/>
                <a:cs typeface="Arial Black" panose="020B0A04020102020204"/>
              </a:rPr>
              <a:t>全人教育</a:t>
            </a:r>
            <a:endParaRPr lang="zh-CN" altLang="en-US" sz="4000" b="1" spc="5" dirty="0">
              <a:solidFill>
                <a:srgbClr val="FFFFFF"/>
              </a:solidFill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545303" y="3052740"/>
            <a:ext cx="731396" cy="141708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3553518" y="4366601"/>
            <a:ext cx="319991" cy="1606227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 rot="20318279">
            <a:off x="4026563" y="4340728"/>
            <a:ext cx="319991" cy="482367"/>
          </a:xfrm>
          <a:prstGeom prst="roundRect">
            <a:avLst>
              <a:gd name="adj" fmla="val 2962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4079794" y="4639607"/>
            <a:ext cx="328159" cy="132072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 rot="3224468">
            <a:off x="4280724" y="2137489"/>
            <a:ext cx="291398" cy="138513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3548101" y="2196935"/>
            <a:ext cx="820021" cy="82002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8"/>
            </p:custDataLst>
          </p:nvPr>
        </p:nvCxnSpPr>
        <p:spPr>
          <a:xfrm>
            <a:off x="6370123" y="4110014"/>
            <a:ext cx="945673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标题 1"/>
          <p:cNvSpPr txBox="1"/>
          <p:nvPr>
            <p:custDataLst>
              <p:tags r:id="rId9"/>
            </p:custDataLst>
          </p:nvPr>
        </p:nvSpPr>
        <p:spPr>
          <a:xfrm>
            <a:off x="7315901" y="3921886"/>
            <a:ext cx="3232140" cy="377130"/>
          </a:xfrm>
          <a:prstGeom prst="rect">
            <a:avLst/>
          </a:prstGeom>
          <a:noFill/>
        </p:spPr>
        <p:txBody>
          <a:bodyPr wrap="square" lIns="89968" tIns="46783" rIns="89968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性格</a:t>
            </a:r>
            <a:r>
              <a:rPr lang="en-US" altLang="zh-CN" sz="2800" b="1" spc="30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800" b="1" spc="30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能力</a:t>
            </a:r>
            <a:r>
              <a:rPr lang="en-US" altLang="zh-CN" sz="2800" b="1" spc="30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800" b="1" spc="30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品质</a:t>
            </a:r>
            <a:endParaRPr lang="zh-CN" altLang="en-US" sz="2800" b="1" spc="300" dirty="0">
              <a:solidFill>
                <a:srgbClr val="9BBB59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>
            <p:custDataLst>
              <p:tags r:id="rId10"/>
            </p:custDataLst>
          </p:nvPr>
        </p:nvCxnSpPr>
        <p:spPr>
          <a:xfrm>
            <a:off x="6643854" y="2607062"/>
            <a:ext cx="945673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标题 1"/>
          <p:cNvSpPr txBox="1"/>
          <p:nvPr>
            <p:custDataLst>
              <p:tags r:id="rId11"/>
            </p:custDataLst>
          </p:nvPr>
        </p:nvSpPr>
        <p:spPr>
          <a:xfrm>
            <a:off x="7589561" y="1797352"/>
            <a:ext cx="3232186" cy="1471657"/>
          </a:xfrm>
          <a:prstGeom prst="rect">
            <a:avLst/>
          </a:prstGeom>
          <a:noFill/>
        </p:spPr>
        <p:txBody>
          <a:bodyPr wrap="square" lIns="89968" tIns="46783" rIns="89968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一切为了学生</a:t>
            </a:r>
            <a:endParaRPr lang="zh-CN" altLang="en-US" sz="2800" b="1" spc="300" dirty="0">
              <a:solidFill>
                <a:srgbClr val="69A35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充分尊重学生</a:t>
            </a:r>
            <a:endParaRPr lang="zh-CN" altLang="en-US" sz="2800" b="1" spc="300" dirty="0">
              <a:solidFill>
                <a:srgbClr val="69A35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全面依靠学生</a:t>
            </a:r>
            <a:endParaRPr lang="zh-CN" altLang="en-US" sz="2800" b="1" spc="300" dirty="0">
              <a:solidFill>
                <a:srgbClr val="69A35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12"/>
            </p:custDataLst>
          </p:nvPr>
        </p:nvSpPr>
        <p:spPr>
          <a:xfrm rot="21439215">
            <a:off x="5005983" y="3299147"/>
            <a:ext cx="1324258" cy="1340280"/>
          </a:xfrm>
          <a:prstGeom prst="roundRect">
            <a:avLst>
              <a:gd name="adj" fmla="val 18567"/>
            </a:avLst>
          </a:prstGeom>
          <a:solidFill>
            <a:srgbClr val="9BBB59"/>
          </a:solidFill>
          <a:ln w="12700" cap="flat" cmpd="sng" algn="ctr">
            <a:solidFill>
              <a:srgbClr val="9BBB59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>
            <p:custDataLst>
              <p:tags r:id="rId13"/>
            </p:custDataLst>
          </p:nvPr>
        </p:nvSpPr>
        <p:spPr>
          <a:xfrm rot="21439215">
            <a:off x="5314388" y="1986867"/>
            <a:ext cx="1324260" cy="1340277"/>
          </a:xfrm>
          <a:prstGeom prst="roundRect">
            <a:avLst>
              <a:gd name="adj" fmla="val 18567"/>
            </a:avLst>
          </a:prstGeom>
          <a:solidFill>
            <a:srgbClr val="69A35B"/>
          </a:solidFill>
          <a:ln w="12700" cap="flat" cmpd="sng" algn="ctr">
            <a:solidFill>
              <a:srgbClr val="69A35B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>
            <p:custDataLst>
              <p:tags r:id="rId14"/>
            </p:custDataLst>
          </p:nvPr>
        </p:nvSpPr>
        <p:spPr>
          <a:xfrm rot="21439215">
            <a:off x="4697582" y="4643069"/>
            <a:ext cx="1324260" cy="1340277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15"/>
            </p:custDataLst>
          </p:nvPr>
        </p:nvCxnSpPr>
        <p:spPr>
          <a:xfrm>
            <a:off x="6012194" y="5461748"/>
            <a:ext cx="945673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标题 1"/>
          <p:cNvSpPr txBox="1"/>
          <p:nvPr>
            <p:custDataLst>
              <p:tags r:id="rId16"/>
            </p:custDataLst>
          </p:nvPr>
        </p:nvSpPr>
        <p:spPr>
          <a:xfrm>
            <a:off x="7025150" y="5279682"/>
            <a:ext cx="4093722" cy="377120"/>
          </a:xfrm>
          <a:prstGeom prst="rect">
            <a:avLst/>
          </a:prstGeom>
          <a:noFill/>
        </p:spPr>
        <p:txBody>
          <a:bodyPr wrap="square" lIns="89968" tIns="46783" rIns="89968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人生观</a:t>
            </a:r>
            <a:r>
              <a:rPr lang="en-US" altLang="zh-CN" sz="28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8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价值观</a:t>
            </a:r>
            <a:r>
              <a:rPr lang="en-US" altLang="zh-CN" sz="28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2800" b="1" spc="3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世界观</a:t>
            </a:r>
            <a:endParaRPr lang="zh-CN" altLang="en-US" sz="2800" b="1" spc="3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>
            <p:custDataLst>
              <p:tags r:id="rId17"/>
            </p:custDataLst>
          </p:nvPr>
        </p:nvSpPr>
        <p:spPr>
          <a:xfrm rot="3531662">
            <a:off x="4585099" y="2307014"/>
            <a:ext cx="291482" cy="1385139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aseline="-250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314" y="1844968"/>
            <a:ext cx="3648034" cy="3648034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7553" y="783445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18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19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20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21" name="object 15"/>
          <p:cNvSpPr txBox="1"/>
          <p:nvPr/>
        </p:nvSpPr>
        <p:spPr>
          <a:xfrm>
            <a:off x="646487" y="187290"/>
            <a:ext cx="6219943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Material Analysis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754236" y="1724341"/>
          <a:ext cx="7700489" cy="480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2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15"/>
          <p:cNvSpPr txBox="1"/>
          <p:nvPr/>
        </p:nvSpPr>
        <p:spPr>
          <a:xfrm>
            <a:off x="646487" y="187290"/>
            <a:ext cx="6219943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Analysis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任意多边形 7"/>
          <p:cNvSpPr>
            <a:spLocks noChangeArrowheads="1"/>
          </p:cNvSpPr>
          <p:nvPr/>
        </p:nvSpPr>
        <p:spPr bwMode="auto">
          <a:xfrm>
            <a:off x="8378085" y="2190344"/>
            <a:ext cx="2495088" cy="886931"/>
          </a:xfrm>
          <a:custGeom>
            <a:avLst/>
            <a:gdLst>
              <a:gd name="T0" fmla="*/ 0 w 2636520"/>
              <a:gd name="T1" fmla="*/ 0 h 1447800"/>
              <a:gd name="T2" fmla="*/ 2103122 w 2636520"/>
              <a:gd name="T3" fmla="*/ 0 h 1447800"/>
              <a:gd name="T4" fmla="*/ 2636520 w 2636520"/>
              <a:gd name="T5" fmla="*/ 723900 h 1447800"/>
              <a:gd name="T6" fmla="*/ 2103122 w 2636520"/>
              <a:gd name="T7" fmla="*/ 1447800 h 1447800"/>
              <a:gd name="T8" fmla="*/ 0 w 2636520"/>
              <a:gd name="T9" fmla="*/ 1447800 h 1447800"/>
              <a:gd name="T10" fmla="*/ 0 w 2636520"/>
              <a:gd name="T11" fmla="*/ 1442632 h 1447800"/>
              <a:gd name="T12" fmla="*/ 529590 w 2636520"/>
              <a:gd name="T13" fmla="*/ 723900 h 1447800"/>
              <a:gd name="T14" fmla="*/ 0 w 2636520"/>
              <a:gd name="T15" fmla="*/ 5168 h 1447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6520"/>
              <a:gd name="T25" fmla="*/ 0 h 1447800"/>
              <a:gd name="T26" fmla="*/ 2636520 w 2636520"/>
              <a:gd name="T27" fmla="*/ 1447800 h 1447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81" tIns="44640" rIns="89281" bIns="44640" rtlCol="0" anchor="ctr"/>
          <a:lstStyle/>
          <a:p>
            <a:pPr algn="ctr"/>
            <a:endParaRPr lang="zh-CN" altLang="en-US" sz="3125">
              <a:solidFill>
                <a:schemeClr val="bg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任意多边形 5"/>
          <p:cNvSpPr>
            <a:spLocks noChangeArrowheads="1"/>
          </p:cNvSpPr>
          <p:nvPr/>
        </p:nvSpPr>
        <p:spPr bwMode="auto">
          <a:xfrm>
            <a:off x="4457686" y="2190344"/>
            <a:ext cx="2496993" cy="886931"/>
          </a:xfrm>
          <a:custGeom>
            <a:avLst/>
            <a:gdLst>
              <a:gd name="T0" fmla="*/ 0 w 2636520"/>
              <a:gd name="T1" fmla="*/ 0 h 1447800"/>
              <a:gd name="T2" fmla="*/ 2103122 w 2636520"/>
              <a:gd name="T3" fmla="*/ 0 h 1447800"/>
              <a:gd name="T4" fmla="*/ 2636520 w 2636520"/>
              <a:gd name="T5" fmla="*/ 723900 h 1447800"/>
              <a:gd name="T6" fmla="*/ 2103122 w 2636520"/>
              <a:gd name="T7" fmla="*/ 1447800 h 1447800"/>
              <a:gd name="T8" fmla="*/ 0 w 2636520"/>
              <a:gd name="T9" fmla="*/ 1447800 h 1447800"/>
              <a:gd name="T10" fmla="*/ 0 w 2636520"/>
              <a:gd name="T11" fmla="*/ 1442632 h 1447800"/>
              <a:gd name="T12" fmla="*/ 529590 w 2636520"/>
              <a:gd name="T13" fmla="*/ 723900 h 1447800"/>
              <a:gd name="T14" fmla="*/ 0 w 2636520"/>
              <a:gd name="T15" fmla="*/ 5168 h 1447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6520"/>
              <a:gd name="T25" fmla="*/ 0 h 1447800"/>
              <a:gd name="T26" fmla="*/ 2636520 w 2636520"/>
              <a:gd name="T27" fmla="*/ 1447800 h 1447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81" tIns="44640" rIns="89281" bIns="44640" rtlCol="0" anchor="ctr"/>
          <a:lstStyle/>
          <a:p>
            <a:pPr algn="ctr"/>
            <a:endParaRPr lang="zh-CN" altLang="en-US" sz="3125">
              <a:solidFill>
                <a:schemeClr val="bg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任意多边形 4"/>
          <p:cNvSpPr>
            <a:spLocks noChangeArrowheads="1"/>
          </p:cNvSpPr>
          <p:nvPr/>
        </p:nvSpPr>
        <p:spPr bwMode="auto">
          <a:xfrm>
            <a:off x="895995" y="2190344"/>
            <a:ext cx="2496993" cy="886931"/>
          </a:xfrm>
          <a:custGeom>
            <a:avLst/>
            <a:gdLst>
              <a:gd name="T0" fmla="*/ 0 w 2636520"/>
              <a:gd name="T1" fmla="*/ 0 h 1447800"/>
              <a:gd name="T2" fmla="*/ 2103122 w 2636520"/>
              <a:gd name="T3" fmla="*/ 0 h 1447800"/>
              <a:gd name="T4" fmla="*/ 2636520 w 2636520"/>
              <a:gd name="T5" fmla="*/ 723900 h 1447800"/>
              <a:gd name="T6" fmla="*/ 2103122 w 2636520"/>
              <a:gd name="T7" fmla="*/ 1447800 h 1447800"/>
              <a:gd name="T8" fmla="*/ 0 w 2636520"/>
              <a:gd name="T9" fmla="*/ 1447800 h 1447800"/>
              <a:gd name="T10" fmla="*/ 0 w 2636520"/>
              <a:gd name="T11" fmla="*/ 1442632 h 1447800"/>
              <a:gd name="T12" fmla="*/ 529590 w 2636520"/>
              <a:gd name="T13" fmla="*/ 723900 h 1447800"/>
              <a:gd name="T14" fmla="*/ 0 w 2636520"/>
              <a:gd name="T15" fmla="*/ 5168 h 1447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36520"/>
              <a:gd name="T25" fmla="*/ 0 h 1447800"/>
              <a:gd name="T26" fmla="*/ 2636520 w 2636520"/>
              <a:gd name="T27" fmla="*/ 1447800 h 1447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81" tIns="44640" rIns="89281" bIns="44640" rtlCol="0" anchor="ctr"/>
          <a:lstStyle/>
          <a:p>
            <a:pPr algn="ctr"/>
            <a:endParaRPr lang="zh-CN" altLang="en-US" sz="3125">
              <a:solidFill>
                <a:schemeClr val="bg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8907266" y="2443923"/>
            <a:ext cx="1671320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59" tIns="44628" rIns="89259" bIns="446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学生已有储备</a:t>
            </a:r>
            <a:endParaRPr lang="zh-CN" altLang="en-US" sz="195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5038603" y="2437314"/>
            <a:ext cx="1335158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59" tIns="44628" rIns="89259" bIns="446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思维特征</a:t>
            </a:r>
            <a:endParaRPr lang="zh-CN" altLang="en-US" sz="195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1257244" y="2437314"/>
            <a:ext cx="1775131" cy="3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59" tIns="44628" rIns="89259" bIns="446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5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年龄特征</a:t>
            </a:r>
            <a:endParaRPr lang="zh-CN" altLang="en-US" sz="195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直接连接符 8"/>
          <p:cNvSpPr>
            <a:spLocks noChangeShapeType="1"/>
          </p:cNvSpPr>
          <p:nvPr/>
        </p:nvSpPr>
        <p:spPr bwMode="auto">
          <a:xfrm>
            <a:off x="573475" y="6498657"/>
            <a:ext cx="11163138" cy="16507"/>
          </a:xfrm>
          <a:prstGeom prst="line">
            <a:avLst/>
          </a:prstGeom>
          <a:noFill/>
          <a:ln w="63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023" tIns="59512" rIns="119023" bIns="59512"/>
          <a:lstStyle/>
          <a:p>
            <a:endParaRPr lang="zh-CN" altLang="en-US" sz="3125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1179" y="3717237"/>
            <a:ext cx="310901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形式运算阶段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有一定逻辑推理、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归纳和演绎能力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发散性思维能力较强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4446" y="3429000"/>
            <a:ext cx="3846118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【知识储备】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What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引导的特殊疑问句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表达感受的相关形容词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【经验储备】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七年级增加了各学科学习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05183" y="3717237"/>
            <a:ext cx="310901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12-13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岁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热情活泼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专注时长短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短暂记忆能力强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utoUpdateAnimBg="0"/>
      <p:bldP spid="65" grpId="0" bldLvl="0" autoUpdateAnimBg="0"/>
      <p:bldP spid="69" grpId="0" bldLvl="0" autoUpdateAnimBg="0"/>
      <p:bldP spid="7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26106" y="1414216"/>
            <a:ext cx="5830219" cy="5443784"/>
            <a:chOff x="4487573" y="2987676"/>
            <a:chExt cx="3911904" cy="3811097"/>
          </a:xfrm>
        </p:grpSpPr>
        <p:sp>
          <p:nvSpPr>
            <p:cNvPr id="4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4967308" y="3266512"/>
              <a:ext cx="3023256" cy="3532261"/>
            </a:xfrm>
            <a:custGeom>
              <a:avLst/>
              <a:gdLst>
                <a:gd name="T0" fmla="*/ 2880 w 5977"/>
                <a:gd name="T1" fmla="*/ 366 h 6949"/>
                <a:gd name="T2" fmla="*/ 2537 w 5977"/>
                <a:gd name="T3" fmla="*/ 1873 h 6949"/>
                <a:gd name="T4" fmla="*/ 1824 w 5977"/>
                <a:gd name="T5" fmla="*/ 603 h 6949"/>
                <a:gd name="T6" fmla="*/ 1753 w 5977"/>
                <a:gd name="T7" fmla="*/ 670 h 6949"/>
                <a:gd name="T8" fmla="*/ 2538 w 5977"/>
                <a:gd name="T9" fmla="*/ 2541 h 6949"/>
                <a:gd name="T10" fmla="*/ 2222 w 5977"/>
                <a:gd name="T11" fmla="*/ 2790 h 6949"/>
                <a:gd name="T12" fmla="*/ 535 w 5977"/>
                <a:gd name="T13" fmla="*/ 1885 h 6949"/>
                <a:gd name="T14" fmla="*/ 376 w 5977"/>
                <a:gd name="T15" fmla="*/ 1956 h 6949"/>
                <a:gd name="T16" fmla="*/ 1565 w 5977"/>
                <a:gd name="T17" fmla="*/ 2480 h 6949"/>
                <a:gd name="T18" fmla="*/ 2389 w 5977"/>
                <a:gd name="T19" fmla="*/ 3537 h 6949"/>
                <a:gd name="T20" fmla="*/ 2135 w 5977"/>
                <a:gd name="T21" fmla="*/ 4240 h 6949"/>
                <a:gd name="T22" fmla="*/ 12 w 5977"/>
                <a:gd name="T23" fmla="*/ 3875 h 6949"/>
                <a:gd name="T24" fmla="*/ 0 w 5977"/>
                <a:gd name="T25" fmla="*/ 4054 h 6949"/>
                <a:gd name="T26" fmla="*/ 2184 w 5977"/>
                <a:gd name="T27" fmla="*/ 4580 h 6949"/>
                <a:gd name="T28" fmla="*/ 2243 w 5977"/>
                <a:gd name="T29" fmla="*/ 6033 h 6949"/>
                <a:gd name="T30" fmla="*/ 1565 w 5977"/>
                <a:gd name="T31" fmla="*/ 6635 h 6949"/>
                <a:gd name="T32" fmla="*/ 908 w 5977"/>
                <a:gd name="T33" fmla="*/ 6761 h 6949"/>
                <a:gd name="T34" fmla="*/ 3978 w 5977"/>
                <a:gd name="T35" fmla="*/ 6888 h 6949"/>
                <a:gd name="T36" fmla="*/ 4444 w 5977"/>
                <a:gd name="T37" fmla="*/ 6786 h 6949"/>
                <a:gd name="T38" fmla="*/ 3990 w 5977"/>
                <a:gd name="T39" fmla="*/ 6677 h 6949"/>
                <a:gd name="T40" fmla="*/ 3121 w 5977"/>
                <a:gd name="T41" fmla="*/ 6098 h 6949"/>
                <a:gd name="T42" fmla="*/ 3103 w 5977"/>
                <a:gd name="T43" fmla="*/ 4773 h 6949"/>
                <a:gd name="T44" fmla="*/ 4614 w 5977"/>
                <a:gd name="T45" fmla="*/ 4157 h 6949"/>
                <a:gd name="T46" fmla="*/ 5977 w 5977"/>
                <a:gd name="T47" fmla="*/ 4030 h 6949"/>
                <a:gd name="T48" fmla="*/ 5970 w 5977"/>
                <a:gd name="T49" fmla="*/ 3829 h 6949"/>
                <a:gd name="T50" fmla="*/ 5710 w 5977"/>
                <a:gd name="T51" fmla="*/ 3898 h 6949"/>
                <a:gd name="T52" fmla="*/ 3071 w 5977"/>
                <a:gd name="T53" fmla="*/ 4243 h 6949"/>
                <a:gd name="T54" fmla="*/ 3308 w 5977"/>
                <a:gd name="T55" fmla="*/ 2959 h 6949"/>
                <a:gd name="T56" fmla="*/ 5462 w 5977"/>
                <a:gd name="T57" fmla="*/ 2202 h 6949"/>
                <a:gd name="T58" fmla="*/ 5391 w 5977"/>
                <a:gd name="T59" fmla="*/ 2119 h 6949"/>
                <a:gd name="T60" fmla="*/ 3824 w 5977"/>
                <a:gd name="T61" fmla="*/ 2471 h 6949"/>
                <a:gd name="T62" fmla="*/ 2916 w 5977"/>
                <a:gd name="T63" fmla="*/ 2840 h 6949"/>
                <a:gd name="T64" fmla="*/ 3083 w 5977"/>
                <a:gd name="T65" fmla="*/ 2377 h 6949"/>
                <a:gd name="T66" fmla="*/ 4059 w 5977"/>
                <a:gd name="T67" fmla="*/ 1013 h 6949"/>
                <a:gd name="T68" fmla="*/ 3418 w 5977"/>
                <a:gd name="T69" fmla="*/ 1832 h 6949"/>
                <a:gd name="T70" fmla="*/ 2806 w 5977"/>
                <a:gd name="T71" fmla="*/ 2127 h 6949"/>
                <a:gd name="T72" fmla="*/ 2979 w 5977"/>
                <a:gd name="T73" fmla="*/ 540 h 6949"/>
                <a:gd name="T74" fmla="*/ 2932 w 5977"/>
                <a:gd name="T75" fmla="*/ 1 h 6949"/>
                <a:gd name="T76" fmla="*/ 2785 w 5977"/>
                <a:gd name="T77" fmla="*/ 0 h 6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77" h="6949">
                  <a:moveTo>
                    <a:pt x="2785" y="0"/>
                  </a:moveTo>
                  <a:cubicBezTo>
                    <a:pt x="2841" y="42"/>
                    <a:pt x="2858" y="134"/>
                    <a:pt x="2880" y="366"/>
                  </a:cubicBezTo>
                  <a:cubicBezTo>
                    <a:pt x="2910" y="674"/>
                    <a:pt x="2891" y="857"/>
                    <a:pt x="2760" y="1513"/>
                  </a:cubicBezTo>
                  <a:cubicBezTo>
                    <a:pt x="2638" y="2133"/>
                    <a:pt x="2639" y="2130"/>
                    <a:pt x="2537" y="1873"/>
                  </a:cubicBezTo>
                  <a:cubicBezTo>
                    <a:pt x="2413" y="1562"/>
                    <a:pt x="2149" y="1060"/>
                    <a:pt x="1997" y="847"/>
                  </a:cubicBezTo>
                  <a:cubicBezTo>
                    <a:pt x="1912" y="730"/>
                    <a:pt x="1834" y="619"/>
                    <a:pt x="1824" y="603"/>
                  </a:cubicBezTo>
                  <a:cubicBezTo>
                    <a:pt x="1821" y="599"/>
                    <a:pt x="1822" y="588"/>
                    <a:pt x="1825" y="573"/>
                  </a:cubicBezTo>
                  <a:cubicBezTo>
                    <a:pt x="1802" y="607"/>
                    <a:pt x="1779" y="639"/>
                    <a:pt x="1753" y="670"/>
                  </a:cubicBezTo>
                  <a:cubicBezTo>
                    <a:pt x="1818" y="723"/>
                    <a:pt x="2054" y="1118"/>
                    <a:pt x="2190" y="1400"/>
                  </a:cubicBezTo>
                  <a:cubicBezTo>
                    <a:pt x="2346" y="1724"/>
                    <a:pt x="2539" y="2359"/>
                    <a:pt x="2538" y="2541"/>
                  </a:cubicBezTo>
                  <a:cubicBezTo>
                    <a:pt x="2537" y="2685"/>
                    <a:pt x="2494" y="2855"/>
                    <a:pt x="2446" y="2903"/>
                  </a:cubicBezTo>
                  <a:cubicBezTo>
                    <a:pt x="2409" y="2940"/>
                    <a:pt x="2382" y="2926"/>
                    <a:pt x="2222" y="2790"/>
                  </a:cubicBezTo>
                  <a:cubicBezTo>
                    <a:pt x="1978" y="2584"/>
                    <a:pt x="1756" y="2436"/>
                    <a:pt x="1436" y="2266"/>
                  </a:cubicBezTo>
                  <a:cubicBezTo>
                    <a:pt x="1187" y="2133"/>
                    <a:pt x="694" y="1925"/>
                    <a:pt x="535" y="1885"/>
                  </a:cubicBezTo>
                  <a:cubicBezTo>
                    <a:pt x="470" y="1868"/>
                    <a:pt x="435" y="1856"/>
                    <a:pt x="420" y="1823"/>
                  </a:cubicBezTo>
                  <a:cubicBezTo>
                    <a:pt x="408" y="1868"/>
                    <a:pt x="393" y="1913"/>
                    <a:pt x="376" y="1956"/>
                  </a:cubicBezTo>
                  <a:cubicBezTo>
                    <a:pt x="383" y="1953"/>
                    <a:pt x="389" y="1951"/>
                    <a:pt x="395" y="1951"/>
                  </a:cubicBezTo>
                  <a:cubicBezTo>
                    <a:pt x="549" y="1951"/>
                    <a:pt x="1204" y="2247"/>
                    <a:pt x="1565" y="2480"/>
                  </a:cubicBezTo>
                  <a:cubicBezTo>
                    <a:pt x="1801" y="2632"/>
                    <a:pt x="2168" y="2981"/>
                    <a:pt x="2287" y="3167"/>
                  </a:cubicBezTo>
                  <a:cubicBezTo>
                    <a:pt x="2358" y="3279"/>
                    <a:pt x="2375" y="3338"/>
                    <a:pt x="2389" y="3537"/>
                  </a:cubicBezTo>
                  <a:cubicBezTo>
                    <a:pt x="2407" y="3784"/>
                    <a:pt x="2356" y="4253"/>
                    <a:pt x="2309" y="4282"/>
                  </a:cubicBezTo>
                  <a:cubicBezTo>
                    <a:pt x="2294" y="4291"/>
                    <a:pt x="2216" y="4272"/>
                    <a:pt x="2135" y="4240"/>
                  </a:cubicBezTo>
                  <a:cubicBezTo>
                    <a:pt x="1771" y="4095"/>
                    <a:pt x="1129" y="3975"/>
                    <a:pt x="401" y="3915"/>
                  </a:cubicBezTo>
                  <a:cubicBezTo>
                    <a:pt x="234" y="3901"/>
                    <a:pt x="89" y="3886"/>
                    <a:pt x="12" y="3875"/>
                  </a:cubicBezTo>
                  <a:cubicBezTo>
                    <a:pt x="12" y="3877"/>
                    <a:pt x="12" y="3878"/>
                    <a:pt x="12" y="3880"/>
                  </a:cubicBezTo>
                  <a:cubicBezTo>
                    <a:pt x="12" y="3939"/>
                    <a:pt x="8" y="3997"/>
                    <a:pt x="0" y="4054"/>
                  </a:cubicBezTo>
                  <a:lnTo>
                    <a:pt x="229" y="4057"/>
                  </a:lnTo>
                  <a:cubicBezTo>
                    <a:pt x="1035" y="4066"/>
                    <a:pt x="1849" y="4284"/>
                    <a:pt x="2184" y="4580"/>
                  </a:cubicBezTo>
                  <a:cubicBezTo>
                    <a:pt x="2296" y="4678"/>
                    <a:pt x="2311" y="4707"/>
                    <a:pt x="2329" y="4848"/>
                  </a:cubicBezTo>
                  <a:cubicBezTo>
                    <a:pt x="2353" y="5035"/>
                    <a:pt x="2303" y="5720"/>
                    <a:pt x="2243" y="6033"/>
                  </a:cubicBezTo>
                  <a:cubicBezTo>
                    <a:pt x="2219" y="6155"/>
                    <a:pt x="2177" y="6286"/>
                    <a:pt x="2148" y="6324"/>
                  </a:cubicBezTo>
                  <a:cubicBezTo>
                    <a:pt x="2078" y="6419"/>
                    <a:pt x="1739" y="6599"/>
                    <a:pt x="1565" y="6635"/>
                  </a:cubicBezTo>
                  <a:cubicBezTo>
                    <a:pt x="1488" y="6651"/>
                    <a:pt x="1312" y="6682"/>
                    <a:pt x="1175" y="6704"/>
                  </a:cubicBezTo>
                  <a:cubicBezTo>
                    <a:pt x="1037" y="6727"/>
                    <a:pt x="917" y="6752"/>
                    <a:pt x="908" y="6761"/>
                  </a:cubicBezTo>
                  <a:cubicBezTo>
                    <a:pt x="846" y="6823"/>
                    <a:pt x="1154" y="6882"/>
                    <a:pt x="1733" y="6919"/>
                  </a:cubicBezTo>
                  <a:cubicBezTo>
                    <a:pt x="2214" y="6949"/>
                    <a:pt x="3600" y="6930"/>
                    <a:pt x="3978" y="6888"/>
                  </a:cubicBezTo>
                  <a:cubicBezTo>
                    <a:pt x="4141" y="6870"/>
                    <a:pt x="4313" y="6840"/>
                    <a:pt x="4359" y="6821"/>
                  </a:cubicBezTo>
                  <a:lnTo>
                    <a:pt x="4444" y="6786"/>
                  </a:lnTo>
                  <a:lnTo>
                    <a:pt x="4380" y="6752"/>
                  </a:lnTo>
                  <a:cubicBezTo>
                    <a:pt x="4344" y="6733"/>
                    <a:pt x="4169" y="6699"/>
                    <a:pt x="3990" y="6677"/>
                  </a:cubicBezTo>
                  <a:cubicBezTo>
                    <a:pt x="3636" y="6633"/>
                    <a:pt x="3384" y="6538"/>
                    <a:pt x="3223" y="6387"/>
                  </a:cubicBezTo>
                  <a:cubicBezTo>
                    <a:pt x="3147" y="6317"/>
                    <a:pt x="3136" y="6284"/>
                    <a:pt x="3121" y="6098"/>
                  </a:cubicBezTo>
                  <a:cubicBezTo>
                    <a:pt x="3098" y="5808"/>
                    <a:pt x="3092" y="5584"/>
                    <a:pt x="3098" y="5147"/>
                  </a:cubicBezTo>
                  <a:lnTo>
                    <a:pt x="3103" y="4773"/>
                  </a:lnTo>
                  <a:lnTo>
                    <a:pt x="3201" y="4665"/>
                  </a:lnTo>
                  <a:cubicBezTo>
                    <a:pt x="3389" y="4458"/>
                    <a:pt x="3879" y="4281"/>
                    <a:pt x="4614" y="4157"/>
                  </a:cubicBezTo>
                  <a:cubicBezTo>
                    <a:pt x="4997" y="4092"/>
                    <a:pt x="5912" y="4000"/>
                    <a:pt x="5966" y="4021"/>
                  </a:cubicBezTo>
                  <a:cubicBezTo>
                    <a:pt x="5969" y="4022"/>
                    <a:pt x="5973" y="4026"/>
                    <a:pt x="5977" y="4030"/>
                  </a:cubicBezTo>
                  <a:cubicBezTo>
                    <a:pt x="5971" y="3983"/>
                    <a:pt x="5968" y="3935"/>
                    <a:pt x="5968" y="3887"/>
                  </a:cubicBezTo>
                  <a:cubicBezTo>
                    <a:pt x="5968" y="3867"/>
                    <a:pt x="5969" y="3848"/>
                    <a:pt x="5970" y="3829"/>
                  </a:cubicBezTo>
                  <a:cubicBezTo>
                    <a:pt x="5961" y="3854"/>
                    <a:pt x="5951" y="3871"/>
                    <a:pt x="5942" y="3877"/>
                  </a:cubicBezTo>
                  <a:cubicBezTo>
                    <a:pt x="5925" y="3888"/>
                    <a:pt x="5821" y="3898"/>
                    <a:pt x="5710" y="3898"/>
                  </a:cubicBezTo>
                  <a:cubicBezTo>
                    <a:pt x="5247" y="3899"/>
                    <a:pt x="4355" y="4013"/>
                    <a:pt x="3586" y="4169"/>
                  </a:cubicBezTo>
                  <a:cubicBezTo>
                    <a:pt x="3302" y="4226"/>
                    <a:pt x="3085" y="4257"/>
                    <a:pt x="3071" y="4243"/>
                  </a:cubicBezTo>
                  <a:cubicBezTo>
                    <a:pt x="3043" y="4215"/>
                    <a:pt x="2962" y="3612"/>
                    <a:pt x="2962" y="3431"/>
                  </a:cubicBezTo>
                  <a:cubicBezTo>
                    <a:pt x="2962" y="3287"/>
                    <a:pt x="3037" y="3185"/>
                    <a:pt x="3308" y="2959"/>
                  </a:cubicBezTo>
                  <a:cubicBezTo>
                    <a:pt x="3708" y="2626"/>
                    <a:pt x="4264" y="2412"/>
                    <a:pt x="5130" y="2260"/>
                  </a:cubicBezTo>
                  <a:lnTo>
                    <a:pt x="5462" y="2202"/>
                  </a:lnTo>
                  <a:cubicBezTo>
                    <a:pt x="5441" y="2169"/>
                    <a:pt x="5420" y="2136"/>
                    <a:pt x="5403" y="2101"/>
                  </a:cubicBezTo>
                  <a:cubicBezTo>
                    <a:pt x="5400" y="2110"/>
                    <a:pt x="5397" y="2116"/>
                    <a:pt x="5391" y="2119"/>
                  </a:cubicBezTo>
                  <a:cubicBezTo>
                    <a:pt x="5374" y="2130"/>
                    <a:pt x="5204" y="2161"/>
                    <a:pt x="5015" y="2189"/>
                  </a:cubicBezTo>
                  <a:cubicBezTo>
                    <a:pt x="4603" y="2249"/>
                    <a:pt x="4090" y="2371"/>
                    <a:pt x="3824" y="2471"/>
                  </a:cubicBezTo>
                  <a:cubicBezTo>
                    <a:pt x="3718" y="2511"/>
                    <a:pt x="3480" y="2623"/>
                    <a:pt x="3296" y="2720"/>
                  </a:cubicBezTo>
                  <a:cubicBezTo>
                    <a:pt x="2967" y="2892"/>
                    <a:pt x="2959" y="2895"/>
                    <a:pt x="2916" y="2840"/>
                  </a:cubicBezTo>
                  <a:cubicBezTo>
                    <a:pt x="2888" y="2802"/>
                    <a:pt x="2878" y="2747"/>
                    <a:pt x="2887" y="2673"/>
                  </a:cubicBezTo>
                  <a:cubicBezTo>
                    <a:pt x="2899" y="2585"/>
                    <a:pt x="2938" y="2526"/>
                    <a:pt x="3083" y="2377"/>
                  </a:cubicBezTo>
                  <a:cubicBezTo>
                    <a:pt x="3474" y="1976"/>
                    <a:pt x="3779" y="1561"/>
                    <a:pt x="3990" y="1139"/>
                  </a:cubicBezTo>
                  <a:cubicBezTo>
                    <a:pt x="4014" y="1091"/>
                    <a:pt x="4038" y="1048"/>
                    <a:pt x="4059" y="1013"/>
                  </a:cubicBezTo>
                  <a:cubicBezTo>
                    <a:pt x="4029" y="994"/>
                    <a:pt x="4001" y="975"/>
                    <a:pt x="3973" y="953"/>
                  </a:cubicBezTo>
                  <a:cubicBezTo>
                    <a:pt x="3895" y="1157"/>
                    <a:pt x="3635" y="1579"/>
                    <a:pt x="3418" y="1832"/>
                  </a:cubicBezTo>
                  <a:cubicBezTo>
                    <a:pt x="3264" y="2012"/>
                    <a:pt x="2893" y="2318"/>
                    <a:pt x="2830" y="2318"/>
                  </a:cubicBezTo>
                  <a:cubicBezTo>
                    <a:pt x="2793" y="2318"/>
                    <a:pt x="2789" y="2289"/>
                    <a:pt x="2806" y="2127"/>
                  </a:cubicBezTo>
                  <a:cubicBezTo>
                    <a:pt x="2817" y="2022"/>
                    <a:pt x="2845" y="1835"/>
                    <a:pt x="2867" y="1711"/>
                  </a:cubicBezTo>
                  <a:cubicBezTo>
                    <a:pt x="2974" y="1120"/>
                    <a:pt x="2996" y="891"/>
                    <a:pt x="2979" y="540"/>
                  </a:cubicBezTo>
                  <a:cubicBezTo>
                    <a:pt x="2970" y="346"/>
                    <a:pt x="2955" y="140"/>
                    <a:pt x="2946" y="84"/>
                  </a:cubicBezTo>
                  <a:lnTo>
                    <a:pt x="2932" y="1"/>
                  </a:lnTo>
                  <a:cubicBezTo>
                    <a:pt x="2909" y="2"/>
                    <a:pt x="2886" y="3"/>
                    <a:pt x="2863" y="3"/>
                  </a:cubicBezTo>
                  <a:cubicBezTo>
                    <a:pt x="2836" y="3"/>
                    <a:pt x="2811" y="2"/>
                    <a:pt x="27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52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87573" y="4881197"/>
              <a:ext cx="711200" cy="712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6" name="MH_Other_3"/>
            <p:cNvSpPr/>
            <p:nvPr>
              <p:custDataLst>
                <p:tags r:id="rId3"/>
              </p:custDataLst>
            </p:nvPr>
          </p:nvSpPr>
          <p:spPr>
            <a:xfrm>
              <a:off x="4610914" y="3921698"/>
              <a:ext cx="712787" cy="711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54" name="MH_Other_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76850" y="3200833"/>
              <a:ext cx="712788" cy="71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8" name="MH_Other_5"/>
            <p:cNvSpPr/>
            <p:nvPr>
              <p:custDataLst>
                <p:tags r:id="rId5"/>
              </p:custDataLst>
            </p:nvPr>
          </p:nvSpPr>
          <p:spPr>
            <a:xfrm>
              <a:off x="6093190" y="2987676"/>
              <a:ext cx="712787" cy="71278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56" name="MH_Other_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05978" y="3360334"/>
              <a:ext cx="712788" cy="712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0" name="MH_Other_7"/>
            <p:cNvSpPr/>
            <p:nvPr>
              <p:custDataLst>
                <p:tags r:id="rId7"/>
              </p:custDataLst>
            </p:nvPr>
          </p:nvSpPr>
          <p:spPr>
            <a:xfrm>
              <a:off x="7518766" y="3921699"/>
              <a:ext cx="712788" cy="711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58" name="MH_Other_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88277" y="4842032"/>
              <a:ext cx="711200" cy="71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0" y="6560"/>
            <a:ext cx="1289711" cy="80624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18785" y="229235"/>
            <a:ext cx="15481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English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40" y="1115695"/>
            <a:ext cx="948055" cy="1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95" y="1448435"/>
            <a:ext cx="941070" cy="129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90" y="1257935"/>
            <a:ext cx="1009650" cy="13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25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65" y="2425700"/>
            <a:ext cx="928370" cy="128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65" y="2425700"/>
            <a:ext cx="1021080" cy="12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91" y="3967728"/>
            <a:ext cx="1033845" cy="12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本框 28"/>
          <p:cNvSpPr txBox="1"/>
          <p:nvPr/>
        </p:nvSpPr>
        <p:spPr>
          <a:xfrm>
            <a:off x="2193925" y="1257300"/>
            <a:ext cx="174434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Ch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nese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28"/>
          <p:cNvSpPr txBox="1"/>
          <p:nvPr/>
        </p:nvSpPr>
        <p:spPr>
          <a:xfrm>
            <a:off x="8408876" y="731473"/>
            <a:ext cx="135235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sic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28"/>
          <p:cNvSpPr txBox="1"/>
          <p:nvPr/>
        </p:nvSpPr>
        <p:spPr>
          <a:xfrm>
            <a:off x="9648825" y="4274820"/>
            <a:ext cx="223964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eo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gr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phy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28"/>
          <p:cNvSpPr txBox="1"/>
          <p:nvPr/>
        </p:nvSpPr>
        <p:spPr>
          <a:xfrm>
            <a:off x="9648825" y="2503170"/>
            <a:ext cx="16294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story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28"/>
          <p:cNvSpPr txBox="1"/>
          <p:nvPr/>
        </p:nvSpPr>
        <p:spPr>
          <a:xfrm>
            <a:off x="799465" y="2734310"/>
            <a:ext cx="170243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sc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ence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28"/>
          <p:cNvSpPr txBox="1"/>
          <p:nvPr/>
        </p:nvSpPr>
        <p:spPr>
          <a:xfrm>
            <a:off x="883324" y="4422534"/>
            <a:ext cx="135235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P.E.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32" y="6017618"/>
            <a:ext cx="865839" cy="83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 descr="20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09" y="5684248"/>
            <a:ext cx="899178" cy="110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28"/>
          <p:cNvSpPr txBox="1"/>
          <p:nvPr/>
        </p:nvSpPr>
        <p:spPr>
          <a:xfrm>
            <a:off x="9338106" y="5684680"/>
            <a:ext cx="9651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ar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t</a:t>
            </a:r>
            <a:endParaRPr lang="en-US" altLang="zh-CN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MH_Other_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52922" y="5799092"/>
            <a:ext cx="1059957" cy="10158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2" name="文本框 28"/>
          <p:cNvSpPr txBox="1"/>
          <p:nvPr/>
        </p:nvSpPr>
        <p:spPr>
          <a:xfrm>
            <a:off x="2096892" y="5684742"/>
            <a:ext cx="135235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th</a:t>
            </a:r>
            <a:endParaRPr lang="en-US" altLang="zh-CN" sz="3200" b="1" dirty="0" smtClean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3170" y="118320"/>
            <a:ext cx="26447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Pre-listening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  <p:pic>
        <p:nvPicPr>
          <p:cNvPr id="34" name="Picture 2" descr="C:\Users\Administrator\Documents\Tencent Files\821633719\FileRecv\MobileFile\IMG_1760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1884" r="4112"/>
          <a:stretch>
            <a:fillRect/>
          </a:stretch>
        </p:blipFill>
        <p:spPr bwMode="auto">
          <a:xfrm>
            <a:off x="8358505" y="3959225"/>
            <a:ext cx="949325" cy="13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istrator\Documents\Tencent Files\821633719\FileRecv\MobileFile\IMG_1764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4865" r="4999"/>
          <a:stretch>
            <a:fillRect/>
          </a:stretch>
        </p:blipFill>
        <p:spPr bwMode="auto">
          <a:xfrm>
            <a:off x="3682508" y="5533021"/>
            <a:ext cx="911012" cy="11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761220" y="4858385"/>
            <a:ext cx="1867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 [dʒ</a:t>
            </a:r>
            <a:r>
              <a:rPr lang="zh-CN" altLang="en-US" sz="2400">
                <a:solidFill>
                  <a:srgbClr val="FF0000"/>
                </a:solidFill>
              </a:rPr>
              <a:t>iˈɒ</a:t>
            </a:r>
            <a:r>
              <a:rPr lang="zh-CN" altLang="en-US" sz="2400"/>
              <a:t>ɡr</a:t>
            </a:r>
            <a:r>
              <a:rPr lang="zh-CN" altLang="en-US" sz="2400">
                <a:solidFill>
                  <a:srgbClr val="FF0000"/>
                </a:solidFill>
              </a:rPr>
              <a:t>ə</a:t>
            </a:r>
            <a:r>
              <a:rPr lang="zh-CN" altLang="en-US" sz="2400"/>
              <a:t>fi] 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9900920" y="3086735"/>
            <a:ext cx="1493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[ˈh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i</a:t>
            </a:r>
            <a:r>
              <a:rPr lang="zh-CN" altLang="en-US" sz="2400"/>
              <a:t>stri]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7265" y="3355340"/>
            <a:ext cx="1405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[ˈs</a:t>
            </a:r>
            <a:r>
              <a:rPr lang="zh-CN" altLang="en-US" sz="2400">
                <a:solidFill>
                  <a:srgbClr val="FF0000"/>
                </a:solidFill>
              </a:rPr>
              <a:t>aɪ</a:t>
            </a:r>
            <a:r>
              <a:rPr lang="zh-CN" altLang="en-US" sz="2400"/>
              <a:t>əns]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2104390" y="1836420"/>
            <a:ext cx="1773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[ˌtʃ</a:t>
            </a:r>
            <a:r>
              <a:rPr lang="zh-CN" altLang="en-US" sz="2400">
                <a:solidFill>
                  <a:srgbClr val="FF0000"/>
                </a:solidFill>
              </a:rPr>
              <a:t>aɪ</a:t>
            </a:r>
            <a:r>
              <a:rPr lang="zh-CN" altLang="en-US" sz="2400"/>
              <a:t>ˈniːz]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36305" y="131508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 [ˈm</a:t>
            </a:r>
            <a:r>
              <a:rPr lang="zh-CN" altLang="en-US" sz="2400">
                <a:solidFill>
                  <a:srgbClr val="FF0000"/>
                </a:solidFill>
              </a:rPr>
              <a:t>juː</a:t>
            </a:r>
            <a:r>
              <a:rPr lang="zh-CN" altLang="en-US" sz="2400"/>
              <a:t>zɪk] 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2120265" y="6196965"/>
            <a:ext cx="1305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 [m</a:t>
            </a:r>
            <a:r>
              <a:rPr lang="zh-CN" altLang="en-US" sz="2400">
                <a:solidFill>
                  <a:srgbClr val="FF0000"/>
                </a:solidFill>
              </a:rPr>
              <a:t>æ</a:t>
            </a:r>
            <a:r>
              <a:rPr lang="zh-CN" altLang="en-US" sz="2400"/>
              <a:t>θ]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9436100" y="6196965"/>
            <a:ext cx="816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 [</a:t>
            </a:r>
            <a:r>
              <a:rPr lang="zh-CN" altLang="en-US" sz="2400">
                <a:solidFill>
                  <a:srgbClr val="FF0000"/>
                </a:solidFill>
              </a:rPr>
              <a:t>ɑː</a:t>
            </a:r>
            <a:r>
              <a:rPr lang="zh-CN" altLang="en-US" sz="2400"/>
              <a:t>t]</a:t>
            </a:r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3361068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表格 52"/>
          <p:cNvGraphicFramePr/>
          <p:nvPr>
            <p:custDataLst>
              <p:tags r:id="rId1"/>
            </p:custDataLst>
          </p:nvPr>
        </p:nvGraphicFramePr>
        <p:xfrm>
          <a:off x="562682" y="1236751"/>
          <a:ext cx="10988675" cy="5525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4850"/>
                <a:gridCol w="2017395"/>
                <a:gridCol w="2144395"/>
                <a:gridCol w="1153795"/>
                <a:gridCol w="1156970"/>
                <a:gridCol w="1271270"/>
              </a:tblGrid>
              <a:tr h="47371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目标内容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素养提升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素养内涵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活动性质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学习理解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应用实践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迁移创新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800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的学生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通过感知情境中的目标词汇和句型</a:t>
                      </a: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，了解</a:t>
                      </a: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其语意及语用。</a:t>
                      </a:r>
                      <a:endParaRPr lang="zh-CN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语言能力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学习能力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感知与注意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√</a:t>
                      </a:r>
                      <a:endParaRPr lang="en-US" altLang="en-US" sz="20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 u="sng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 u="sng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715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获取与梳理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√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 u="sng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 u="sng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340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概括与整合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√</a:t>
                      </a:r>
                      <a:endParaRPr lang="en-US" altLang="en-US" sz="20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 u="sng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 u="sng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1" u="sng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1943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70%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及以上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的学生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通过勾画和关注关键信息</a:t>
                      </a: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，判断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听力的所需信息和关键语言点</a:t>
                      </a: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zh-CN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语言能力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学习能力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描述与阐释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√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384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推理与判断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√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213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内化与运用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√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196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50%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以上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的学生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能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采访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同学最喜爱的科目及原因，并能积极</a:t>
                      </a: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探讨和</a:t>
                      </a:r>
                      <a:r>
                        <a:rPr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思考</a:t>
                      </a: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各学科学习的重要性。</a:t>
                      </a:r>
                      <a:endParaRPr lang="zh-CN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思维品质</a:t>
                      </a:r>
                      <a:endParaRPr 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文化品格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分析与论证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√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95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批判与评价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√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099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想象与创造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√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67" marR="68567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2849352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Methods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object 3"/>
          <p:cNvGrpSpPr/>
          <p:nvPr/>
        </p:nvGrpSpPr>
        <p:grpSpPr>
          <a:xfrm>
            <a:off x="371265" y="2267291"/>
            <a:ext cx="2092572" cy="2778246"/>
            <a:chOff x="6540182" y="2267711"/>
            <a:chExt cx="2092960" cy="2778760"/>
          </a:xfrm>
        </p:grpSpPr>
        <p:sp>
          <p:nvSpPr>
            <p:cNvPr id="18" name="object 4"/>
            <p:cNvSpPr/>
            <p:nvPr/>
          </p:nvSpPr>
          <p:spPr>
            <a:xfrm>
              <a:off x="7472171" y="2267711"/>
              <a:ext cx="230504" cy="502920"/>
            </a:xfrm>
            <a:custGeom>
              <a:avLst/>
              <a:gdLst/>
              <a:ahLst/>
              <a:cxnLst/>
              <a:rect l="l" t="t" r="r" b="b"/>
              <a:pathLst>
                <a:path w="230504" h="502919">
                  <a:moveTo>
                    <a:pt x="114300" y="502919"/>
                  </a:moveTo>
                  <a:lnTo>
                    <a:pt x="0" y="387095"/>
                  </a:lnTo>
                  <a:lnTo>
                    <a:pt x="56387" y="387095"/>
                  </a:lnTo>
                  <a:lnTo>
                    <a:pt x="56387" y="0"/>
                  </a:lnTo>
                  <a:lnTo>
                    <a:pt x="172211" y="0"/>
                  </a:lnTo>
                  <a:lnTo>
                    <a:pt x="172211" y="387095"/>
                  </a:lnTo>
                  <a:lnTo>
                    <a:pt x="230124" y="387095"/>
                  </a:lnTo>
                  <a:lnTo>
                    <a:pt x="114300" y="502919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540182" y="2800667"/>
              <a:ext cx="2092959" cy="2245360"/>
            </a:xfrm>
            <a:prstGeom prst="rect">
              <a:avLst/>
            </a:prstGeom>
          </p:spPr>
        </p:pic>
      </p:grpSp>
      <p:sp>
        <p:nvSpPr>
          <p:cNvPr id="20" name="object 6"/>
          <p:cNvSpPr txBox="1"/>
          <p:nvPr/>
        </p:nvSpPr>
        <p:spPr>
          <a:xfrm>
            <a:off x="906788" y="2925538"/>
            <a:ext cx="1266590" cy="64135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598170" marR="5080" indent="-586105">
              <a:lnSpc>
                <a:spcPct val="100000"/>
              </a:lnSpc>
              <a:spcBef>
                <a:spcPts val="105"/>
              </a:spcBef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互动</a:t>
            </a: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课堂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98170" marR="5080" indent="-586105">
              <a:lnSpc>
                <a:spcPct val="100000"/>
              </a:lnSpc>
              <a:spcBef>
                <a:spcPts val="105"/>
              </a:spcBef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融入场景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876949" y="4275298"/>
            <a:ext cx="1080570" cy="64135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598170" marR="5080" indent="-586105" algn="l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模拟场景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98170" marR="5080" indent="-586105" algn="l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交互学习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6" name="object 8"/>
          <p:cNvGrpSpPr/>
          <p:nvPr/>
        </p:nvGrpSpPr>
        <p:grpSpPr>
          <a:xfrm>
            <a:off x="371900" y="5110550"/>
            <a:ext cx="2092572" cy="1274209"/>
            <a:chOff x="6540817" y="5111496"/>
            <a:chExt cx="2092960" cy="1274445"/>
          </a:xfrm>
        </p:grpSpPr>
        <p:sp>
          <p:nvSpPr>
            <p:cNvPr id="52" name="object 9"/>
            <p:cNvSpPr/>
            <p:nvPr/>
          </p:nvSpPr>
          <p:spPr>
            <a:xfrm>
              <a:off x="7472172" y="5111496"/>
              <a:ext cx="230504" cy="443865"/>
            </a:xfrm>
            <a:custGeom>
              <a:avLst/>
              <a:gdLst/>
              <a:ahLst/>
              <a:cxnLst/>
              <a:rect l="l" t="t" r="r" b="b"/>
              <a:pathLst>
                <a:path w="230504" h="443864">
                  <a:moveTo>
                    <a:pt x="114300" y="443483"/>
                  </a:moveTo>
                  <a:lnTo>
                    <a:pt x="0" y="327659"/>
                  </a:lnTo>
                  <a:lnTo>
                    <a:pt x="56387" y="327659"/>
                  </a:lnTo>
                  <a:lnTo>
                    <a:pt x="56387" y="0"/>
                  </a:lnTo>
                  <a:lnTo>
                    <a:pt x="172211" y="0"/>
                  </a:lnTo>
                  <a:lnTo>
                    <a:pt x="172211" y="327659"/>
                  </a:lnTo>
                  <a:lnTo>
                    <a:pt x="230124" y="327659"/>
                  </a:lnTo>
                  <a:lnTo>
                    <a:pt x="114300" y="443483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10"/>
            <p:cNvSpPr/>
            <p:nvPr/>
          </p:nvSpPr>
          <p:spPr>
            <a:xfrm>
              <a:off x="6540817" y="5550217"/>
              <a:ext cx="2092960" cy="835660"/>
            </a:xfrm>
            <a:custGeom>
              <a:avLst/>
              <a:gdLst/>
              <a:ahLst/>
              <a:cxnLst/>
              <a:rect l="l" t="t" r="r" b="b"/>
              <a:pathLst>
                <a:path w="2092959" h="835660">
                  <a:moveTo>
                    <a:pt x="1959355" y="834389"/>
                  </a:moveTo>
                  <a:lnTo>
                    <a:pt x="133603" y="834389"/>
                  </a:lnTo>
                  <a:lnTo>
                    <a:pt x="111620" y="830579"/>
                  </a:lnTo>
                  <a:lnTo>
                    <a:pt x="97637" y="825500"/>
                  </a:lnTo>
                  <a:lnTo>
                    <a:pt x="84277" y="820420"/>
                  </a:lnTo>
                  <a:lnTo>
                    <a:pt x="77863" y="816610"/>
                  </a:lnTo>
                  <a:lnTo>
                    <a:pt x="71627" y="814070"/>
                  </a:lnTo>
                  <a:lnTo>
                    <a:pt x="65595" y="808989"/>
                  </a:lnTo>
                  <a:lnTo>
                    <a:pt x="59766" y="805179"/>
                  </a:lnTo>
                  <a:lnTo>
                    <a:pt x="54140" y="801370"/>
                  </a:lnTo>
                  <a:lnTo>
                    <a:pt x="29565" y="774700"/>
                  </a:lnTo>
                  <a:lnTo>
                    <a:pt x="25412" y="769620"/>
                  </a:lnTo>
                  <a:lnTo>
                    <a:pt x="6692" y="730250"/>
                  </a:lnTo>
                  <a:lnTo>
                    <a:pt x="4686" y="723900"/>
                  </a:lnTo>
                  <a:lnTo>
                    <a:pt x="0" y="685800"/>
                  </a:lnTo>
                  <a:lnTo>
                    <a:pt x="0" y="148589"/>
                  </a:lnTo>
                  <a:lnTo>
                    <a:pt x="4686" y="110489"/>
                  </a:lnTo>
                  <a:lnTo>
                    <a:pt x="6692" y="104139"/>
                  </a:lnTo>
                  <a:lnTo>
                    <a:pt x="9029" y="96520"/>
                  </a:lnTo>
                  <a:lnTo>
                    <a:pt x="29565" y="59689"/>
                  </a:lnTo>
                  <a:lnTo>
                    <a:pt x="33985" y="53339"/>
                  </a:lnTo>
                  <a:lnTo>
                    <a:pt x="65595" y="25400"/>
                  </a:lnTo>
                  <a:lnTo>
                    <a:pt x="71627" y="20320"/>
                  </a:lnTo>
                  <a:lnTo>
                    <a:pt x="77863" y="17779"/>
                  </a:lnTo>
                  <a:lnTo>
                    <a:pt x="84277" y="13970"/>
                  </a:lnTo>
                  <a:lnTo>
                    <a:pt x="97637" y="8889"/>
                  </a:lnTo>
                  <a:lnTo>
                    <a:pt x="111620" y="3810"/>
                  </a:lnTo>
                  <a:lnTo>
                    <a:pt x="133603" y="0"/>
                  </a:lnTo>
                  <a:lnTo>
                    <a:pt x="1959355" y="0"/>
                  </a:lnTo>
                  <a:lnTo>
                    <a:pt x="1981327" y="3810"/>
                  </a:lnTo>
                  <a:lnTo>
                    <a:pt x="1995322" y="8889"/>
                  </a:lnTo>
                  <a:lnTo>
                    <a:pt x="2008682" y="13970"/>
                  </a:lnTo>
                  <a:lnTo>
                    <a:pt x="2015096" y="17779"/>
                  </a:lnTo>
                  <a:lnTo>
                    <a:pt x="2021331" y="20320"/>
                  </a:lnTo>
                  <a:lnTo>
                    <a:pt x="2027364" y="25400"/>
                  </a:lnTo>
                  <a:lnTo>
                    <a:pt x="2031250" y="27939"/>
                  </a:lnTo>
                  <a:lnTo>
                    <a:pt x="136855" y="27939"/>
                  </a:lnTo>
                  <a:lnTo>
                    <a:pt x="130124" y="29210"/>
                  </a:lnTo>
                  <a:lnTo>
                    <a:pt x="130835" y="29210"/>
                  </a:lnTo>
                  <a:lnTo>
                    <a:pt x="124205" y="30479"/>
                  </a:lnTo>
                  <a:lnTo>
                    <a:pt x="124904" y="30479"/>
                  </a:lnTo>
                  <a:lnTo>
                    <a:pt x="118402" y="31750"/>
                  </a:lnTo>
                  <a:lnTo>
                    <a:pt x="119087" y="31750"/>
                  </a:lnTo>
                  <a:lnTo>
                    <a:pt x="112699" y="33020"/>
                  </a:lnTo>
                  <a:lnTo>
                    <a:pt x="113385" y="33020"/>
                  </a:lnTo>
                  <a:lnTo>
                    <a:pt x="107137" y="35560"/>
                  </a:lnTo>
                  <a:lnTo>
                    <a:pt x="107797" y="35560"/>
                  </a:lnTo>
                  <a:lnTo>
                    <a:pt x="104743" y="36829"/>
                  </a:lnTo>
                  <a:lnTo>
                    <a:pt x="102323" y="36829"/>
                  </a:lnTo>
                  <a:lnTo>
                    <a:pt x="96367" y="39370"/>
                  </a:lnTo>
                  <a:lnTo>
                    <a:pt x="97002" y="39370"/>
                  </a:lnTo>
                  <a:lnTo>
                    <a:pt x="93133" y="41910"/>
                  </a:lnTo>
                  <a:lnTo>
                    <a:pt x="91808" y="41910"/>
                  </a:lnTo>
                  <a:lnTo>
                    <a:pt x="86169" y="45720"/>
                  </a:lnTo>
                  <a:lnTo>
                    <a:pt x="86766" y="45720"/>
                  </a:lnTo>
                  <a:lnTo>
                    <a:pt x="81305" y="48260"/>
                  </a:lnTo>
                  <a:lnTo>
                    <a:pt x="81876" y="48260"/>
                  </a:lnTo>
                  <a:lnTo>
                    <a:pt x="76606" y="52070"/>
                  </a:lnTo>
                  <a:lnTo>
                    <a:pt x="77152" y="52070"/>
                  </a:lnTo>
                  <a:lnTo>
                    <a:pt x="73765" y="54610"/>
                  </a:lnTo>
                  <a:lnTo>
                    <a:pt x="72593" y="54610"/>
                  </a:lnTo>
                  <a:lnTo>
                    <a:pt x="68935" y="58420"/>
                  </a:lnTo>
                  <a:lnTo>
                    <a:pt x="68211" y="58420"/>
                  </a:lnTo>
                  <a:lnTo>
                    <a:pt x="63550" y="63500"/>
                  </a:lnTo>
                  <a:lnTo>
                    <a:pt x="64020" y="63500"/>
                  </a:lnTo>
                  <a:lnTo>
                    <a:pt x="59575" y="67310"/>
                  </a:lnTo>
                  <a:lnTo>
                    <a:pt x="60032" y="67310"/>
                  </a:lnTo>
                  <a:lnTo>
                    <a:pt x="56861" y="71120"/>
                  </a:lnTo>
                  <a:lnTo>
                    <a:pt x="56235" y="71120"/>
                  </a:lnTo>
                  <a:lnTo>
                    <a:pt x="52247" y="76200"/>
                  </a:lnTo>
                  <a:lnTo>
                    <a:pt x="52654" y="76200"/>
                  </a:lnTo>
                  <a:lnTo>
                    <a:pt x="48907" y="81279"/>
                  </a:lnTo>
                  <a:lnTo>
                    <a:pt x="49288" y="81279"/>
                  </a:lnTo>
                  <a:lnTo>
                    <a:pt x="46659" y="85089"/>
                  </a:lnTo>
                  <a:lnTo>
                    <a:pt x="46151" y="85089"/>
                  </a:lnTo>
                  <a:lnTo>
                    <a:pt x="43560" y="90170"/>
                  </a:lnTo>
                  <a:lnTo>
                    <a:pt x="43243" y="90170"/>
                  </a:lnTo>
                  <a:lnTo>
                    <a:pt x="40866" y="95250"/>
                  </a:lnTo>
                  <a:lnTo>
                    <a:pt x="40576" y="95250"/>
                  </a:lnTo>
                  <a:lnTo>
                    <a:pt x="37871" y="101600"/>
                  </a:lnTo>
                  <a:lnTo>
                    <a:pt x="38150" y="101600"/>
                  </a:lnTo>
                  <a:lnTo>
                    <a:pt x="35737" y="106679"/>
                  </a:lnTo>
                  <a:lnTo>
                    <a:pt x="35979" y="106679"/>
                  </a:lnTo>
                  <a:lnTo>
                    <a:pt x="34292" y="111760"/>
                  </a:lnTo>
                  <a:lnTo>
                    <a:pt x="34074" y="111760"/>
                  </a:lnTo>
                  <a:lnTo>
                    <a:pt x="32270" y="118110"/>
                  </a:lnTo>
                  <a:lnTo>
                    <a:pt x="32448" y="118110"/>
                  </a:lnTo>
                  <a:lnTo>
                    <a:pt x="31239" y="123189"/>
                  </a:lnTo>
                  <a:lnTo>
                    <a:pt x="31089" y="123189"/>
                  </a:lnTo>
                  <a:lnTo>
                    <a:pt x="30094" y="129539"/>
                  </a:lnTo>
                  <a:lnTo>
                    <a:pt x="29159" y="135889"/>
                  </a:lnTo>
                  <a:lnTo>
                    <a:pt x="28816" y="140970"/>
                  </a:lnTo>
                  <a:lnTo>
                    <a:pt x="28740" y="142239"/>
                  </a:lnTo>
                  <a:lnTo>
                    <a:pt x="28575" y="148589"/>
                  </a:lnTo>
                  <a:lnTo>
                    <a:pt x="28575" y="685800"/>
                  </a:lnTo>
                  <a:lnTo>
                    <a:pt x="28712" y="692150"/>
                  </a:lnTo>
                  <a:lnTo>
                    <a:pt x="29222" y="698500"/>
                  </a:lnTo>
                  <a:lnTo>
                    <a:pt x="30010" y="704850"/>
                  </a:lnTo>
                  <a:lnTo>
                    <a:pt x="31089" y="711200"/>
                  </a:lnTo>
                  <a:lnTo>
                    <a:pt x="31239" y="711200"/>
                  </a:lnTo>
                  <a:lnTo>
                    <a:pt x="32448" y="716279"/>
                  </a:lnTo>
                  <a:lnTo>
                    <a:pt x="32270" y="716279"/>
                  </a:lnTo>
                  <a:lnTo>
                    <a:pt x="34074" y="722629"/>
                  </a:lnTo>
                  <a:lnTo>
                    <a:pt x="34292" y="722629"/>
                  </a:lnTo>
                  <a:lnTo>
                    <a:pt x="35979" y="727710"/>
                  </a:lnTo>
                  <a:lnTo>
                    <a:pt x="35737" y="727710"/>
                  </a:lnTo>
                  <a:lnTo>
                    <a:pt x="38150" y="732789"/>
                  </a:lnTo>
                  <a:lnTo>
                    <a:pt x="37871" y="732789"/>
                  </a:lnTo>
                  <a:lnTo>
                    <a:pt x="40576" y="739139"/>
                  </a:lnTo>
                  <a:lnTo>
                    <a:pt x="40866" y="739139"/>
                  </a:lnTo>
                  <a:lnTo>
                    <a:pt x="43243" y="744220"/>
                  </a:lnTo>
                  <a:lnTo>
                    <a:pt x="43561" y="744220"/>
                  </a:lnTo>
                  <a:lnTo>
                    <a:pt x="46151" y="749300"/>
                  </a:lnTo>
                  <a:lnTo>
                    <a:pt x="46659" y="749300"/>
                  </a:lnTo>
                  <a:lnTo>
                    <a:pt x="49288" y="753110"/>
                  </a:lnTo>
                  <a:lnTo>
                    <a:pt x="48907" y="753110"/>
                  </a:lnTo>
                  <a:lnTo>
                    <a:pt x="52654" y="758189"/>
                  </a:lnTo>
                  <a:lnTo>
                    <a:pt x="52247" y="758189"/>
                  </a:lnTo>
                  <a:lnTo>
                    <a:pt x="56235" y="763270"/>
                  </a:lnTo>
                  <a:lnTo>
                    <a:pt x="56861" y="763270"/>
                  </a:lnTo>
                  <a:lnTo>
                    <a:pt x="60032" y="767079"/>
                  </a:lnTo>
                  <a:lnTo>
                    <a:pt x="59575" y="767079"/>
                  </a:lnTo>
                  <a:lnTo>
                    <a:pt x="64020" y="770889"/>
                  </a:lnTo>
                  <a:lnTo>
                    <a:pt x="63550" y="770889"/>
                  </a:lnTo>
                  <a:lnTo>
                    <a:pt x="68211" y="775970"/>
                  </a:lnTo>
                  <a:lnTo>
                    <a:pt x="68935" y="775970"/>
                  </a:lnTo>
                  <a:lnTo>
                    <a:pt x="72593" y="779779"/>
                  </a:lnTo>
                  <a:lnTo>
                    <a:pt x="73765" y="779779"/>
                  </a:lnTo>
                  <a:lnTo>
                    <a:pt x="77152" y="782320"/>
                  </a:lnTo>
                  <a:lnTo>
                    <a:pt x="76606" y="782320"/>
                  </a:lnTo>
                  <a:lnTo>
                    <a:pt x="81876" y="786129"/>
                  </a:lnTo>
                  <a:lnTo>
                    <a:pt x="81305" y="786129"/>
                  </a:lnTo>
                  <a:lnTo>
                    <a:pt x="86766" y="788670"/>
                  </a:lnTo>
                  <a:lnTo>
                    <a:pt x="86169" y="788670"/>
                  </a:lnTo>
                  <a:lnTo>
                    <a:pt x="91808" y="792479"/>
                  </a:lnTo>
                  <a:lnTo>
                    <a:pt x="93133" y="792479"/>
                  </a:lnTo>
                  <a:lnTo>
                    <a:pt x="97002" y="795020"/>
                  </a:lnTo>
                  <a:lnTo>
                    <a:pt x="96367" y="795020"/>
                  </a:lnTo>
                  <a:lnTo>
                    <a:pt x="102323" y="797560"/>
                  </a:lnTo>
                  <a:lnTo>
                    <a:pt x="104743" y="797560"/>
                  </a:lnTo>
                  <a:lnTo>
                    <a:pt x="107797" y="798829"/>
                  </a:lnTo>
                  <a:lnTo>
                    <a:pt x="107137" y="798829"/>
                  </a:lnTo>
                  <a:lnTo>
                    <a:pt x="113385" y="801370"/>
                  </a:lnTo>
                  <a:lnTo>
                    <a:pt x="112699" y="801370"/>
                  </a:lnTo>
                  <a:lnTo>
                    <a:pt x="119087" y="802639"/>
                  </a:lnTo>
                  <a:lnTo>
                    <a:pt x="118402" y="802639"/>
                  </a:lnTo>
                  <a:lnTo>
                    <a:pt x="124904" y="803910"/>
                  </a:lnTo>
                  <a:lnTo>
                    <a:pt x="124205" y="803910"/>
                  </a:lnTo>
                  <a:lnTo>
                    <a:pt x="130835" y="805179"/>
                  </a:lnTo>
                  <a:lnTo>
                    <a:pt x="130124" y="805179"/>
                  </a:lnTo>
                  <a:lnTo>
                    <a:pt x="136855" y="806450"/>
                  </a:lnTo>
                  <a:lnTo>
                    <a:pt x="2031250" y="806450"/>
                  </a:lnTo>
                  <a:lnTo>
                    <a:pt x="2027364" y="808989"/>
                  </a:lnTo>
                  <a:lnTo>
                    <a:pt x="2021331" y="814070"/>
                  </a:lnTo>
                  <a:lnTo>
                    <a:pt x="2015096" y="816610"/>
                  </a:lnTo>
                  <a:lnTo>
                    <a:pt x="2008682" y="820420"/>
                  </a:lnTo>
                  <a:lnTo>
                    <a:pt x="1995322" y="825500"/>
                  </a:lnTo>
                  <a:lnTo>
                    <a:pt x="1981327" y="830579"/>
                  </a:lnTo>
                  <a:lnTo>
                    <a:pt x="1959355" y="834389"/>
                  </a:lnTo>
                  <a:close/>
                </a:path>
                <a:path w="2092959" h="835660">
                  <a:moveTo>
                    <a:pt x="136131" y="29210"/>
                  </a:moveTo>
                  <a:lnTo>
                    <a:pt x="136855" y="27939"/>
                  </a:lnTo>
                  <a:lnTo>
                    <a:pt x="142963" y="27939"/>
                  </a:lnTo>
                  <a:lnTo>
                    <a:pt x="136131" y="29210"/>
                  </a:lnTo>
                  <a:close/>
                </a:path>
                <a:path w="2092959" h="835660">
                  <a:moveTo>
                    <a:pt x="1956828" y="29210"/>
                  </a:moveTo>
                  <a:lnTo>
                    <a:pt x="1949996" y="27939"/>
                  </a:lnTo>
                  <a:lnTo>
                    <a:pt x="1956104" y="27939"/>
                  </a:lnTo>
                  <a:lnTo>
                    <a:pt x="1956828" y="29210"/>
                  </a:lnTo>
                  <a:close/>
                </a:path>
                <a:path w="2092959" h="835660">
                  <a:moveTo>
                    <a:pt x="1991271" y="38100"/>
                  </a:moveTo>
                  <a:lnTo>
                    <a:pt x="1985162" y="35560"/>
                  </a:lnTo>
                  <a:lnTo>
                    <a:pt x="1985822" y="35560"/>
                  </a:lnTo>
                  <a:lnTo>
                    <a:pt x="1979574" y="33020"/>
                  </a:lnTo>
                  <a:lnTo>
                    <a:pt x="1980247" y="33020"/>
                  </a:lnTo>
                  <a:lnTo>
                    <a:pt x="1973872" y="31750"/>
                  </a:lnTo>
                  <a:lnTo>
                    <a:pt x="1974557" y="31750"/>
                  </a:lnTo>
                  <a:lnTo>
                    <a:pt x="1968055" y="30479"/>
                  </a:lnTo>
                  <a:lnTo>
                    <a:pt x="1968753" y="30479"/>
                  </a:lnTo>
                  <a:lnTo>
                    <a:pt x="1962124" y="29210"/>
                  </a:lnTo>
                  <a:lnTo>
                    <a:pt x="1962835" y="29210"/>
                  </a:lnTo>
                  <a:lnTo>
                    <a:pt x="1956104" y="27939"/>
                  </a:lnTo>
                  <a:lnTo>
                    <a:pt x="2031250" y="27939"/>
                  </a:lnTo>
                  <a:lnTo>
                    <a:pt x="2033193" y="29210"/>
                  </a:lnTo>
                  <a:lnTo>
                    <a:pt x="2038819" y="33020"/>
                  </a:lnTo>
                  <a:lnTo>
                    <a:pt x="2042868" y="36829"/>
                  </a:lnTo>
                  <a:lnTo>
                    <a:pt x="1990623" y="36829"/>
                  </a:lnTo>
                  <a:lnTo>
                    <a:pt x="1991271" y="38100"/>
                  </a:lnTo>
                  <a:close/>
                </a:path>
                <a:path w="2092959" h="835660">
                  <a:moveTo>
                    <a:pt x="101688" y="38100"/>
                  </a:moveTo>
                  <a:lnTo>
                    <a:pt x="102323" y="36829"/>
                  </a:lnTo>
                  <a:lnTo>
                    <a:pt x="104743" y="36829"/>
                  </a:lnTo>
                  <a:lnTo>
                    <a:pt x="101688" y="38100"/>
                  </a:lnTo>
                  <a:close/>
                </a:path>
                <a:path w="2092959" h="835660">
                  <a:moveTo>
                    <a:pt x="2001761" y="43179"/>
                  </a:moveTo>
                  <a:lnTo>
                    <a:pt x="1995957" y="39370"/>
                  </a:lnTo>
                  <a:lnTo>
                    <a:pt x="1996592" y="39370"/>
                  </a:lnTo>
                  <a:lnTo>
                    <a:pt x="1990623" y="36829"/>
                  </a:lnTo>
                  <a:lnTo>
                    <a:pt x="2042868" y="36829"/>
                  </a:lnTo>
                  <a:lnTo>
                    <a:pt x="2044217" y="38100"/>
                  </a:lnTo>
                  <a:lnTo>
                    <a:pt x="2048084" y="41910"/>
                  </a:lnTo>
                  <a:lnTo>
                    <a:pt x="2001151" y="41910"/>
                  </a:lnTo>
                  <a:lnTo>
                    <a:pt x="2001761" y="43179"/>
                  </a:lnTo>
                  <a:close/>
                </a:path>
                <a:path w="2092959" h="835660">
                  <a:moveTo>
                    <a:pt x="91198" y="43179"/>
                  </a:moveTo>
                  <a:lnTo>
                    <a:pt x="91808" y="41910"/>
                  </a:lnTo>
                  <a:lnTo>
                    <a:pt x="93133" y="41910"/>
                  </a:lnTo>
                  <a:lnTo>
                    <a:pt x="91198" y="43179"/>
                  </a:lnTo>
                  <a:close/>
                </a:path>
                <a:path w="2092959" h="835660">
                  <a:moveTo>
                    <a:pt x="2020887" y="55879"/>
                  </a:moveTo>
                  <a:lnTo>
                    <a:pt x="2015807" y="52070"/>
                  </a:lnTo>
                  <a:lnTo>
                    <a:pt x="2016353" y="52070"/>
                  </a:lnTo>
                  <a:lnTo>
                    <a:pt x="2011083" y="48260"/>
                  </a:lnTo>
                  <a:lnTo>
                    <a:pt x="2011654" y="48260"/>
                  </a:lnTo>
                  <a:lnTo>
                    <a:pt x="2006193" y="45720"/>
                  </a:lnTo>
                  <a:lnTo>
                    <a:pt x="2006790" y="45720"/>
                  </a:lnTo>
                  <a:lnTo>
                    <a:pt x="2001151" y="41910"/>
                  </a:lnTo>
                  <a:lnTo>
                    <a:pt x="2048084" y="41910"/>
                  </a:lnTo>
                  <a:lnTo>
                    <a:pt x="2049373" y="43179"/>
                  </a:lnTo>
                  <a:lnTo>
                    <a:pt x="2054301" y="48260"/>
                  </a:lnTo>
                  <a:lnTo>
                    <a:pt x="2058974" y="53339"/>
                  </a:lnTo>
                  <a:lnTo>
                    <a:pt x="2059858" y="54610"/>
                  </a:lnTo>
                  <a:lnTo>
                    <a:pt x="2020366" y="54610"/>
                  </a:lnTo>
                  <a:lnTo>
                    <a:pt x="2020887" y="55879"/>
                  </a:lnTo>
                  <a:close/>
                </a:path>
                <a:path w="2092959" h="835660">
                  <a:moveTo>
                    <a:pt x="72072" y="55879"/>
                  </a:moveTo>
                  <a:lnTo>
                    <a:pt x="72593" y="54610"/>
                  </a:lnTo>
                  <a:lnTo>
                    <a:pt x="73765" y="54610"/>
                  </a:lnTo>
                  <a:lnTo>
                    <a:pt x="72072" y="55879"/>
                  </a:lnTo>
                  <a:close/>
                </a:path>
                <a:path w="2092959" h="835660">
                  <a:moveTo>
                    <a:pt x="2025243" y="59689"/>
                  </a:moveTo>
                  <a:lnTo>
                    <a:pt x="2020366" y="54610"/>
                  </a:lnTo>
                  <a:lnTo>
                    <a:pt x="2059858" y="54610"/>
                  </a:lnTo>
                  <a:lnTo>
                    <a:pt x="2062510" y="58420"/>
                  </a:lnTo>
                  <a:lnTo>
                    <a:pt x="2024735" y="58420"/>
                  </a:lnTo>
                  <a:lnTo>
                    <a:pt x="2025243" y="59689"/>
                  </a:lnTo>
                  <a:close/>
                </a:path>
                <a:path w="2092959" h="835660">
                  <a:moveTo>
                    <a:pt x="67716" y="59689"/>
                  </a:moveTo>
                  <a:lnTo>
                    <a:pt x="68211" y="58420"/>
                  </a:lnTo>
                  <a:lnTo>
                    <a:pt x="68935" y="58420"/>
                  </a:lnTo>
                  <a:lnTo>
                    <a:pt x="67716" y="59689"/>
                  </a:lnTo>
                  <a:close/>
                </a:path>
                <a:path w="2092959" h="835660">
                  <a:moveTo>
                    <a:pt x="2037156" y="72389"/>
                  </a:moveTo>
                  <a:lnTo>
                    <a:pt x="2032927" y="67310"/>
                  </a:lnTo>
                  <a:lnTo>
                    <a:pt x="2033384" y="67310"/>
                  </a:lnTo>
                  <a:lnTo>
                    <a:pt x="2028926" y="63500"/>
                  </a:lnTo>
                  <a:lnTo>
                    <a:pt x="2029409" y="63500"/>
                  </a:lnTo>
                  <a:lnTo>
                    <a:pt x="2024735" y="58420"/>
                  </a:lnTo>
                  <a:lnTo>
                    <a:pt x="2062510" y="58420"/>
                  </a:lnTo>
                  <a:lnTo>
                    <a:pt x="2063394" y="59689"/>
                  </a:lnTo>
                  <a:lnTo>
                    <a:pt x="2067547" y="64770"/>
                  </a:lnTo>
                  <a:lnTo>
                    <a:pt x="2071408" y="71120"/>
                  </a:lnTo>
                  <a:lnTo>
                    <a:pt x="2036724" y="71120"/>
                  </a:lnTo>
                  <a:lnTo>
                    <a:pt x="2037156" y="72389"/>
                  </a:lnTo>
                  <a:close/>
                </a:path>
                <a:path w="2092959" h="835660">
                  <a:moveTo>
                    <a:pt x="55803" y="72389"/>
                  </a:moveTo>
                  <a:lnTo>
                    <a:pt x="56235" y="71120"/>
                  </a:lnTo>
                  <a:lnTo>
                    <a:pt x="56861" y="71120"/>
                  </a:lnTo>
                  <a:lnTo>
                    <a:pt x="55803" y="72389"/>
                  </a:lnTo>
                  <a:close/>
                </a:path>
                <a:path w="2092959" h="835660">
                  <a:moveTo>
                    <a:pt x="2047163" y="86360"/>
                  </a:moveTo>
                  <a:lnTo>
                    <a:pt x="2043671" y="81279"/>
                  </a:lnTo>
                  <a:lnTo>
                    <a:pt x="2044052" y="81279"/>
                  </a:lnTo>
                  <a:lnTo>
                    <a:pt x="2040305" y="76200"/>
                  </a:lnTo>
                  <a:lnTo>
                    <a:pt x="2040712" y="76200"/>
                  </a:lnTo>
                  <a:lnTo>
                    <a:pt x="2036724" y="71120"/>
                  </a:lnTo>
                  <a:lnTo>
                    <a:pt x="2071408" y="71120"/>
                  </a:lnTo>
                  <a:lnTo>
                    <a:pt x="2074989" y="77470"/>
                  </a:lnTo>
                  <a:lnTo>
                    <a:pt x="2078278" y="83820"/>
                  </a:lnTo>
                  <a:lnTo>
                    <a:pt x="2078875" y="85089"/>
                  </a:lnTo>
                  <a:lnTo>
                    <a:pt x="2046808" y="85089"/>
                  </a:lnTo>
                  <a:lnTo>
                    <a:pt x="2047163" y="86360"/>
                  </a:lnTo>
                  <a:close/>
                </a:path>
                <a:path w="2092959" h="835660">
                  <a:moveTo>
                    <a:pt x="45783" y="86360"/>
                  </a:moveTo>
                  <a:lnTo>
                    <a:pt x="46151" y="85089"/>
                  </a:lnTo>
                  <a:lnTo>
                    <a:pt x="46659" y="85089"/>
                  </a:lnTo>
                  <a:lnTo>
                    <a:pt x="45783" y="86360"/>
                  </a:lnTo>
                  <a:close/>
                </a:path>
                <a:path w="2092959" h="835660">
                  <a:moveTo>
                    <a:pt x="2050046" y="91439"/>
                  </a:moveTo>
                  <a:lnTo>
                    <a:pt x="2046808" y="85089"/>
                  </a:lnTo>
                  <a:lnTo>
                    <a:pt x="2078875" y="85089"/>
                  </a:lnTo>
                  <a:lnTo>
                    <a:pt x="2081263" y="90170"/>
                  </a:lnTo>
                  <a:lnTo>
                    <a:pt x="2049716" y="90170"/>
                  </a:lnTo>
                  <a:lnTo>
                    <a:pt x="2050046" y="91439"/>
                  </a:lnTo>
                  <a:close/>
                </a:path>
                <a:path w="2092959" h="835660">
                  <a:moveTo>
                    <a:pt x="42913" y="91439"/>
                  </a:moveTo>
                  <a:lnTo>
                    <a:pt x="43243" y="90170"/>
                  </a:lnTo>
                  <a:lnTo>
                    <a:pt x="43560" y="90170"/>
                  </a:lnTo>
                  <a:lnTo>
                    <a:pt x="42913" y="91439"/>
                  </a:lnTo>
                  <a:close/>
                </a:path>
                <a:path w="2092959" h="835660">
                  <a:moveTo>
                    <a:pt x="2052688" y="96520"/>
                  </a:moveTo>
                  <a:lnTo>
                    <a:pt x="2049716" y="90170"/>
                  </a:lnTo>
                  <a:lnTo>
                    <a:pt x="2081263" y="90170"/>
                  </a:lnTo>
                  <a:lnTo>
                    <a:pt x="2083396" y="95250"/>
                  </a:lnTo>
                  <a:lnTo>
                    <a:pt x="2052383" y="95250"/>
                  </a:lnTo>
                  <a:lnTo>
                    <a:pt x="2052688" y="96520"/>
                  </a:lnTo>
                  <a:close/>
                </a:path>
                <a:path w="2092959" h="835660">
                  <a:moveTo>
                    <a:pt x="40271" y="96520"/>
                  </a:moveTo>
                  <a:lnTo>
                    <a:pt x="40576" y="95250"/>
                  </a:lnTo>
                  <a:lnTo>
                    <a:pt x="40866" y="95250"/>
                  </a:lnTo>
                  <a:lnTo>
                    <a:pt x="40271" y="96520"/>
                  </a:lnTo>
                  <a:close/>
                </a:path>
                <a:path w="2092959" h="835660">
                  <a:moveTo>
                    <a:pt x="2059089" y="113029"/>
                  </a:moveTo>
                  <a:lnTo>
                    <a:pt x="2056980" y="106679"/>
                  </a:lnTo>
                  <a:lnTo>
                    <a:pt x="2057222" y="106679"/>
                  </a:lnTo>
                  <a:lnTo>
                    <a:pt x="2054809" y="101600"/>
                  </a:lnTo>
                  <a:lnTo>
                    <a:pt x="2055075" y="101600"/>
                  </a:lnTo>
                  <a:lnTo>
                    <a:pt x="2052383" y="95250"/>
                  </a:lnTo>
                  <a:lnTo>
                    <a:pt x="2083396" y="95250"/>
                  </a:lnTo>
                  <a:lnTo>
                    <a:pt x="2083930" y="96520"/>
                  </a:lnTo>
                  <a:lnTo>
                    <a:pt x="2086267" y="104139"/>
                  </a:lnTo>
                  <a:lnTo>
                    <a:pt x="2088273" y="110489"/>
                  </a:lnTo>
                  <a:lnTo>
                    <a:pt x="2088550" y="111760"/>
                  </a:lnTo>
                  <a:lnTo>
                    <a:pt x="2058885" y="111760"/>
                  </a:lnTo>
                  <a:lnTo>
                    <a:pt x="2059089" y="113029"/>
                  </a:lnTo>
                  <a:close/>
                </a:path>
                <a:path w="2092959" h="835660">
                  <a:moveTo>
                    <a:pt x="33870" y="113029"/>
                  </a:moveTo>
                  <a:lnTo>
                    <a:pt x="34074" y="111760"/>
                  </a:lnTo>
                  <a:lnTo>
                    <a:pt x="34292" y="111760"/>
                  </a:lnTo>
                  <a:lnTo>
                    <a:pt x="33870" y="113029"/>
                  </a:lnTo>
                  <a:close/>
                </a:path>
                <a:path w="2092959" h="835660">
                  <a:moveTo>
                    <a:pt x="2062022" y="124460"/>
                  </a:moveTo>
                  <a:lnTo>
                    <a:pt x="2060511" y="118110"/>
                  </a:lnTo>
                  <a:lnTo>
                    <a:pt x="2060689" y="118110"/>
                  </a:lnTo>
                  <a:lnTo>
                    <a:pt x="2058885" y="111760"/>
                  </a:lnTo>
                  <a:lnTo>
                    <a:pt x="2088550" y="111760"/>
                  </a:lnTo>
                  <a:lnTo>
                    <a:pt x="2089937" y="118110"/>
                  </a:lnTo>
                  <a:lnTo>
                    <a:pt x="2090809" y="123189"/>
                  </a:lnTo>
                  <a:lnTo>
                    <a:pt x="2061870" y="123189"/>
                  </a:lnTo>
                  <a:lnTo>
                    <a:pt x="2062022" y="124460"/>
                  </a:lnTo>
                  <a:close/>
                </a:path>
                <a:path w="2092959" h="835660">
                  <a:moveTo>
                    <a:pt x="30937" y="124460"/>
                  </a:moveTo>
                  <a:lnTo>
                    <a:pt x="31089" y="123189"/>
                  </a:lnTo>
                  <a:lnTo>
                    <a:pt x="31239" y="123189"/>
                  </a:lnTo>
                  <a:lnTo>
                    <a:pt x="30937" y="124460"/>
                  </a:lnTo>
                  <a:close/>
                </a:path>
                <a:path w="2092959" h="835660">
                  <a:moveTo>
                    <a:pt x="2092769" y="693420"/>
                  </a:moveTo>
                  <a:lnTo>
                    <a:pt x="2064219" y="693420"/>
                  </a:lnTo>
                  <a:lnTo>
                    <a:pt x="2064385" y="685800"/>
                  </a:lnTo>
                  <a:lnTo>
                    <a:pt x="2064385" y="148589"/>
                  </a:lnTo>
                  <a:lnTo>
                    <a:pt x="2064219" y="142239"/>
                  </a:lnTo>
                  <a:lnTo>
                    <a:pt x="2064141" y="140970"/>
                  </a:lnTo>
                  <a:lnTo>
                    <a:pt x="2063724" y="135889"/>
                  </a:lnTo>
                  <a:lnTo>
                    <a:pt x="2062949" y="129539"/>
                  </a:lnTo>
                  <a:lnTo>
                    <a:pt x="2061870" y="123189"/>
                  </a:lnTo>
                  <a:lnTo>
                    <a:pt x="2090809" y="123189"/>
                  </a:lnTo>
                  <a:lnTo>
                    <a:pt x="2091245" y="125729"/>
                  </a:lnTo>
                  <a:lnTo>
                    <a:pt x="2092198" y="133350"/>
                  </a:lnTo>
                  <a:lnTo>
                    <a:pt x="2092769" y="140970"/>
                  </a:lnTo>
                  <a:lnTo>
                    <a:pt x="2092960" y="148589"/>
                  </a:lnTo>
                  <a:lnTo>
                    <a:pt x="2092960" y="685800"/>
                  </a:lnTo>
                  <a:lnTo>
                    <a:pt x="2092769" y="693420"/>
                  </a:lnTo>
                  <a:close/>
                </a:path>
                <a:path w="2092959" h="835660">
                  <a:moveTo>
                    <a:pt x="29895" y="130810"/>
                  </a:moveTo>
                  <a:lnTo>
                    <a:pt x="30010" y="129539"/>
                  </a:lnTo>
                  <a:lnTo>
                    <a:pt x="29895" y="130810"/>
                  </a:lnTo>
                  <a:close/>
                </a:path>
                <a:path w="2092959" h="835660">
                  <a:moveTo>
                    <a:pt x="2063051" y="130810"/>
                  </a:moveTo>
                  <a:lnTo>
                    <a:pt x="2062854" y="129539"/>
                  </a:lnTo>
                  <a:lnTo>
                    <a:pt x="2063051" y="130810"/>
                  </a:lnTo>
                  <a:close/>
                </a:path>
                <a:path w="2092959" h="835660">
                  <a:moveTo>
                    <a:pt x="28816" y="693420"/>
                  </a:moveTo>
                  <a:lnTo>
                    <a:pt x="28714" y="692150"/>
                  </a:lnTo>
                  <a:lnTo>
                    <a:pt x="28816" y="693420"/>
                  </a:lnTo>
                  <a:close/>
                </a:path>
                <a:path w="2092959" h="835660">
                  <a:moveTo>
                    <a:pt x="2091721" y="704850"/>
                  </a:moveTo>
                  <a:lnTo>
                    <a:pt x="2062949" y="704850"/>
                  </a:lnTo>
                  <a:lnTo>
                    <a:pt x="2063800" y="698500"/>
                  </a:lnTo>
                  <a:lnTo>
                    <a:pt x="2064245" y="692150"/>
                  </a:lnTo>
                  <a:lnTo>
                    <a:pt x="2064219" y="693420"/>
                  </a:lnTo>
                  <a:lnTo>
                    <a:pt x="2092769" y="693420"/>
                  </a:lnTo>
                  <a:lnTo>
                    <a:pt x="2092198" y="701039"/>
                  </a:lnTo>
                  <a:lnTo>
                    <a:pt x="2091721" y="704850"/>
                  </a:lnTo>
                  <a:close/>
                </a:path>
                <a:path w="2092959" h="835660">
                  <a:moveTo>
                    <a:pt x="30094" y="704850"/>
                  </a:moveTo>
                  <a:lnTo>
                    <a:pt x="29895" y="703579"/>
                  </a:lnTo>
                  <a:lnTo>
                    <a:pt x="30094" y="704850"/>
                  </a:lnTo>
                  <a:close/>
                </a:path>
                <a:path w="2092959" h="835660">
                  <a:moveTo>
                    <a:pt x="2090809" y="711200"/>
                  </a:moveTo>
                  <a:lnTo>
                    <a:pt x="2061870" y="711200"/>
                  </a:lnTo>
                  <a:lnTo>
                    <a:pt x="2063051" y="703579"/>
                  </a:lnTo>
                  <a:lnTo>
                    <a:pt x="2062949" y="704850"/>
                  </a:lnTo>
                  <a:lnTo>
                    <a:pt x="2091721" y="704850"/>
                  </a:lnTo>
                  <a:lnTo>
                    <a:pt x="2091245" y="708660"/>
                  </a:lnTo>
                  <a:lnTo>
                    <a:pt x="2090809" y="711200"/>
                  </a:lnTo>
                  <a:close/>
                </a:path>
                <a:path w="2092959" h="835660">
                  <a:moveTo>
                    <a:pt x="31239" y="711200"/>
                  </a:moveTo>
                  <a:lnTo>
                    <a:pt x="31089" y="711200"/>
                  </a:lnTo>
                  <a:lnTo>
                    <a:pt x="30937" y="709929"/>
                  </a:lnTo>
                  <a:lnTo>
                    <a:pt x="31239" y="711200"/>
                  </a:lnTo>
                  <a:close/>
                </a:path>
                <a:path w="2092959" h="835660">
                  <a:moveTo>
                    <a:pt x="2088550" y="722629"/>
                  </a:moveTo>
                  <a:lnTo>
                    <a:pt x="2058885" y="722629"/>
                  </a:lnTo>
                  <a:lnTo>
                    <a:pt x="2060689" y="716279"/>
                  </a:lnTo>
                  <a:lnTo>
                    <a:pt x="2060511" y="716279"/>
                  </a:lnTo>
                  <a:lnTo>
                    <a:pt x="2062022" y="709929"/>
                  </a:lnTo>
                  <a:lnTo>
                    <a:pt x="2061870" y="711200"/>
                  </a:lnTo>
                  <a:lnTo>
                    <a:pt x="2090809" y="711200"/>
                  </a:lnTo>
                  <a:lnTo>
                    <a:pt x="2089937" y="716279"/>
                  </a:lnTo>
                  <a:lnTo>
                    <a:pt x="2088550" y="722629"/>
                  </a:lnTo>
                  <a:close/>
                </a:path>
                <a:path w="2092959" h="835660">
                  <a:moveTo>
                    <a:pt x="34292" y="722629"/>
                  </a:moveTo>
                  <a:lnTo>
                    <a:pt x="34074" y="722629"/>
                  </a:lnTo>
                  <a:lnTo>
                    <a:pt x="33870" y="721360"/>
                  </a:lnTo>
                  <a:lnTo>
                    <a:pt x="34292" y="722629"/>
                  </a:lnTo>
                  <a:close/>
                </a:path>
                <a:path w="2092959" h="835660">
                  <a:moveTo>
                    <a:pt x="2083396" y="739139"/>
                  </a:moveTo>
                  <a:lnTo>
                    <a:pt x="2052383" y="739139"/>
                  </a:lnTo>
                  <a:lnTo>
                    <a:pt x="2055075" y="732789"/>
                  </a:lnTo>
                  <a:lnTo>
                    <a:pt x="2054809" y="732789"/>
                  </a:lnTo>
                  <a:lnTo>
                    <a:pt x="2057222" y="727710"/>
                  </a:lnTo>
                  <a:lnTo>
                    <a:pt x="2056980" y="727710"/>
                  </a:lnTo>
                  <a:lnTo>
                    <a:pt x="2059089" y="721360"/>
                  </a:lnTo>
                  <a:lnTo>
                    <a:pt x="2058885" y="722629"/>
                  </a:lnTo>
                  <a:lnTo>
                    <a:pt x="2088550" y="722629"/>
                  </a:lnTo>
                  <a:lnTo>
                    <a:pt x="2088273" y="723900"/>
                  </a:lnTo>
                  <a:lnTo>
                    <a:pt x="2086267" y="730250"/>
                  </a:lnTo>
                  <a:lnTo>
                    <a:pt x="2083930" y="737870"/>
                  </a:lnTo>
                  <a:lnTo>
                    <a:pt x="2083396" y="739139"/>
                  </a:lnTo>
                  <a:close/>
                </a:path>
                <a:path w="2092959" h="835660">
                  <a:moveTo>
                    <a:pt x="40866" y="739139"/>
                  </a:moveTo>
                  <a:lnTo>
                    <a:pt x="40576" y="739139"/>
                  </a:lnTo>
                  <a:lnTo>
                    <a:pt x="40271" y="737870"/>
                  </a:lnTo>
                  <a:lnTo>
                    <a:pt x="40866" y="739139"/>
                  </a:lnTo>
                  <a:close/>
                </a:path>
                <a:path w="2092959" h="835660">
                  <a:moveTo>
                    <a:pt x="2081263" y="744220"/>
                  </a:moveTo>
                  <a:lnTo>
                    <a:pt x="2049716" y="744220"/>
                  </a:lnTo>
                  <a:lnTo>
                    <a:pt x="2052688" y="737870"/>
                  </a:lnTo>
                  <a:lnTo>
                    <a:pt x="2052383" y="739139"/>
                  </a:lnTo>
                  <a:lnTo>
                    <a:pt x="2083396" y="739139"/>
                  </a:lnTo>
                  <a:lnTo>
                    <a:pt x="2081263" y="744220"/>
                  </a:lnTo>
                  <a:close/>
                </a:path>
                <a:path w="2092959" h="835660">
                  <a:moveTo>
                    <a:pt x="43561" y="744220"/>
                  </a:moveTo>
                  <a:lnTo>
                    <a:pt x="43243" y="744220"/>
                  </a:lnTo>
                  <a:lnTo>
                    <a:pt x="42913" y="742950"/>
                  </a:lnTo>
                  <a:lnTo>
                    <a:pt x="43561" y="744220"/>
                  </a:lnTo>
                  <a:close/>
                </a:path>
                <a:path w="2092959" h="835660">
                  <a:moveTo>
                    <a:pt x="2078875" y="749300"/>
                  </a:moveTo>
                  <a:lnTo>
                    <a:pt x="2046808" y="749300"/>
                  </a:lnTo>
                  <a:lnTo>
                    <a:pt x="2050046" y="742950"/>
                  </a:lnTo>
                  <a:lnTo>
                    <a:pt x="2049716" y="744220"/>
                  </a:lnTo>
                  <a:lnTo>
                    <a:pt x="2081263" y="744220"/>
                  </a:lnTo>
                  <a:lnTo>
                    <a:pt x="2078875" y="749300"/>
                  </a:lnTo>
                  <a:close/>
                </a:path>
                <a:path w="2092959" h="835660">
                  <a:moveTo>
                    <a:pt x="46659" y="749300"/>
                  </a:moveTo>
                  <a:lnTo>
                    <a:pt x="46151" y="749300"/>
                  </a:lnTo>
                  <a:lnTo>
                    <a:pt x="45783" y="748029"/>
                  </a:lnTo>
                  <a:lnTo>
                    <a:pt x="46659" y="749300"/>
                  </a:lnTo>
                  <a:close/>
                </a:path>
                <a:path w="2092959" h="835660">
                  <a:moveTo>
                    <a:pt x="2071408" y="763270"/>
                  </a:moveTo>
                  <a:lnTo>
                    <a:pt x="2036724" y="763270"/>
                  </a:lnTo>
                  <a:lnTo>
                    <a:pt x="2040712" y="758189"/>
                  </a:lnTo>
                  <a:lnTo>
                    <a:pt x="2040305" y="758189"/>
                  </a:lnTo>
                  <a:lnTo>
                    <a:pt x="2044052" y="753110"/>
                  </a:lnTo>
                  <a:lnTo>
                    <a:pt x="2043671" y="753110"/>
                  </a:lnTo>
                  <a:lnTo>
                    <a:pt x="2047163" y="748029"/>
                  </a:lnTo>
                  <a:lnTo>
                    <a:pt x="2046808" y="749300"/>
                  </a:lnTo>
                  <a:lnTo>
                    <a:pt x="2078875" y="749300"/>
                  </a:lnTo>
                  <a:lnTo>
                    <a:pt x="2078278" y="750570"/>
                  </a:lnTo>
                  <a:lnTo>
                    <a:pt x="2074989" y="756920"/>
                  </a:lnTo>
                  <a:lnTo>
                    <a:pt x="2071408" y="763270"/>
                  </a:lnTo>
                  <a:close/>
                </a:path>
                <a:path w="2092959" h="835660">
                  <a:moveTo>
                    <a:pt x="56861" y="763270"/>
                  </a:moveTo>
                  <a:lnTo>
                    <a:pt x="56235" y="763270"/>
                  </a:lnTo>
                  <a:lnTo>
                    <a:pt x="55803" y="762000"/>
                  </a:lnTo>
                  <a:lnTo>
                    <a:pt x="56861" y="763270"/>
                  </a:lnTo>
                  <a:close/>
                </a:path>
                <a:path w="2092959" h="835660">
                  <a:moveTo>
                    <a:pt x="2062510" y="775970"/>
                  </a:moveTo>
                  <a:lnTo>
                    <a:pt x="2024735" y="775970"/>
                  </a:lnTo>
                  <a:lnTo>
                    <a:pt x="2029409" y="770889"/>
                  </a:lnTo>
                  <a:lnTo>
                    <a:pt x="2028926" y="770889"/>
                  </a:lnTo>
                  <a:lnTo>
                    <a:pt x="2033384" y="767079"/>
                  </a:lnTo>
                  <a:lnTo>
                    <a:pt x="2032927" y="767079"/>
                  </a:lnTo>
                  <a:lnTo>
                    <a:pt x="2037156" y="762000"/>
                  </a:lnTo>
                  <a:lnTo>
                    <a:pt x="2036724" y="763270"/>
                  </a:lnTo>
                  <a:lnTo>
                    <a:pt x="2071408" y="763270"/>
                  </a:lnTo>
                  <a:lnTo>
                    <a:pt x="2067547" y="769620"/>
                  </a:lnTo>
                  <a:lnTo>
                    <a:pt x="2063394" y="774700"/>
                  </a:lnTo>
                  <a:lnTo>
                    <a:pt x="2062510" y="775970"/>
                  </a:lnTo>
                  <a:close/>
                </a:path>
                <a:path w="2092959" h="835660">
                  <a:moveTo>
                    <a:pt x="68935" y="775970"/>
                  </a:moveTo>
                  <a:lnTo>
                    <a:pt x="68211" y="775970"/>
                  </a:lnTo>
                  <a:lnTo>
                    <a:pt x="67716" y="774700"/>
                  </a:lnTo>
                  <a:lnTo>
                    <a:pt x="68935" y="775970"/>
                  </a:lnTo>
                  <a:close/>
                </a:path>
                <a:path w="2092959" h="835660">
                  <a:moveTo>
                    <a:pt x="2059858" y="779779"/>
                  </a:moveTo>
                  <a:lnTo>
                    <a:pt x="2020366" y="779779"/>
                  </a:lnTo>
                  <a:lnTo>
                    <a:pt x="2025243" y="774700"/>
                  </a:lnTo>
                  <a:lnTo>
                    <a:pt x="2024735" y="775970"/>
                  </a:lnTo>
                  <a:lnTo>
                    <a:pt x="2062510" y="775970"/>
                  </a:lnTo>
                  <a:lnTo>
                    <a:pt x="2059858" y="779779"/>
                  </a:lnTo>
                  <a:close/>
                </a:path>
                <a:path w="2092959" h="835660">
                  <a:moveTo>
                    <a:pt x="73765" y="779779"/>
                  </a:moveTo>
                  <a:lnTo>
                    <a:pt x="72593" y="779779"/>
                  </a:lnTo>
                  <a:lnTo>
                    <a:pt x="72072" y="778510"/>
                  </a:lnTo>
                  <a:lnTo>
                    <a:pt x="73765" y="779779"/>
                  </a:lnTo>
                  <a:close/>
                </a:path>
                <a:path w="2092959" h="835660">
                  <a:moveTo>
                    <a:pt x="2048084" y="792479"/>
                  </a:moveTo>
                  <a:lnTo>
                    <a:pt x="2001151" y="792479"/>
                  </a:lnTo>
                  <a:lnTo>
                    <a:pt x="2006790" y="788670"/>
                  </a:lnTo>
                  <a:lnTo>
                    <a:pt x="2006193" y="788670"/>
                  </a:lnTo>
                  <a:lnTo>
                    <a:pt x="2011654" y="786129"/>
                  </a:lnTo>
                  <a:lnTo>
                    <a:pt x="2011083" y="786129"/>
                  </a:lnTo>
                  <a:lnTo>
                    <a:pt x="2016353" y="782320"/>
                  </a:lnTo>
                  <a:lnTo>
                    <a:pt x="2015807" y="782320"/>
                  </a:lnTo>
                  <a:lnTo>
                    <a:pt x="2020887" y="778510"/>
                  </a:lnTo>
                  <a:lnTo>
                    <a:pt x="2020366" y="779779"/>
                  </a:lnTo>
                  <a:lnTo>
                    <a:pt x="2059858" y="779779"/>
                  </a:lnTo>
                  <a:lnTo>
                    <a:pt x="2058974" y="781050"/>
                  </a:lnTo>
                  <a:lnTo>
                    <a:pt x="2054301" y="786129"/>
                  </a:lnTo>
                  <a:lnTo>
                    <a:pt x="2049373" y="791210"/>
                  </a:lnTo>
                  <a:lnTo>
                    <a:pt x="2048084" y="792479"/>
                  </a:lnTo>
                  <a:close/>
                </a:path>
                <a:path w="2092959" h="835660">
                  <a:moveTo>
                    <a:pt x="93133" y="792479"/>
                  </a:moveTo>
                  <a:lnTo>
                    <a:pt x="91808" y="792479"/>
                  </a:lnTo>
                  <a:lnTo>
                    <a:pt x="91198" y="791210"/>
                  </a:lnTo>
                  <a:lnTo>
                    <a:pt x="93133" y="792479"/>
                  </a:lnTo>
                  <a:close/>
                </a:path>
                <a:path w="2092959" h="835660">
                  <a:moveTo>
                    <a:pt x="2042868" y="797560"/>
                  </a:moveTo>
                  <a:lnTo>
                    <a:pt x="1990623" y="797560"/>
                  </a:lnTo>
                  <a:lnTo>
                    <a:pt x="1996592" y="795020"/>
                  </a:lnTo>
                  <a:lnTo>
                    <a:pt x="1995957" y="795020"/>
                  </a:lnTo>
                  <a:lnTo>
                    <a:pt x="2001761" y="791210"/>
                  </a:lnTo>
                  <a:lnTo>
                    <a:pt x="2001151" y="792479"/>
                  </a:lnTo>
                  <a:lnTo>
                    <a:pt x="2048084" y="792479"/>
                  </a:lnTo>
                  <a:lnTo>
                    <a:pt x="2044217" y="796289"/>
                  </a:lnTo>
                  <a:lnTo>
                    <a:pt x="2042868" y="797560"/>
                  </a:lnTo>
                  <a:close/>
                </a:path>
                <a:path w="2092959" h="835660">
                  <a:moveTo>
                    <a:pt x="104743" y="797560"/>
                  </a:moveTo>
                  <a:lnTo>
                    <a:pt x="102323" y="797560"/>
                  </a:lnTo>
                  <a:lnTo>
                    <a:pt x="101688" y="796289"/>
                  </a:lnTo>
                  <a:lnTo>
                    <a:pt x="104743" y="797560"/>
                  </a:lnTo>
                  <a:close/>
                </a:path>
                <a:path w="2092959" h="835660">
                  <a:moveTo>
                    <a:pt x="2031250" y="806450"/>
                  </a:moveTo>
                  <a:lnTo>
                    <a:pt x="1956104" y="806450"/>
                  </a:lnTo>
                  <a:lnTo>
                    <a:pt x="1962835" y="805179"/>
                  </a:lnTo>
                  <a:lnTo>
                    <a:pt x="1962124" y="805179"/>
                  </a:lnTo>
                  <a:lnTo>
                    <a:pt x="1968753" y="803910"/>
                  </a:lnTo>
                  <a:lnTo>
                    <a:pt x="1968055" y="803910"/>
                  </a:lnTo>
                  <a:lnTo>
                    <a:pt x="1974557" y="802639"/>
                  </a:lnTo>
                  <a:lnTo>
                    <a:pt x="1973872" y="802639"/>
                  </a:lnTo>
                  <a:lnTo>
                    <a:pt x="1980247" y="801370"/>
                  </a:lnTo>
                  <a:lnTo>
                    <a:pt x="1979574" y="801370"/>
                  </a:lnTo>
                  <a:lnTo>
                    <a:pt x="1985822" y="798829"/>
                  </a:lnTo>
                  <a:lnTo>
                    <a:pt x="1985162" y="798829"/>
                  </a:lnTo>
                  <a:lnTo>
                    <a:pt x="1991271" y="796289"/>
                  </a:lnTo>
                  <a:lnTo>
                    <a:pt x="1990623" y="797560"/>
                  </a:lnTo>
                  <a:lnTo>
                    <a:pt x="2042868" y="797560"/>
                  </a:lnTo>
                  <a:lnTo>
                    <a:pt x="2038819" y="801370"/>
                  </a:lnTo>
                  <a:lnTo>
                    <a:pt x="2033193" y="805179"/>
                  </a:lnTo>
                  <a:lnTo>
                    <a:pt x="2031250" y="806450"/>
                  </a:lnTo>
                  <a:close/>
                </a:path>
                <a:path w="2092959" h="835660">
                  <a:moveTo>
                    <a:pt x="142963" y="806450"/>
                  </a:moveTo>
                  <a:lnTo>
                    <a:pt x="136855" y="806450"/>
                  </a:lnTo>
                  <a:lnTo>
                    <a:pt x="136131" y="805179"/>
                  </a:lnTo>
                  <a:lnTo>
                    <a:pt x="142963" y="806450"/>
                  </a:lnTo>
                  <a:close/>
                </a:path>
                <a:path w="2092959" h="835660">
                  <a:moveTo>
                    <a:pt x="1956104" y="806450"/>
                  </a:moveTo>
                  <a:lnTo>
                    <a:pt x="1949996" y="806450"/>
                  </a:lnTo>
                  <a:lnTo>
                    <a:pt x="1956828" y="805179"/>
                  </a:lnTo>
                  <a:lnTo>
                    <a:pt x="1956104" y="806450"/>
                  </a:lnTo>
                  <a:close/>
                </a:path>
                <a:path w="2092959" h="835660">
                  <a:moveTo>
                    <a:pt x="1944331" y="835660"/>
                  </a:moveTo>
                  <a:lnTo>
                    <a:pt x="148628" y="835660"/>
                  </a:lnTo>
                  <a:lnTo>
                    <a:pt x="141160" y="834389"/>
                  </a:lnTo>
                  <a:lnTo>
                    <a:pt x="1951799" y="834389"/>
                  </a:lnTo>
                  <a:lnTo>
                    <a:pt x="1944331" y="835660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11"/>
          <p:cNvSpPr txBox="1"/>
          <p:nvPr/>
        </p:nvSpPr>
        <p:spPr>
          <a:xfrm>
            <a:off x="838221" y="5635216"/>
            <a:ext cx="1181516" cy="641350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598170" marR="5080" indent="-586105" algn="l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还原场景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98170" marR="5080" indent="-586105" algn="l">
              <a:lnSpc>
                <a:spcPct val="100000"/>
              </a:lnSpc>
              <a:spcBef>
                <a:spcPts val="105"/>
              </a:spcBef>
              <a:buClrTx/>
              <a:buSzTx/>
              <a:buNone/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解决问题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object 12"/>
          <p:cNvSpPr/>
          <p:nvPr/>
        </p:nvSpPr>
        <p:spPr>
          <a:xfrm>
            <a:off x="527764" y="824077"/>
            <a:ext cx="1781480" cy="419657"/>
          </a:xfrm>
          <a:custGeom>
            <a:avLst/>
            <a:gdLst/>
            <a:ahLst/>
            <a:cxnLst/>
            <a:rect l="l" t="t" r="r" b="b"/>
            <a:pathLst>
              <a:path w="1781809" h="370840">
                <a:moveTo>
                  <a:pt x="1719072" y="370332"/>
                </a:moveTo>
                <a:lnTo>
                  <a:pt x="60960" y="370332"/>
                </a:lnTo>
                <a:lnTo>
                  <a:pt x="37199" y="365695"/>
                </a:lnTo>
                <a:lnTo>
                  <a:pt x="17730" y="352601"/>
                </a:lnTo>
                <a:lnTo>
                  <a:pt x="4636" y="333132"/>
                </a:lnTo>
                <a:lnTo>
                  <a:pt x="0" y="309372"/>
                </a:lnTo>
                <a:lnTo>
                  <a:pt x="0" y="60960"/>
                </a:lnTo>
                <a:lnTo>
                  <a:pt x="4636" y="36984"/>
                </a:lnTo>
                <a:lnTo>
                  <a:pt x="17730" y="17445"/>
                </a:lnTo>
                <a:lnTo>
                  <a:pt x="37199" y="4422"/>
                </a:lnTo>
                <a:lnTo>
                  <a:pt x="60960" y="0"/>
                </a:lnTo>
                <a:lnTo>
                  <a:pt x="1719072" y="0"/>
                </a:lnTo>
                <a:lnTo>
                  <a:pt x="1743428" y="4422"/>
                </a:lnTo>
                <a:lnTo>
                  <a:pt x="1763253" y="17445"/>
                </a:lnTo>
                <a:lnTo>
                  <a:pt x="1776609" y="36984"/>
                </a:lnTo>
                <a:lnTo>
                  <a:pt x="1781555" y="60960"/>
                </a:lnTo>
                <a:lnTo>
                  <a:pt x="1781555" y="309372"/>
                </a:lnTo>
                <a:lnTo>
                  <a:pt x="1776609" y="333132"/>
                </a:lnTo>
                <a:lnTo>
                  <a:pt x="1763253" y="352601"/>
                </a:lnTo>
                <a:lnTo>
                  <a:pt x="1743428" y="365695"/>
                </a:lnTo>
                <a:lnTo>
                  <a:pt x="1719072" y="370332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13"/>
          <p:cNvSpPr txBox="1"/>
          <p:nvPr/>
        </p:nvSpPr>
        <p:spPr>
          <a:xfrm>
            <a:off x="696642" y="879947"/>
            <a:ext cx="1537685" cy="288290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CLT</a:t>
            </a:r>
            <a:r>
              <a:rPr lang="zh-CN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交际教学法</a:t>
            </a:r>
            <a:endParaRPr lang="zh-CN" b="1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7" name="object 14"/>
          <p:cNvSpPr/>
          <p:nvPr/>
        </p:nvSpPr>
        <p:spPr>
          <a:xfrm>
            <a:off x="371265" y="1355156"/>
            <a:ext cx="2092572" cy="835505"/>
          </a:xfrm>
          <a:custGeom>
            <a:avLst/>
            <a:gdLst/>
            <a:ahLst/>
            <a:cxnLst/>
            <a:rect l="l" t="t" r="r" b="b"/>
            <a:pathLst>
              <a:path w="2092959" h="835660">
                <a:moveTo>
                  <a:pt x="1959355" y="834389"/>
                </a:moveTo>
                <a:lnTo>
                  <a:pt x="133603" y="834389"/>
                </a:lnTo>
                <a:lnTo>
                  <a:pt x="111632" y="830579"/>
                </a:lnTo>
                <a:lnTo>
                  <a:pt x="97637" y="825499"/>
                </a:lnTo>
                <a:lnTo>
                  <a:pt x="84277" y="820419"/>
                </a:lnTo>
                <a:lnTo>
                  <a:pt x="77863" y="816609"/>
                </a:lnTo>
                <a:lnTo>
                  <a:pt x="71627" y="814069"/>
                </a:lnTo>
                <a:lnTo>
                  <a:pt x="65595" y="808989"/>
                </a:lnTo>
                <a:lnTo>
                  <a:pt x="59766" y="805179"/>
                </a:lnTo>
                <a:lnTo>
                  <a:pt x="54140" y="801369"/>
                </a:lnTo>
                <a:lnTo>
                  <a:pt x="29565" y="774699"/>
                </a:lnTo>
                <a:lnTo>
                  <a:pt x="25412" y="769619"/>
                </a:lnTo>
                <a:lnTo>
                  <a:pt x="6692" y="730249"/>
                </a:lnTo>
                <a:lnTo>
                  <a:pt x="4686" y="723899"/>
                </a:lnTo>
                <a:lnTo>
                  <a:pt x="0" y="685799"/>
                </a:lnTo>
                <a:lnTo>
                  <a:pt x="0" y="148589"/>
                </a:lnTo>
                <a:lnTo>
                  <a:pt x="4686" y="110489"/>
                </a:lnTo>
                <a:lnTo>
                  <a:pt x="6692" y="104139"/>
                </a:lnTo>
                <a:lnTo>
                  <a:pt x="9029" y="96519"/>
                </a:lnTo>
                <a:lnTo>
                  <a:pt x="29565" y="59689"/>
                </a:lnTo>
                <a:lnTo>
                  <a:pt x="33985" y="53339"/>
                </a:lnTo>
                <a:lnTo>
                  <a:pt x="65595" y="25399"/>
                </a:lnTo>
                <a:lnTo>
                  <a:pt x="71627" y="20319"/>
                </a:lnTo>
                <a:lnTo>
                  <a:pt x="77863" y="17779"/>
                </a:lnTo>
                <a:lnTo>
                  <a:pt x="84277" y="13969"/>
                </a:lnTo>
                <a:lnTo>
                  <a:pt x="97637" y="8889"/>
                </a:lnTo>
                <a:lnTo>
                  <a:pt x="111632" y="3809"/>
                </a:lnTo>
                <a:lnTo>
                  <a:pt x="133603" y="0"/>
                </a:lnTo>
                <a:lnTo>
                  <a:pt x="1959355" y="0"/>
                </a:lnTo>
                <a:lnTo>
                  <a:pt x="1981339" y="3809"/>
                </a:lnTo>
                <a:lnTo>
                  <a:pt x="1995322" y="8889"/>
                </a:lnTo>
                <a:lnTo>
                  <a:pt x="2008682" y="13969"/>
                </a:lnTo>
                <a:lnTo>
                  <a:pt x="2015096" y="17779"/>
                </a:lnTo>
                <a:lnTo>
                  <a:pt x="2021331" y="20319"/>
                </a:lnTo>
                <a:lnTo>
                  <a:pt x="2027364" y="25399"/>
                </a:lnTo>
                <a:lnTo>
                  <a:pt x="2031250" y="27939"/>
                </a:lnTo>
                <a:lnTo>
                  <a:pt x="136855" y="27939"/>
                </a:lnTo>
                <a:lnTo>
                  <a:pt x="130124" y="29209"/>
                </a:lnTo>
                <a:lnTo>
                  <a:pt x="130835" y="29209"/>
                </a:lnTo>
                <a:lnTo>
                  <a:pt x="124205" y="30479"/>
                </a:lnTo>
                <a:lnTo>
                  <a:pt x="124904" y="30479"/>
                </a:lnTo>
                <a:lnTo>
                  <a:pt x="118402" y="31749"/>
                </a:lnTo>
                <a:lnTo>
                  <a:pt x="119087" y="31749"/>
                </a:lnTo>
                <a:lnTo>
                  <a:pt x="112712" y="33019"/>
                </a:lnTo>
                <a:lnTo>
                  <a:pt x="113385" y="33019"/>
                </a:lnTo>
                <a:lnTo>
                  <a:pt x="107137" y="35559"/>
                </a:lnTo>
                <a:lnTo>
                  <a:pt x="107797" y="35559"/>
                </a:lnTo>
                <a:lnTo>
                  <a:pt x="104743" y="36829"/>
                </a:lnTo>
                <a:lnTo>
                  <a:pt x="102336" y="36829"/>
                </a:lnTo>
                <a:lnTo>
                  <a:pt x="96367" y="39369"/>
                </a:lnTo>
                <a:lnTo>
                  <a:pt x="97002" y="39369"/>
                </a:lnTo>
                <a:lnTo>
                  <a:pt x="93133" y="41909"/>
                </a:lnTo>
                <a:lnTo>
                  <a:pt x="91808" y="41909"/>
                </a:lnTo>
                <a:lnTo>
                  <a:pt x="86169" y="45719"/>
                </a:lnTo>
                <a:lnTo>
                  <a:pt x="86766" y="45719"/>
                </a:lnTo>
                <a:lnTo>
                  <a:pt x="81305" y="48259"/>
                </a:lnTo>
                <a:lnTo>
                  <a:pt x="81876" y="48259"/>
                </a:lnTo>
                <a:lnTo>
                  <a:pt x="76606" y="52069"/>
                </a:lnTo>
                <a:lnTo>
                  <a:pt x="77152" y="52069"/>
                </a:lnTo>
                <a:lnTo>
                  <a:pt x="73765" y="54609"/>
                </a:lnTo>
                <a:lnTo>
                  <a:pt x="72593" y="54609"/>
                </a:lnTo>
                <a:lnTo>
                  <a:pt x="68935" y="58419"/>
                </a:lnTo>
                <a:lnTo>
                  <a:pt x="68211" y="58419"/>
                </a:lnTo>
                <a:lnTo>
                  <a:pt x="63550" y="63499"/>
                </a:lnTo>
                <a:lnTo>
                  <a:pt x="64033" y="63499"/>
                </a:lnTo>
                <a:lnTo>
                  <a:pt x="59575" y="67309"/>
                </a:lnTo>
                <a:lnTo>
                  <a:pt x="60032" y="67309"/>
                </a:lnTo>
                <a:lnTo>
                  <a:pt x="56861" y="71119"/>
                </a:lnTo>
                <a:lnTo>
                  <a:pt x="56235" y="71119"/>
                </a:lnTo>
                <a:lnTo>
                  <a:pt x="52247" y="76199"/>
                </a:lnTo>
                <a:lnTo>
                  <a:pt x="52654" y="76199"/>
                </a:lnTo>
                <a:lnTo>
                  <a:pt x="48907" y="81279"/>
                </a:lnTo>
                <a:lnTo>
                  <a:pt x="49288" y="81279"/>
                </a:lnTo>
                <a:lnTo>
                  <a:pt x="46669" y="85089"/>
                </a:lnTo>
                <a:lnTo>
                  <a:pt x="46151" y="85089"/>
                </a:lnTo>
                <a:lnTo>
                  <a:pt x="43561" y="90169"/>
                </a:lnTo>
                <a:lnTo>
                  <a:pt x="43243" y="90169"/>
                </a:lnTo>
                <a:lnTo>
                  <a:pt x="40866" y="95249"/>
                </a:lnTo>
                <a:lnTo>
                  <a:pt x="40576" y="95249"/>
                </a:lnTo>
                <a:lnTo>
                  <a:pt x="37884" y="101599"/>
                </a:lnTo>
                <a:lnTo>
                  <a:pt x="38150" y="101599"/>
                </a:lnTo>
                <a:lnTo>
                  <a:pt x="35737" y="106679"/>
                </a:lnTo>
                <a:lnTo>
                  <a:pt x="35979" y="106679"/>
                </a:lnTo>
                <a:lnTo>
                  <a:pt x="34292" y="111759"/>
                </a:lnTo>
                <a:lnTo>
                  <a:pt x="34074" y="111759"/>
                </a:lnTo>
                <a:lnTo>
                  <a:pt x="32270" y="118109"/>
                </a:lnTo>
                <a:lnTo>
                  <a:pt x="32448" y="118109"/>
                </a:lnTo>
                <a:lnTo>
                  <a:pt x="31239" y="123189"/>
                </a:lnTo>
                <a:lnTo>
                  <a:pt x="31089" y="123189"/>
                </a:lnTo>
                <a:lnTo>
                  <a:pt x="30105" y="129539"/>
                </a:lnTo>
                <a:lnTo>
                  <a:pt x="29159" y="135889"/>
                </a:lnTo>
                <a:lnTo>
                  <a:pt x="28816" y="140969"/>
                </a:lnTo>
                <a:lnTo>
                  <a:pt x="28740" y="142239"/>
                </a:lnTo>
                <a:lnTo>
                  <a:pt x="28575" y="148589"/>
                </a:lnTo>
                <a:lnTo>
                  <a:pt x="28575" y="685799"/>
                </a:lnTo>
                <a:lnTo>
                  <a:pt x="28712" y="692149"/>
                </a:lnTo>
                <a:lnTo>
                  <a:pt x="29222" y="698499"/>
                </a:lnTo>
                <a:lnTo>
                  <a:pt x="30010" y="704849"/>
                </a:lnTo>
                <a:lnTo>
                  <a:pt x="31089" y="711199"/>
                </a:lnTo>
                <a:lnTo>
                  <a:pt x="31239" y="711199"/>
                </a:lnTo>
                <a:lnTo>
                  <a:pt x="32448" y="716279"/>
                </a:lnTo>
                <a:lnTo>
                  <a:pt x="32270" y="716279"/>
                </a:lnTo>
                <a:lnTo>
                  <a:pt x="34074" y="722629"/>
                </a:lnTo>
                <a:lnTo>
                  <a:pt x="34292" y="722629"/>
                </a:lnTo>
                <a:lnTo>
                  <a:pt x="35979" y="727709"/>
                </a:lnTo>
                <a:lnTo>
                  <a:pt x="35737" y="727709"/>
                </a:lnTo>
                <a:lnTo>
                  <a:pt x="38150" y="732789"/>
                </a:lnTo>
                <a:lnTo>
                  <a:pt x="37884" y="732789"/>
                </a:lnTo>
                <a:lnTo>
                  <a:pt x="40576" y="739139"/>
                </a:lnTo>
                <a:lnTo>
                  <a:pt x="40866" y="739139"/>
                </a:lnTo>
                <a:lnTo>
                  <a:pt x="43243" y="744219"/>
                </a:lnTo>
                <a:lnTo>
                  <a:pt x="43561" y="744219"/>
                </a:lnTo>
                <a:lnTo>
                  <a:pt x="46151" y="749299"/>
                </a:lnTo>
                <a:lnTo>
                  <a:pt x="46669" y="749299"/>
                </a:lnTo>
                <a:lnTo>
                  <a:pt x="49288" y="753109"/>
                </a:lnTo>
                <a:lnTo>
                  <a:pt x="48907" y="753109"/>
                </a:lnTo>
                <a:lnTo>
                  <a:pt x="52654" y="758189"/>
                </a:lnTo>
                <a:lnTo>
                  <a:pt x="52247" y="758189"/>
                </a:lnTo>
                <a:lnTo>
                  <a:pt x="56235" y="763269"/>
                </a:lnTo>
                <a:lnTo>
                  <a:pt x="56861" y="763269"/>
                </a:lnTo>
                <a:lnTo>
                  <a:pt x="60032" y="767079"/>
                </a:lnTo>
                <a:lnTo>
                  <a:pt x="59575" y="767079"/>
                </a:lnTo>
                <a:lnTo>
                  <a:pt x="64033" y="770889"/>
                </a:lnTo>
                <a:lnTo>
                  <a:pt x="63550" y="770889"/>
                </a:lnTo>
                <a:lnTo>
                  <a:pt x="68211" y="775969"/>
                </a:lnTo>
                <a:lnTo>
                  <a:pt x="68935" y="775969"/>
                </a:lnTo>
                <a:lnTo>
                  <a:pt x="72593" y="779779"/>
                </a:lnTo>
                <a:lnTo>
                  <a:pt x="73765" y="779779"/>
                </a:lnTo>
                <a:lnTo>
                  <a:pt x="77152" y="782319"/>
                </a:lnTo>
                <a:lnTo>
                  <a:pt x="76606" y="782319"/>
                </a:lnTo>
                <a:lnTo>
                  <a:pt x="81876" y="786129"/>
                </a:lnTo>
                <a:lnTo>
                  <a:pt x="81305" y="786129"/>
                </a:lnTo>
                <a:lnTo>
                  <a:pt x="86766" y="788669"/>
                </a:lnTo>
                <a:lnTo>
                  <a:pt x="86169" y="788669"/>
                </a:lnTo>
                <a:lnTo>
                  <a:pt x="91808" y="792479"/>
                </a:lnTo>
                <a:lnTo>
                  <a:pt x="93133" y="792479"/>
                </a:lnTo>
                <a:lnTo>
                  <a:pt x="97002" y="795019"/>
                </a:lnTo>
                <a:lnTo>
                  <a:pt x="96367" y="795019"/>
                </a:lnTo>
                <a:lnTo>
                  <a:pt x="102336" y="797559"/>
                </a:lnTo>
                <a:lnTo>
                  <a:pt x="104743" y="797559"/>
                </a:lnTo>
                <a:lnTo>
                  <a:pt x="107797" y="798829"/>
                </a:lnTo>
                <a:lnTo>
                  <a:pt x="107137" y="798829"/>
                </a:lnTo>
                <a:lnTo>
                  <a:pt x="113385" y="801369"/>
                </a:lnTo>
                <a:lnTo>
                  <a:pt x="112712" y="801369"/>
                </a:lnTo>
                <a:lnTo>
                  <a:pt x="119087" y="802639"/>
                </a:lnTo>
                <a:lnTo>
                  <a:pt x="118402" y="802639"/>
                </a:lnTo>
                <a:lnTo>
                  <a:pt x="124904" y="803909"/>
                </a:lnTo>
                <a:lnTo>
                  <a:pt x="124205" y="803909"/>
                </a:lnTo>
                <a:lnTo>
                  <a:pt x="130835" y="805179"/>
                </a:lnTo>
                <a:lnTo>
                  <a:pt x="130124" y="805179"/>
                </a:lnTo>
                <a:lnTo>
                  <a:pt x="136855" y="806449"/>
                </a:lnTo>
                <a:lnTo>
                  <a:pt x="2031250" y="806449"/>
                </a:lnTo>
                <a:lnTo>
                  <a:pt x="2027364" y="808989"/>
                </a:lnTo>
                <a:lnTo>
                  <a:pt x="2021331" y="814069"/>
                </a:lnTo>
                <a:lnTo>
                  <a:pt x="2015096" y="816609"/>
                </a:lnTo>
                <a:lnTo>
                  <a:pt x="2008682" y="820419"/>
                </a:lnTo>
                <a:lnTo>
                  <a:pt x="1995322" y="825499"/>
                </a:lnTo>
                <a:lnTo>
                  <a:pt x="1981339" y="830579"/>
                </a:lnTo>
                <a:lnTo>
                  <a:pt x="1959355" y="834389"/>
                </a:lnTo>
                <a:close/>
              </a:path>
              <a:path w="2092959" h="835660">
                <a:moveTo>
                  <a:pt x="136131" y="29209"/>
                </a:moveTo>
                <a:lnTo>
                  <a:pt x="136855" y="27939"/>
                </a:lnTo>
                <a:lnTo>
                  <a:pt x="142963" y="27939"/>
                </a:lnTo>
                <a:lnTo>
                  <a:pt x="136131" y="29209"/>
                </a:lnTo>
                <a:close/>
              </a:path>
              <a:path w="2092959" h="835660">
                <a:moveTo>
                  <a:pt x="1956828" y="29209"/>
                </a:moveTo>
                <a:lnTo>
                  <a:pt x="1949996" y="27939"/>
                </a:lnTo>
                <a:lnTo>
                  <a:pt x="1956104" y="27939"/>
                </a:lnTo>
                <a:lnTo>
                  <a:pt x="1956828" y="29209"/>
                </a:lnTo>
                <a:close/>
              </a:path>
              <a:path w="2092959" h="835660">
                <a:moveTo>
                  <a:pt x="1991271" y="38099"/>
                </a:moveTo>
                <a:lnTo>
                  <a:pt x="1985162" y="35559"/>
                </a:lnTo>
                <a:lnTo>
                  <a:pt x="1985822" y="35559"/>
                </a:lnTo>
                <a:lnTo>
                  <a:pt x="1979574" y="33019"/>
                </a:lnTo>
                <a:lnTo>
                  <a:pt x="1980260" y="33019"/>
                </a:lnTo>
                <a:lnTo>
                  <a:pt x="1973872" y="31749"/>
                </a:lnTo>
                <a:lnTo>
                  <a:pt x="1974557" y="31749"/>
                </a:lnTo>
                <a:lnTo>
                  <a:pt x="1968055" y="30479"/>
                </a:lnTo>
                <a:lnTo>
                  <a:pt x="1968753" y="30479"/>
                </a:lnTo>
                <a:lnTo>
                  <a:pt x="1962124" y="29209"/>
                </a:lnTo>
                <a:lnTo>
                  <a:pt x="1962835" y="29209"/>
                </a:lnTo>
                <a:lnTo>
                  <a:pt x="1956104" y="27939"/>
                </a:lnTo>
                <a:lnTo>
                  <a:pt x="2031250" y="27939"/>
                </a:lnTo>
                <a:lnTo>
                  <a:pt x="2033193" y="29209"/>
                </a:lnTo>
                <a:lnTo>
                  <a:pt x="2038819" y="33019"/>
                </a:lnTo>
                <a:lnTo>
                  <a:pt x="2042868" y="36829"/>
                </a:lnTo>
                <a:lnTo>
                  <a:pt x="1990636" y="36829"/>
                </a:lnTo>
                <a:lnTo>
                  <a:pt x="1991271" y="38099"/>
                </a:lnTo>
                <a:close/>
              </a:path>
              <a:path w="2092959" h="835660">
                <a:moveTo>
                  <a:pt x="101688" y="38099"/>
                </a:moveTo>
                <a:lnTo>
                  <a:pt x="102336" y="36829"/>
                </a:lnTo>
                <a:lnTo>
                  <a:pt x="104743" y="36829"/>
                </a:lnTo>
                <a:lnTo>
                  <a:pt x="101688" y="38099"/>
                </a:lnTo>
                <a:close/>
              </a:path>
              <a:path w="2092959" h="835660">
                <a:moveTo>
                  <a:pt x="2001761" y="43179"/>
                </a:moveTo>
                <a:lnTo>
                  <a:pt x="1995957" y="39369"/>
                </a:lnTo>
                <a:lnTo>
                  <a:pt x="1996592" y="39369"/>
                </a:lnTo>
                <a:lnTo>
                  <a:pt x="1990636" y="36829"/>
                </a:lnTo>
                <a:lnTo>
                  <a:pt x="2042868" y="36829"/>
                </a:lnTo>
                <a:lnTo>
                  <a:pt x="2044217" y="38099"/>
                </a:lnTo>
                <a:lnTo>
                  <a:pt x="2048084" y="41909"/>
                </a:lnTo>
                <a:lnTo>
                  <a:pt x="2001151" y="41909"/>
                </a:lnTo>
                <a:lnTo>
                  <a:pt x="2001761" y="43179"/>
                </a:lnTo>
                <a:close/>
              </a:path>
              <a:path w="2092959" h="835660">
                <a:moveTo>
                  <a:pt x="91198" y="43179"/>
                </a:moveTo>
                <a:lnTo>
                  <a:pt x="91808" y="41909"/>
                </a:lnTo>
                <a:lnTo>
                  <a:pt x="93133" y="41909"/>
                </a:lnTo>
                <a:lnTo>
                  <a:pt x="91198" y="43179"/>
                </a:lnTo>
                <a:close/>
              </a:path>
              <a:path w="2092959" h="835660">
                <a:moveTo>
                  <a:pt x="2020887" y="55879"/>
                </a:moveTo>
                <a:lnTo>
                  <a:pt x="2015807" y="52069"/>
                </a:lnTo>
                <a:lnTo>
                  <a:pt x="2016353" y="52069"/>
                </a:lnTo>
                <a:lnTo>
                  <a:pt x="2011083" y="48259"/>
                </a:lnTo>
                <a:lnTo>
                  <a:pt x="2011654" y="48259"/>
                </a:lnTo>
                <a:lnTo>
                  <a:pt x="2006193" y="45719"/>
                </a:lnTo>
                <a:lnTo>
                  <a:pt x="2006790" y="45719"/>
                </a:lnTo>
                <a:lnTo>
                  <a:pt x="2001151" y="41909"/>
                </a:lnTo>
                <a:lnTo>
                  <a:pt x="2048084" y="41909"/>
                </a:lnTo>
                <a:lnTo>
                  <a:pt x="2049373" y="43179"/>
                </a:lnTo>
                <a:lnTo>
                  <a:pt x="2054301" y="48259"/>
                </a:lnTo>
                <a:lnTo>
                  <a:pt x="2058974" y="53339"/>
                </a:lnTo>
                <a:lnTo>
                  <a:pt x="2059858" y="54609"/>
                </a:lnTo>
                <a:lnTo>
                  <a:pt x="2020366" y="54609"/>
                </a:lnTo>
                <a:lnTo>
                  <a:pt x="2020887" y="55879"/>
                </a:lnTo>
                <a:close/>
              </a:path>
              <a:path w="2092959" h="835660">
                <a:moveTo>
                  <a:pt x="72072" y="55879"/>
                </a:moveTo>
                <a:lnTo>
                  <a:pt x="72593" y="54609"/>
                </a:lnTo>
                <a:lnTo>
                  <a:pt x="73765" y="54609"/>
                </a:lnTo>
                <a:lnTo>
                  <a:pt x="72072" y="55879"/>
                </a:lnTo>
                <a:close/>
              </a:path>
              <a:path w="2092959" h="835660">
                <a:moveTo>
                  <a:pt x="2025243" y="59689"/>
                </a:moveTo>
                <a:lnTo>
                  <a:pt x="2020366" y="54609"/>
                </a:lnTo>
                <a:lnTo>
                  <a:pt x="2059858" y="54609"/>
                </a:lnTo>
                <a:lnTo>
                  <a:pt x="2062510" y="58419"/>
                </a:lnTo>
                <a:lnTo>
                  <a:pt x="2024748" y="58419"/>
                </a:lnTo>
                <a:lnTo>
                  <a:pt x="2025243" y="59689"/>
                </a:lnTo>
                <a:close/>
              </a:path>
              <a:path w="2092959" h="835660">
                <a:moveTo>
                  <a:pt x="67716" y="59689"/>
                </a:moveTo>
                <a:lnTo>
                  <a:pt x="68211" y="58419"/>
                </a:lnTo>
                <a:lnTo>
                  <a:pt x="68935" y="58419"/>
                </a:lnTo>
                <a:lnTo>
                  <a:pt x="67716" y="59689"/>
                </a:lnTo>
                <a:close/>
              </a:path>
              <a:path w="2092959" h="835660">
                <a:moveTo>
                  <a:pt x="2037156" y="72389"/>
                </a:moveTo>
                <a:lnTo>
                  <a:pt x="2032927" y="67309"/>
                </a:lnTo>
                <a:lnTo>
                  <a:pt x="2033384" y="67309"/>
                </a:lnTo>
                <a:lnTo>
                  <a:pt x="2028939" y="63499"/>
                </a:lnTo>
                <a:lnTo>
                  <a:pt x="2029409" y="63499"/>
                </a:lnTo>
                <a:lnTo>
                  <a:pt x="2024748" y="58419"/>
                </a:lnTo>
                <a:lnTo>
                  <a:pt x="2062510" y="58419"/>
                </a:lnTo>
                <a:lnTo>
                  <a:pt x="2063394" y="59689"/>
                </a:lnTo>
                <a:lnTo>
                  <a:pt x="2067547" y="64769"/>
                </a:lnTo>
                <a:lnTo>
                  <a:pt x="2071408" y="71119"/>
                </a:lnTo>
                <a:lnTo>
                  <a:pt x="2036724" y="71119"/>
                </a:lnTo>
                <a:lnTo>
                  <a:pt x="2037156" y="72389"/>
                </a:lnTo>
                <a:close/>
              </a:path>
              <a:path w="2092959" h="835660">
                <a:moveTo>
                  <a:pt x="55803" y="72389"/>
                </a:moveTo>
                <a:lnTo>
                  <a:pt x="56235" y="71119"/>
                </a:lnTo>
                <a:lnTo>
                  <a:pt x="56861" y="71119"/>
                </a:lnTo>
                <a:lnTo>
                  <a:pt x="55803" y="72389"/>
                </a:lnTo>
                <a:close/>
              </a:path>
              <a:path w="2092959" h="835660">
                <a:moveTo>
                  <a:pt x="2047163" y="86359"/>
                </a:moveTo>
                <a:lnTo>
                  <a:pt x="2043671" y="81279"/>
                </a:lnTo>
                <a:lnTo>
                  <a:pt x="2044052" y="81279"/>
                </a:lnTo>
                <a:lnTo>
                  <a:pt x="2040305" y="76199"/>
                </a:lnTo>
                <a:lnTo>
                  <a:pt x="2040712" y="76199"/>
                </a:lnTo>
                <a:lnTo>
                  <a:pt x="2036724" y="71119"/>
                </a:lnTo>
                <a:lnTo>
                  <a:pt x="2071408" y="71119"/>
                </a:lnTo>
                <a:lnTo>
                  <a:pt x="2075002" y="77469"/>
                </a:lnTo>
                <a:lnTo>
                  <a:pt x="2078278" y="83819"/>
                </a:lnTo>
                <a:lnTo>
                  <a:pt x="2078875" y="85089"/>
                </a:lnTo>
                <a:lnTo>
                  <a:pt x="2046808" y="85089"/>
                </a:lnTo>
                <a:lnTo>
                  <a:pt x="2047163" y="86359"/>
                </a:lnTo>
                <a:close/>
              </a:path>
              <a:path w="2092959" h="835660">
                <a:moveTo>
                  <a:pt x="45796" y="86359"/>
                </a:moveTo>
                <a:lnTo>
                  <a:pt x="46151" y="85089"/>
                </a:lnTo>
                <a:lnTo>
                  <a:pt x="46669" y="85089"/>
                </a:lnTo>
                <a:lnTo>
                  <a:pt x="45796" y="86359"/>
                </a:lnTo>
                <a:close/>
              </a:path>
              <a:path w="2092959" h="835660">
                <a:moveTo>
                  <a:pt x="2050046" y="91439"/>
                </a:moveTo>
                <a:lnTo>
                  <a:pt x="2046808" y="85089"/>
                </a:lnTo>
                <a:lnTo>
                  <a:pt x="2078875" y="85089"/>
                </a:lnTo>
                <a:lnTo>
                  <a:pt x="2081263" y="90169"/>
                </a:lnTo>
                <a:lnTo>
                  <a:pt x="2049716" y="90169"/>
                </a:lnTo>
                <a:lnTo>
                  <a:pt x="2050046" y="91439"/>
                </a:lnTo>
                <a:close/>
              </a:path>
              <a:path w="2092959" h="835660">
                <a:moveTo>
                  <a:pt x="42913" y="91439"/>
                </a:moveTo>
                <a:lnTo>
                  <a:pt x="43243" y="90169"/>
                </a:lnTo>
                <a:lnTo>
                  <a:pt x="43561" y="90169"/>
                </a:lnTo>
                <a:lnTo>
                  <a:pt x="42913" y="91439"/>
                </a:lnTo>
                <a:close/>
              </a:path>
              <a:path w="2092959" h="835660">
                <a:moveTo>
                  <a:pt x="2052688" y="96519"/>
                </a:moveTo>
                <a:lnTo>
                  <a:pt x="2049716" y="90169"/>
                </a:lnTo>
                <a:lnTo>
                  <a:pt x="2081263" y="90169"/>
                </a:lnTo>
                <a:lnTo>
                  <a:pt x="2083396" y="95249"/>
                </a:lnTo>
                <a:lnTo>
                  <a:pt x="2052383" y="95249"/>
                </a:lnTo>
                <a:lnTo>
                  <a:pt x="2052688" y="96519"/>
                </a:lnTo>
                <a:close/>
              </a:path>
              <a:path w="2092959" h="835660">
                <a:moveTo>
                  <a:pt x="40271" y="96519"/>
                </a:moveTo>
                <a:lnTo>
                  <a:pt x="40576" y="95249"/>
                </a:lnTo>
                <a:lnTo>
                  <a:pt x="40866" y="95249"/>
                </a:lnTo>
                <a:lnTo>
                  <a:pt x="40271" y="96519"/>
                </a:lnTo>
                <a:close/>
              </a:path>
              <a:path w="2092959" h="835660">
                <a:moveTo>
                  <a:pt x="2059089" y="113029"/>
                </a:moveTo>
                <a:lnTo>
                  <a:pt x="2056980" y="106679"/>
                </a:lnTo>
                <a:lnTo>
                  <a:pt x="2057222" y="106679"/>
                </a:lnTo>
                <a:lnTo>
                  <a:pt x="2054809" y="101599"/>
                </a:lnTo>
                <a:lnTo>
                  <a:pt x="2055088" y="101599"/>
                </a:lnTo>
                <a:lnTo>
                  <a:pt x="2052383" y="95249"/>
                </a:lnTo>
                <a:lnTo>
                  <a:pt x="2083396" y="95249"/>
                </a:lnTo>
                <a:lnTo>
                  <a:pt x="2083930" y="96519"/>
                </a:lnTo>
                <a:lnTo>
                  <a:pt x="2086267" y="104139"/>
                </a:lnTo>
                <a:lnTo>
                  <a:pt x="2088273" y="110489"/>
                </a:lnTo>
                <a:lnTo>
                  <a:pt x="2088550" y="111759"/>
                </a:lnTo>
                <a:lnTo>
                  <a:pt x="2058885" y="111759"/>
                </a:lnTo>
                <a:lnTo>
                  <a:pt x="2059089" y="113029"/>
                </a:lnTo>
                <a:close/>
              </a:path>
              <a:path w="2092959" h="835660">
                <a:moveTo>
                  <a:pt x="33870" y="113029"/>
                </a:moveTo>
                <a:lnTo>
                  <a:pt x="34074" y="111759"/>
                </a:lnTo>
                <a:lnTo>
                  <a:pt x="34292" y="111759"/>
                </a:lnTo>
                <a:lnTo>
                  <a:pt x="33870" y="113029"/>
                </a:lnTo>
                <a:close/>
              </a:path>
              <a:path w="2092959" h="835660">
                <a:moveTo>
                  <a:pt x="2062022" y="124459"/>
                </a:moveTo>
                <a:lnTo>
                  <a:pt x="2060511" y="118109"/>
                </a:lnTo>
                <a:lnTo>
                  <a:pt x="2060689" y="118109"/>
                </a:lnTo>
                <a:lnTo>
                  <a:pt x="2058885" y="111759"/>
                </a:lnTo>
                <a:lnTo>
                  <a:pt x="2088550" y="111759"/>
                </a:lnTo>
                <a:lnTo>
                  <a:pt x="2089937" y="118109"/>
                </a:lnTo>
                <a:lnTo>
                  <a:pt x="2090809" y="123189"/>
                </a:lnTo>
                <a:lnTo>
                  <a:pt x="2061870" y="123189"/>
                </a:lnTo>
                <a:lnTo>
                  <a:pt x="2062022" y="124459"/>
                </a:lnTo>
                <a:close/>
              </a:path>
              <a:path w="2092959" h="835660">
                <a:moveTo>
                  <a:pt x="30937" y="124459"/>
                </a:moveTo>
                <a:lnTo>
                  <a:pt x="31089" y="123189"/>
                </a:lnTo>
                <a:lnTo>
                  <a:pt x="31239" y="123189"/>
                </a:lnTo>
                <a:lnTo>
                  <a:pt x="30937" y="124459"/>
                </a:lnTo>
                <a:close/>
              </a:path>
              <a:path w="2092959" h="835660">
                <a:moveTo>
                  <a:pt x="2092769" y="693419"/>
                </a:moveTo>
                <a:lnTo>
                  <a:pt x="2064219" y="693419"/>
                </a:lnTo>
                <a:lnTo>
                  <a:pt x="2064384" y="685799"/>
                </a:lnTo>
                <a:lnTo>
                  <a:pt x="2064384" y="148589"/>
                </a:lnTo>
                <a:lnTo>
                  <a:pt x="2064219" y="142239"/>
                </a:lnTo>
                <a:lnTo>
                  <a:pt x="2064143" y="140969"/>
                </a:lnTo>
                <a:lnTo>
                  <a:pt x="2063737" y="135889"/>
                </a:lnTo>
                <a:lnTo>
                  <a:pt x="2062949" y="129539"/>
                </a:lnTo>
                <a:lnTo>
                  <a:pt x="2061870" y="123189"/>
                </a:lnTo>
                <a:lnTo>
                  <a:pt x="2090809" y="123189"/>
                </a:lnTo>
                <a:lnTo>
                  <a:pt x="2091245" y="125729"/>
                </a:lnTo>
                <a:lnTo>
                  <a:pt x="2092198" y="133349"/>
                </a:lnTo>
                <a:lnTo>
                  <a:pt x="2092769" y="140969"/>
                </a:lnTo>
                <a:lnTo>
                  <a:pt x="2092959" y="148589"/>
                </a:lnTo>
                <a:lnTo>
                  <a:pt x="2092959" y="685799"/>
                </a:lnTo>
                <a:lnTo>
                  <a:pt x="2092769" y="693419"/>
                </a:lnTo>
                <a:close/>
              </a:path>
              <a:path w="2092959" h="835660">
                <a:moveTo>
                  <a:pt x="29908" y="130809"/>
                </a:moveTo>
                <a:lnTo>
                  <a:pt x="30010" y="129539"/>
                </a:lnTo>
                <a:lnTo>
                  <a:pt x="29908" y="130809"/>
                </a:lnTo>
                <a:close/>
              </a:path>
              <a:path w="2092959" h="835660">
                <a:moveTo>
                  <a:pt x="2063064" y="130809"/>
                </a:moveTo>
                <a:lnTo>
                  <a:pt x="2062865" y="129539"/>
                </a:lnTo>
                <a:lnTo>
                  <a:pt x="2063064" y="130809"/>
                </a:lnTo>
                <a:close/>
              </a:path>
              <a:path w="2092959" h="835660">
                <a:moveTo>
                  <a:pt x="28816" y="693419"/>
                </a:moveTo>
                <a:lnTo>
                  <a:pt x="28714" y="692149"/>
                </a:lnTo>
                <a:lnTo>
                  <a:pt x="28816" y="693419"/>
                </a:lnTo>
                <a:close/>
              </a:path>
              <a:path w="2092959" h="835660">
                <a:moveTo>
                  <a:pt x="2091721" y="704849"/>
                </a:moveTo>
                <a:lnTo>
                  <a:pt x="2062949" y="704849"/>
                </a:lnTo>
                <a:lnTo>
                  <a:pt x="2063800" y="698499"/>
                </a:lnTo>
                <a:lnTo>
                  <a:pt x="2064245" y="692149"/>
                </a:lnTo>
                <a:lnTo>
                  <a:pt x="2064219" y="693419"/>
                </a:lnTo>
                <a:lnTo>
                  <a:pt x="2092769" y="693419"/>
                </a:lnTo>
                <a:lnTo>
                  <a:pt x="2092198" y="701039"/>
                </a:lnTo>
                <a:lnTo>
                  <a:pt x="2091721" y="704849"/>
                </a:lnTo>
                <a:close/>
              </a:path>
              <a:path w="2092959" h="835660">
                <a:moveTo>
                  <a:pt x="30105" y="704849"/>
                </a:moveTo>
                <a:lnTo>
                  <a:pt x="29908" y="703579"/>
                </a:lnTo>
                <a:lnTo>
                  <a:pt x="30105" y="704849"/>
                </a:lnTo>
                <a:close/>
              </a:path>
              <a:path w="2092959" h="835660">
                <a:moveTo>
                  <a:pt x="2090809" y="711199"/>
                </a:moveTo>
                <a:lnTo>
                  <a:pt x="2061870" y="711199"/>
                </a:lnTo>
                <a:lnTo>
                  <a:pt x="2063064" y="703579"/>
                </a:lnTo>
                <a:lnTo>
                  <a:pt x="2062949" y="704849"/>
                </a:lnTo>
                <a:lnTo>
                  <a:pt x="2091721" y="704849"/>
                </a:lnTo>
                <a:lnTo>
                  <a:pt x="2091245" y="708659"/>
                </a:lnTo>
                <a:lnTo>
                  <a:pt x="2090809" y="711199"/>
                </a:lnTo>
                <a:close/>
              </a:path>
              <a:path w="2092959" h="835660">
                <a:moveTo>
                  <a:pt x="31239" y="711199"/>
                </a:moveTo>
                <a:lnTo>
                  <a:pt x="31089" y="711199"/>
                </a:lnTo>
                <a:lnTo>
                  <a:pt x="30937" y="709929"/>
                </a:lnTo>
                <a:lnTo>
                  <a:pt x="31239" y="711199"/>
                </a:lnTo>
                <a:close/>
              </a:path>
              <a:path w="2092959" h="835660">
                <a:moveTo>
                  <a:pt x="2088550" y="722629"/>
                </a:moveTo>
                <a:lnTo>
                  <a:pt x="2058885" y="722629"/>
                </a:lnTo>
                <a:lnTo>
                  <a:pt x="2060689" y="716279"/>
                </a:lnTo>
                <a:lnTo>
                  <a:pt x="2060511" y="716279"/>
                </a:lnTo>
                <a:lnTo>
                  <a:pt x="2062022" y="709929"/>
                </a:lnTo>
                <a:lnTo>
                  <a:pt x="2061870" y="711199"/>
                </a:lnTo>
                <a:lnTo>
                  <a:pt x="2090809" y="711199"/>
                </a:lnTo>
                <a:lnTo>
                  <a:pt x="2089937" y="716279"/>
                </a:lnTo>
                <a:lnTo>
                  <a:pt x="2088550" y="722629"/>
                </a:lnTo>
                <a:close/>
              </a:path>
              <a:path w="2092959" h="835660">
                <a:moveTo>
                  <a:pt x="34292" y="722629"/>
                </a:moveTo>
                <a:lnTo>
                  <a:pt x="34074" y="722629"/>
                </a:lnTo>
                <a:lnTo>
                  <a:pt x="33870" y="721359"/>
                </a:lnTo>
                <a:lnTo>
                  <a:pt x="34292" y="722629"/>
                </a:lnTo>
                <a:close/>
              </a:path>
              <a:path w="2092959" h="835660">
                <a:moveTo>
                  <a:pt x="2083396" y="739139"/>
                </a:moveTo>
                <a:lnTo>
                  <a:pt x="2052383" y="739139"/>
                </a:lnTo>
                <a:lnTo>
                  <a:pt x="2055088" y="732789"/>
                </a:lnTo>
                <a:lnTo>
                  <a:pt x="2054809" y="732789"/>
                </a:lnTo>
                <a:lnTo>
                  <a:pt x="2057222" y="727709"/>
                </a:lnTo>
                <a:lnTo>
                  <a:pt x="2056980" y="727709"/>
                </a:lnTo>
                <a:lnTo>
                  <a:pt x="2059089" y="721359"/>
                </a:lnTo>
                <a:lnTo>
                  <a:pt x="2058885" y="722629"/>
                </a:lnTo>
                <a:lnTo>
                  <a:pt x="2088550" y="722629"/>
                </a:lnTo>
                <a:lnTo>
                  <a:pt x="2088273" y="723899"/>
                </a:lnTo>
                <a:lnTo>
                  <a:pt x="2086267" y="730249"/>
                </a:lnTo>
                <a:lnTo>
                  <a:pt x="2083930" y="737869"/>
                </a:lnTo>
                <a:lnTo>
                  <a:pt x="2083396" y="739139"/>
                </a:lnTo>
                <a:close/>
              </a:path>
              <a:path w="2092959" h="835660">
                <a:moveTo>
                  <a:pt x="40866" y="739139"/>
                </a:moveTo>
                <a:lnTo>
                  <a:pt x="40576" y="739139"/>
                </a:lnTo>
                <a:lnTo>
                  <a:pt x="40271" y="737869"/>
                </a:lnTo>
                <a:lnTo>
                  <a:pt x="40866" y="739139"/>
                </a:lnTo>
                <a:close/>
              </a:path>
              <a:path w="2092959" h="835660">
                <a:moveTo>
                  <a:pt x="2081263" y="744219"/>
                </a:moveTo>
                <a:lnTo>
                  <a:pt x="2049716" y="744219"/>
                </a:lnTo>
                <a:lnTo>
                  <a:pt x="2052688" y="737869"/>
                </a:lnTo>
                <a:lnTo>
                  <a:pt x="2052383" y="739139"/>
                </a:lnTo>
                <a:lnTo>
                  <a:pt x="2083396" y="739139"/>
                </a:lnTo>
                <a:lnTo>
                  <a:pt x="2081263" y="744219"/>
                </a:lnTo>
                <a:close/>
              </a:path>
              <a:path w="2092959" h="835660">
                <a:moveTo>
                  <a:pt x="43561" y="744219"/>
                </a:moveTo>
                <a:lnTo>
                  <a:pt x="43243" y="744219"/>
                </a:lnTo>
                <a:lnTo>
                  <a:pt x="42913" y="742949"/>
                </a:lnTo>
                <a:lnTo>
                  <a:pt x="43561" y="744219"/>
                </a:lnTo>
                <a:close/>
              </a:path>
              <a:path w="2092959" h="835660">
                <a:moveTo>
                  <a:pt x="2078875" y="749299"/>
                </a:moveTo>
                <a:lnTo>
                  <a:pt x="2046808" y="749299"/>
                </a:lnTo>
                <a:lnTo>
                  <a:pt x="2050046" y="742949"/>
                </a:lnTo>
                <a:lnTo>
                  <a:pt x="2049716" y="744219"/>
                </a:lnTo>
                <a:lnTo>
                  <a:pt x="2081263" y="744219"/>
                </a:lnTo>
                <a:lnTo>
                  <a:pt x="2078875" y="749299"/>
                </a:lnTo>
                <a:close/>
              </a:path>
              <a:path w="2092959" h="835660">
                <a:moveTo>
                  <a:pt x="46669" y="749299"/>
                </a:moveTo>
                <a:lnTo>
                  <a:pt x="46151" y="749299"/>
                </a:lnTo>
                <a:lnTo>
                  <a:pt x="45796" y="748029"/>
                </a:lnTo>
                <a:lnTo>
                  <a:pt x="46669" y="749299"/>
                </a:lnTo>
                <a:close/>
              </a:path>
              <a:path w="2092959" h="835660">
                <a:moveTo>
                  <a:pt x="2071408" y="763269"/>
                </a:moveTo>
                <a:lnTo>
                  <a:pt x="2036724" y="763269"/>
                </a:lnTo>
                <a:lnTo>
                  <a:pt x="2040712" y="758189"/>
                </a:lnTo>
                <a:lnTo>
                  <a:pt x="2040305" y="758189"/>
                </a:lnTo>
                <a:lnTo>
                  <a:pt x="2044052" y="753109"/>
                </a:lnTo>
                <a:lnTo>
                  <a:pt x="2043671" y="753109"/>
                </a:lnTo>
                <a:lnTo>
                  <a:pt x="2047163" y="748029"/>
                </a:lnTo>
                <a:lnTo>
                  <a:pt x="2046808" y="749299"/>
                </a:lnTo>
                <a:lnTo>
                  <a:pt x="2078875" y="749299"/>
                </a:lnTo>
                <a:lnTo>
                  <a:pt x="2078278" y="750569"/>
                </a:lnTo>
                <a:lnTo>
                  <a:pt x="2075002" y="756919"/>
                </a:lnTo>
                <a:lnTo>
                  <a:pt x="2071408" y="763269"/>
                </a:lnTo>
                <a:close/>
              </a:path>
              <a:path w="2092959" h="835660">
                <a:moveTo>
                  <a:pt x="56861" y="763269"/>
                </a:moveTo>
                <a:lnTo>
                  <a:pt x="56235" y="763269"/>
                </a:lnTo>
                <a:lnTo>
                  <a:pt x="55803" y="761999"/>
                </a:lnTo>
                <a:lnTo>
                  <a:pt x="56861" y="763269"/>
                </a:lnTo>
                <a:close/>
              </a:path>
              <a:path w="2092959" h="835660">
                <a:moveTo>
                  <a:pt x="2062510" y="775969"/>
                </a:moveTo>
                <a:lnTo>
                  <a:pt x="2024748" y="775969"/>
                </a:lnTo>
                <a:lnTo>
                  <a:pt x="2029409" y="770889"/>
                </a:lnTo>
                <a:lnTo>
                  <a:pt x="2028939" y="770889"/>
                </a:lnTo>
                <a:lnTo>
                  <a:pt x="2033384" y="767079"/>
                </a:lnTo>
                <a:lnTo>
                  <a:pt x="2032927" y="767079"/>
                </a:lnTo>
                <a:lnTo>
                  <a:pt x="2037156" y="761999"/>
                </a:lnTo>
                <a:lnTo>
                  <a:pt x="2036724" y="763269"/>
                </a:lnTo>
                <a:lnTo>
                  <a:pt x="2071408" y="763269"/>
                </a:lnTo>
                <a:lnTo>
                  <a:pt x="2067547" y="769619"/>
                </a:lnTo>
                <a:lnTo>
                  <a:pt x="2063394" y="774699"/>
                </a:lnTo>
                <a:lnTo>
                  <a:pt x="2062510" y="775969"/>
                </a:lnTo>
                <a:close/>
              </a:path>
              <a:path w="2092959" h="835660">
                <a:moveTo>
                  <a:pt x="68935" y="775969"/>
                </a:moveTo>
                <a:lnTo>
                  <a:pt x="68211" y="775969"/>
                </a:lnTo>
                <a:lnTo>
                  <a:pt x="67716" y="774699"/>
                </a:lnTo>
                <a:lnTo>
                  <a:pt x="68935" y="775969"/>
                </a:lnTo>
                <a:close/>
              </a:path>
              <a:path w="2092959" h="835660">
                <a:moveTo>
                  <a:pt x="2059858" y="779779"/>
                </a:moveTo>
                <a:lnTo>
                  <a:pt x="2020366" y="779779"/>
                </a:lnTo>
                <a:lnTo>
                  <a:pt x="2025243" y="774699"/>
                </a:lnTo>
                <a:lnTo>
                  <a:pt x="2024748" y="775969"/>
                </a:lnTo>
                <a:lnTo>
                  <a:pt x="2062510" y="775969"/>
                </a:lnTo>
                <a:lnTo>
                  <a:pt x="2059858" y="779779"/>
                </a:lnTo>
                <a:close/>
              </a:path>
              <a:path w="2092959" h="835660">
                <a:moveTo>
                  <a:pt x="73765" y="779779"/>
                </a:moveTo>
                <a:lnTo>
                  <a:pt x="72593" y="779779"/>
                </a:lnTo>
                <a:lnTo>
                  <a:pt x="72072" y="778509"/>
                </a:lnTo>
                <a:lnTo>
                  <a:pt x="73765" y="779779"/>
                </a:lnTo>
                <a:close/>
              </a:path>
              <a:path w="2092959" h="835660">
                <a:moveTo>
                  <a:pt x="2048084" y="792479"/>
                </a:moveTo>
                <a:lnTo>
                  <a:pt x="2001151" y="792479"/>
                </a:lnTo>
                <a:lnTo>
                  <a:pt x="2006790" y="788669"/>
                </a:lnTo>
                <a:lnTo>
                  <a:pt x="2006193" y="788669"/>
                </a:lnTo>
                <a:lnTo>
                  <a:pt x="2011654" y="786129"/>
                </a:lnTo>
                <a:lnTo>
                  <a:pt x="2011083" y="786129"/>
                </a:lnTo>
                <a:lnTo>
                  <a:pt x="2016353" y="782319"/>
                </a:lnTo>
                <a:lnTo>
                  <a:pt x="2015807" y="782319"/>
                </a:lnTo>
                <a:lnTo>
                  <a:pt x="2020887" y="778509"/>
                </a:lnTo>
                <a:lnTo>
                  <a:pt x="2020366" y="779779"/>
                </a:lnTo>
                <a:lnTo>
                  <a:pt x="2059858" y="779779"/>
                </a:lnTo>
                <a:lnTo>
                  <a:pt x="2058974" y="781049"/>
                </a:lnTo>
                <a:lnTo>
                  <a:pt x="2054301" y="786129"/>
                </a:lnTo>
                <a:lnTo>
                  <a:pt x="2049373" y="791209"/>
                </a:lnTo>
                <a:lnTo>
                  <a:pt x="2048084" y="792479"/>
                </a:lnTo>
                <a:close/>
              </a:path>
              <a:path w="2092959" h="835660">
                <a:moveTo>
                  <a:pt x="93133" y="792479"/>
                </a:moveTo>
                <a:lnTo>
                  <a:pt x="91808" y="792479"/>
                </a:lnTo>
                <a:lnTo>
                  <a:pt x="91198" y="791209"/>
                </a:lnTo>
                <a:lnTo>
                  <a:pt x="93133" y="792479"/>
                </a:lnTo>
                <a:close/>
              </a:path>
              <a:path w="2092959" h="835660">
                <a:moveTo>
                  <a:pt x="2042868" y="797559"/>
                </a:moveTo>
                <a:lnTo>
                  <a:pt x="1990636" y="797559"/>
                </a:lnTo>
                <a:lnTo>
                  <a:pt x="1996592" y="795019"/>
                </a:lnTo>
                <a:lnTo>
                  <a:pt x="1995957" y="795019"/>
                </a:lnTo>
                <a:lnTo>
                  <a:pt x="2001761" y="791209"/>
                </a:lnTo>
                <a:lnTo>
                  <a:pt x="2001151" y="792479"/>
                </a:lnTo>
                <a:lnTo>
                  <a:pt x="2048084" y="792479"/>
                </a:lnTo>
                <a:lnTo>
                  <a:pt x="2044217" y="796289"/>
                </a:lnTo>
                <a:lnTo>
                  <a:pt x="2042868" y="797559"/>
                </a:lnTo>
                <a:close/>
              </a:path>
              <a:path w="2092959" h="835660">
                <a:moveTo>
                  <a:pt x="104743" y="797559"/>
                </a:moveTo>
                <a:lnTo>
                  <a:pt x="102336" y="797559"/>
                </a:lnTo>
                <a:lnTo>
                  <a:pt x="101688" y="796289"/>
                </a:lnTo>
                <a:lnTo>
                  <a:pt x="104743" y="797559"/>
                </a:lnTo>
                <a:close/>
              </a:path>
              <a:path w="2092959" h="835660">
                <a:moveTo>
                  <a:pt x="2031250" y="806449"/>
                </a:moveTo>
                <a:lnTo>
                  <a:pt x="1956104" y="806449"/>
                </a:lnTo>
                <a:lnTo>
                  <a:pt x="1962835" y="805179"/>
                </a:lnTo>
                <a:lnTo>
                  <a:pt x="1962124" y="805179"/>
                </a:lnTo>
                <a:lnTo>
                  <a:pt x="1968753" y="803909"/>
                </a:lnTo>
                <a:lnTo>
                  <a:pt x="1968055" y="803909"/>
                </a:lnTo>
                <a:lnTo>
                  <a:pt x="1974557" y="802639"/>
                </a:lnTo>
                <a:lnTo>
                  <a:pt x="1973872" y="802639"/>
                </a:lnTo>
                <a:lnTo>
                  <a:pt x="1980260" y="801369"/>
                </a:lnTo>
                <a:lnTo>
                  <a:pt x="1979574" y="801369"/>
                </a:lnTo>
                <a:lnTo>
                  <a:pt x="1985822" y="798829"/>
                </a:lnTo>
                <a:lnTo>
                  <a:pt x="1985162" y="798829"/>
                </a:lnTo>
                <a:lnTo>
                  <a:pt x="1991271" y="796289"/>
                </a:lnTo>
                <a:lnTo>
                  <a:pt x="1990636" y="797559"/>
                </a:lnTo>
                <a:lnTo>
                  <a:pt x="2042868" y="797559"/>
                </a:lnTo>
                <a:lnTo>
                  <a:pt x="2038819" y="801369"/>
                </a:lnTo>
                <a:lnTo>
                  <a:pt x="2033193" y="805179"/>
                </a:lnTo>
                <a:lnTo>
                  <a:pt x="2031250" y="806449"/>
                </a:lnTo>
                <a:close/>
              </a:path>
              <a:path w="2092959" h="835660">
                <a:moveTo>
                  <a:pt x="142963" y="806449"/>
                </a:moveTo>
                <a:lnTo>
                  <a:pt x="136855" y="806449"/>
                </a:lnTo>
                <a:lnTo>
                  <a:pt x="136131" y="805179"/>
                </a:lnTo>
                <a:lnTo>
                  <a:pt x="142963" y="806449"/>
                </a:lnTo>
                <a:close/>
              </a:path>
              <a:path w="2092959" h="835660">
                <a:moveTo>
                  <a:pt x="1956104" y="806449"/>
                </a:moveTo>
                <a:lnTo>
                  <a:pt x="1949996" y="806449"/>
                </a:lnTo>
                <a:lnTo>
                  <a:pt x="1956828" y="805179"/>
                </a:lnTo>
                <a:lnTo>
                  <a:pt x="1956104" y="806449"/>
                </a:lnTo>
                <a:close/>
              </a:path>
              <a:path w="2092959" h="835660">
                <a:moveTo>
                  <a:pt x="1944331" y="835659"/>
                </a:moveTo>
                <a:lnTo>
                  <a:pt x="148628" y="835659"/>
                </a:lnTo>
                <a:lnTo>
                  <a:pt x="141160" y="834389"/>
                </a:lnTo>
                <a:lnTo>
                  <a:pt x="1951799" y="834389"/>
                </a:lnTo>
                <a:lnTo>
                  <a:pt x="1944331" y="835659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15"/>
          <p:cNvSpPr/>
          <p:nvPr/>
        </p:nvSpPr>
        <p:spPr>
          <a:xfrm>
            <a:off x="3495051" y="1358901"/>
            <a:ext cx="2092572" cy="835505"/>
          </a:xfrm>
          <a:custGeom>
            <a:avLst/>
            <a:gdLst/>
            <a:ahLst/>
            <a:cxnLst/>
            <a:rect l="l" t="t" r="r" b="b"/>
            <a:pathLst>
              <a:path w="2092960" h="835660">
                <a:moveTo>
                  <a:pt x="1959355" y="834390"/>
                </a:moveTo>
                <a:lnTo>
                  <a:pt x="133616" y="834390"/>
                </a:lnTo>
                <a:lnTo>
                  <a:pt x="111632" y="830580"/>
                </a:lnTo>
                <a:lnTo>
                  <a:pt x="97637" y="825500"/>
                </a:lnTo>
                <a:lnTo>
                  <a:pt x="84289" y="820420"/>
                </a:lnTo>
                <a:lnTo>
                  <a:pt x="77863" y="816610"/>
                </a:lnTo>
                <a:lnTo>
                  <a:pt x="71640" y="814070"/>
                </a:lnTo>
                <a:lnTo>
                  <a:pt x="65595" y="808990"/>
                </a:lnTo>
                <a:lnTo>
                  <a:pt x="59766" y="805180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25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90"/>
                </a:lnTo>
                <a:lnTo>
                  <a:pt x="4686" y="110490"/>
                </a:lnTo>
                <a:lnTo>
                  <a:pt x="6692" y="104140"/>
                </a:lnTo>
                <a:lnTo>
                  <a:pt x="9029" y="96520"/>
                </a:lnTo>
                <a:lnTo>
                  <a:pt x="29565" y="59690"/>
                </a:lnTo>
                <a:lnTo>
                  <a:pt x="33985" y="53340"/>
                </a:lnTo>
                <a:lnTo>
                  <a:pt x="65595" y="25400"/>
                </a:lnTo>
                <a:lnTo>
                  <a:pt x="71640" y="20320"/>
                </a:lnTo>
                <a:lnTo>
                  <a:pt x="77863" y="17780"/>
                </a:lnTo>
                <a:lnTo>
                  <a:pt x="84289" y="13970"/>
                </a:lnTo>
                <a:lnTo>
                  <a:pt x="97637" y="8890"/>
                </a:lnTo>
                <a:lnTo>
                  <a:pt x="111632" y="3810"/>
                </a:lnTo>
                <a:lnTo>
                  <a:pt x="133616" y="0"/>
                </a:lnTo>
                <a:lnTo>
                  <a:pt x="1959355" y="0"/>
                </a:lnTo>
                <a:lnTo>
                  <a:pt x="1981339" y="3810"/>
                </a:lnTo>
                <a:lnTo>
                  <a:pt x="1995322" y="8890"/>
                </a:lnTo>
                <a:lnTo>
                  <a:pt x="2008682" y="13970"/>
                </a:lnTo>
                <a:lnTo>
                  <a:pt x="2015096" y="17780"/>
                </a:lnTo>
                <a:lnTo>
                  <a:pt x="2021331" y="20320"/>
                </a:lnTo>
                <a:lnTo>
                  <a:pt x="2027364" y="25400"/>
                </a:lnTo>
                <a:lnTo>
                  <a:pt x="2031259" y="27940"/>
                </a:lnTo>
                <a:lnTo>
                  <a:pt x="136855" y="27940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5" y="30480"/>
                </a:lnTo>
                <a:lnTo>
                  <a:pt x="124904" y="30480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712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30"/>
                </a:lnTo>
                <a:lnTo>
                  <a:pt x="102336" y="36830"/>
                </a:lnTo>
                <a:lnTo>
                  <a:pt x="96380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82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24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80"/>
                </a:lnTo>
                <a:lnTo>
                  <a:pt x="49288" y="81280"/>
                </a:lnTo>
                <a:lnTo>
                  <a:pt x="46669" y="85090"/>
                </a:lnTo>
                <a:lnTo>
                  <a:pt x="46151" y="85090"/>
                </a:lnTo>
                <a:lnTo>
                  <a:pt x="43560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84" y="101600"/>
                </a:lnTo>
                <a:lnTo>
                  <a:pt x="38150" y="101600"/>
                </a:lnTo>
                <a:lnTo>
                  <a:pt x="35750" y="106680"/>
                </a:lnTo>
                <a:lnTo>
                  <a:pt x="35991" y="106680"/>
                </a:lnTo>
                <a:lnTo>
                  <a:pt x="34295" y="111760"/>
                </a:lnTo>
                <a:lnTo>
                  <a:pt x="34086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49" y="123190"/>
                </a:lnTo>
                <a:lnTo>
                  <a:pt x="31089" y="123190"/>
                </a:lnTo>
                <a:lnTo>
                  <a:pt x="30105" y="129540"/>
                </a:lnTo>
                <a:lnTo>
                  <a:pt x="29159" y="135890"/>
                </a:lnTo>
                <a:lnTo>
                  <a:pt x="28818" y="140970"/>
                </a:lnTo>
                <a:lnTo>
                  <a:pt x="28752" y="142240"/>
                </a:lnTo>
                <a:lnTo>
                  <a:pt x="28575" y="148590"/>
                </a:lnTo>
                <a:lnTo>
                  <a:pt x="28575" y="685800"/>
                </a:lnTo>
                <a:lnTo>
                  <a:pt x="28723" y="692150"/>
                </a:lnTo>
                <a:lnTo>
                  <a:pt x="29235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49" y="711200"/>
                </a:lnTo>
                <a:lnTo>
                  <a:pt x="32448" y="716280"/>
                </a:lnTo>
                <a:lnTo>
                  <a:pt x="32270" y="716280"/>
                </a:lnTo>
                <a:lnTo>
                  <a:pt x="34086" y="722630"/>
                </a:lnTo>
                <a:lnTo>
                  <a:pt x="34295" y="722630"/>
                </a:lnTo>
                <a:lnTo>
                  <a:pt x="35991" y="727710"/>
                </a:lnTo>
                <a:lnTo>
                  <a:pt x="35750" y="727710"/>
                </a:lnTo>
                <a:lnTo>
                  <a:pt x="38150" y="732790"/>
                </a:lnTo>
                <a:lnTo>
                  <a:pt x="37884" y="732790"/>
                </a:lnTo>
                <a:lnTo>
                  <a:pt x="40576" y="739140"/>
                </a:lnTo>
                <a:lnTo>
                  <a:pt x="40866" y="739140"/>
                </a:lnTo>
                <a:lnTo>
                  <a:pt x="43243" y="744220"/>
                </a:lnTo>
                <a:lnTo>
                  <a:pt x="43560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90"/>
                </a:lnTo>
                <a:lnTo>
                  <a:pt x="52247" y="758190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80"/>
                </a:lnTo>
                <a:lnTo>
                  <a:pt x="59575" y="767080"/>
                </a:lnTo>
                <a:lnTo>
                  <a:pt x="64033" y="770890"/>
                </a:lnTo>
                <a:lnTo>
                  <a:pt x="63550" y="770890"/>
                </a:lnTo>
                <a:lnTo>
                  <a:pt x="68224" y="775970"/>
                </a:lnTo>
                <a:lnTo>
                  <a:pt x="68935" y="775970"/>
                </a:lnTo>
                <a:lnTo>
                  <a:pt x="72593" y="779780"/>
                </a:lnTo>
                <a:lnTo>
                  <a:pt x="73765" y="779780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30"/>
                </a:lnTo>
                <a:lnTo>
                  <a:pt x="81305" y="786130"/>
                </a:lnTo>
                <a:lnTo>
                  <a:pt x="86766" y="788670"/>
                </a:lnTo>
                <a:lnTo>
                  <a:pt x="86182" y="788670"/>
                </a:lnTo>
                <a:lnTo>
                  <a:pt x="91808" y="792480"/>
                </a:lnTo>
                <a:lnTo>
                  <a:pt x="93133" y="792480"/>
                </a:lnTo>
                <a:lnTo>
                  <a:pt x="97002" y="795020"/>
                </a:lnTo>
                <a:lnTo>
                  <a:pt x="96380" y="795020"/>
                </a:lnTo>
                <a:lnTo>
                  <a:pt x="102336" y="797560"/>
                </a:lnTo>
                <a:lnTo>
                  <a:pt x="104743" y="797560"/>
                </a:lnTo>
                <a:lnTo>
                  <a:pt x="107797" y="798830"/>
                </a:lnTo>
                <a:lnTo>
                  <a:pt x="107137" y="798830"/>
                </a:lnTo>
                <a:lnTo>
                  <a:pt x="113385" y="801370"/>
                </a:lnTo>
                <a:lnTo>
                  <a:pt x="112712" y="801370"/>
                </a:lnTo>
                <a:lnTo>
                  <a:pt x="119087" y="802640"/>
                </a:lnTo>
                <a:lnTo>
                  <a:pt x="118402" y="802640"/>
                </a:lnTo>
                <a:lnTo>
                  <a:pt x="124904" y="803910"/>
                </a:lnTo>
                <a:lnTo>
                  <a:pt x="124205" y="803910"/>
                </a:lnTo>
                <a:lnTo>
                  <a:pt x="130835" y="805180"/>
                </a:lnTo>
                <a:lnTo>
                  <a:pt x="130124" y="805180"/>
                </a:lnTo>
                <a:lnTo>
                  <a:pt x="136855" y="806450"/>
                </a:lnTo>
                <a:lnTo>
                  <a:pt x="2031259" y="806450"/>
                </a:lnTo>
                <a:lnTo>
                  <a:pt x="2027364" y="808990"/>
                </a:lnTo>
                <a:lnTo>
                  <a:pt x="2021331" y="814070"/>
                </a:lnTo>
                <a:lnTo>
                  <a:pt x="2015096" y="816610"/>
                </a:lnTo>
                <a:lnTo>
                  <a:pt x="2008682" y="820420"/>
                </a:lnTo>
                <a:lnTo>
                  <a:pt x="1995322" y="825500"/>
                </a:lnTo>
                <a:lnTo>
                  <a:pt x="1981339" y="830580"/>
                </a:lnTo>
                <a:lnTo>
                  <a:pt x="1959355" y="834390"/>
                </a:lnTo>
                <a:close/>
              </a:path>
              <a:path w="2092960" h="835660">
                <a:moveTo>
                  <a:pt x="136131" y="29210"/>
                </a:moveTo>
                <a:lnTo>
                  <a:pt x="136855" y="27940"/>
                </a:lnTo>
                <a:lnTo>
                  <a:pt x="142963" y="27940"/>
                </a:lnTo>
                <a:lnTo>
                  <a:pt x="136131" y="29210"/>
                </a:lnTo>
                <a:close/>
              </a:path>
              <a:path w="2092960" h="835660">
                <a:moveTo>
                  <a:pt x="1956828" y="29210"/>
                </a:moveTo>
                <a:lnTo>
                  <a:pt x="1949996" y="27940"/>
                </a:lnTo>
                <a:lnTo>
                  <a:pt x="1956104" y="27940"/>
                </a:lnTo>
                <a:lnTo>
                  <a:pt x="1956828" y="29210"/>
                </a:lnTo>
                <a:close/>
              </a:path>
              <a:path w="2092960" h="835660">
                <a:moveTo>
                  <a:pt x="1991283" y="38100"/>
                </a:moveTo>
                <a:lnTo>
                  <a:pt x="1985175" y="35560"/>
                </a:lnTo>
                <a:lnTo>
                  <a:pt x="1985835" y="35560"/>
                </a:lnTo>
                <a:lnTo>
                  <a:pt x="1979574" y="33020"/>
                </a:lnTo>
                <a:lnTo>
                  <a:pt x="1980260" y="33020"/>
                </a:lnTo>
                <a:lnTo>
                  <a:pt x="1973872" y="31750"/>
                </a:lnTo>
                <a:lnTo>
                  <a:pt x="1974557" y="31750"/>
                </a:lnTo>
                <a:lnTo>
                  <a:pt x="1968055" y="30480"/>
                </a:lnTo>
                <a:lnTo>
                  <a:pt x="1968753" y="30480"/>
                </a:lnTo>
                <a:lnTo>
                  <a:pt x="1962137" y="29210"/>
                </a:lnTo>
                <a:lnTo>
                  <a:pt x="1962848" y="29210"/>
                </a:lnTo>
                <a:lnTo>
                  <a:pt x="1956104" y="27940"/>
                </a:lnTo>
                <a:lnTo>
                  <a:pt x="2031259" y="27940"/>
                </a:lnTo>
                <a:lnTo>
                  <a:pt x="2033206" y="29210"/>
                </a:lnTo>
                <a:lnTo>
                  <a:pt x="2038819" y="33020"/>
                </a:lnTo>
                <a:lnTo>
                  <a:pt x="2042868" y="36830"/>
                </a:lnTo>
                <a:lnTo>
                  <a:pt x="1990636" y="36830"/>
                </a:lnTo>
                <a:lnTo>
                  <a:pt x="1991283" y="38100"/>
                </a:lnTo>
                <a:close/>
              </a:path>
              <a:path w="2092960" h="835660">
                <a:moveTo>
                  <a:pt x="101688" y="38100"/>
                </a:moveTo>
                <a:lnTo>
                  <a:pt x="102336" y="36830"/>
                </a:lnTo>
                <a:lnTo>
                  <a:pt x="104743" y="36830"/>
                </a:lnTo>
                <a:lnTo>
                  <a:pt x="101688" y="38100"/>
                </a:lnTo>
                <a:close/>
              </a:path>
              <a:path w="2092960" h="835660">
                <a:moveTo>
                  <a:pt x="2001761" y="43180"/>
                </a:moveTo>
                <a:lnTo>
                  <a:pt x="1995970" y="39370"/>
                </a:lnTo>
                <a:lnTo>
                  <a:pt x="1996592" y="39370"/>
                </a:lnTo>
                <a:lnTo>
                  <a:pt x="1990636" y="36830"/>
                </a:lnTo>
                <a:lnTo>
                  <a:pt x="2042868" y="36830"/>
                </a:lnTo>
                <a:lnTo>
                  <a:pt x="2044217" y="38100"/>
                </a:lnTo>
                <a:lnTo>
                  <a:pt x="2048094" y="41910"/>
                </a:lnTo>
                <a:lnTo>
                  <a:pt x="2001151" y="41910"/>
                </a:lnTo>
                <a:lnTo>
                  <a:pt x="2001761" y="43180"/>
                </a:lnTo>
                <a:close/>
              </a:path>
              <a:path w="2092960" h="835660">
                <a:moveTo>
                  <a:pt x="91198" y="43180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80"/>
                </a:lnTo>
                <a:close/>
              </a:path>
              <a:path w="2092960" h="835660">
                <a:moveTo>
                  <a:pt x="2020900" y="55880"/>
                </a:moveTo>
                <a:lnTo>
                  <a:pt x="2015820" y="52070"/>
                </a:lnTo>
                <a:lnTo>
                  <a:pt x="2016366" y="52070"/>
                </a:lnTo>
                <a:lnTo>
                  <a:pt x="2011083" y="48260"/>
                </a:lnTo>
                <a:lnTo>
                  <a:pt x="2011654" y="48260"/>
                </a:lnTo>
                <a:lnTo>
                  <a:pt x="2006193" y="45720"/>
                </a:lnTo>
                <a:lnTo>
                  <a:pt x="2006790" y="45720"/>
                </a:lnTo>
                <a:lnTo>
                  <a:pt x="2001151" y="41910"/>
                </a:lnTo>
                <a:lnTo>
                  <a:pt x="2048094" y="41910"/>
                </a:lnTo>
                <a:lnTo>
                  <a:pt x="2049386" y="43180"/>
                </a:lnTo>
                <a:lnTo>
                  <a:pt x="2054301" y="48260"/>
                </a:lnTo>
                <a:lnTo>
                  <a:pt x="2058974" y="53340"/>
                </a:lnTo>
                <a:lnTo>
                  <a:pt x="2059858" y="54610"/>
                </a:lnTo>
                <a:lnTo>
                  <a:pt x="2020366" y="54610"/>
                </a:lnTo>
                <a:lnTo>
                  <a:pt x="2020900" y="55880"/>
                </a:lnTo>
                <a:close/>
              </a:path>
              <a:path w="2092960" h="835660">
                <a:moveTo>
                  <a:pt x="72072" y="55880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80"/>
                </a:lnTo>
                <a:close/>
              </a:path>
              <a:path w="2092960" h="835660">
                <a:moveTo>
                  <a:pt x="2025243" y="59690"/>
                </a:moveTo>
                <a:lnTo>
                  <a:pt x="2020366" y="54610"/>
                </a:lnTo>
                <a:lnTo>
                  <a:pt x="2059858" y="54610"/>
                </a:lnTo>
                <a:lnTo>
                  <a:pt x="2062510" y="58420"/>
                </a:lnTo>
                <a:lnTo>
                  <a:pt x="2024748" y="58420"/>
                </a:lnTo>
                <a:lnTo>
                  <a:pt x="2025243" y="59690"/>
                </a:lnTo>
                <a:close/>
              </a:path>
              <a:path w="2092960" h="835660">
                <a:moveTo>
                  <a:pt x="67716" y="59690"/>
                </a:moveTo>
                <a:lnTo>
                  <a:pt x="68224" y="58420"/>
                </a:lnTo>
                <a:lnTo>
                  <a:pt x="68935" y="58420"/>
                </a:lnTo>
                <a:lnTo>
                  <a:pt x="67716" y="59690"/>
                </a:lnTo>
                <a:close/>
              </a:path>
              <a:path w="2092960" h="835660">
                <a:moveTo>
                  <a:pt x="2037156" y="72390"/>
                </a:moveTo>
                <a:lnTo>
                  <a:pt x="2032927" y="67310"/>
                </a:lnTo>
                <a:lnTo>
                  <a:pt x="2033384" y="67310"/>
                </a:lnTo>
                <a:lnTo>
                  <a:pt x="2028939" y="63500"/>
                </a:lnTo>
                <a:lnTo>
                  <a:pt x="2029421" y="63500"/>
                </a:lnTo>
                <a:lnTo>
                  <a:pt x="2024748" y="58420"/>
                </a:lnTo>
                <a:lnTo>
                  <a:pt x="2062510" y="58420"/>
                </a:lnTo>
                <a:lnTo>
                  <a:pt x="2063394" y="59690"/>
                </a:lnTo>
                <a:lnTo>
                  <a:pt x="2067547" y="64770"/>
                </a:lnTo>
                <a:lnTo>
                  <a:pt x="2071420" y="71120"/>
                </a:lnTo>
                <a:lnTo>
                  <a:pt x="2036724" y="71120"/>
                </a:lnTo>
                <a:lnTo>
                  <a:pt x="2037156" y="72390"/>
                </a:lnTo>
                <a:close/>
              </a:path>
              <a:path w="2092960" h="835660">
                <a:moveTo>
                  <a:pt x="55803" y="72390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90"/>
                </a:lnTo>
                <a:close/>
              </a:path>
              <a:path w="2092960" h="835660">
                <a:moveTo>
                  <a:pt x="2047176" y="86360"/>
                </a:moveTo>
                <a:lnTo>
                  <a:pt x="2043671" y="81280"/>
                </a:lnTo>
                <a:lnTo>
                  <a:pt x="2044052" y="81280"/>
                </a:lnTo>
                <a:lnTo>
                  <a:pt x="2040305" y="76200"/>
                </a:lnTo>
                <a:lnTo>
                  <a:pt x="2040712" y="76200"/>
                </a:lnTo>
                <a:lnTo>
                  <a:pt x="2036724" y="71120"/>
                </a:lnTo>
                <a:lnTo>
                  <a:pt x="2071420" y="71120"/>
                </a:lnTo>
                <a:lnTo>
                  <a:pt x="2075002" y="77470"/>
                </a:lnTo>
                <a:lnTo>
                  <a:pt x="2078291" y="83820"/>
                </a:lnTo>
                <a:lnTo>
                  <a:pt x="2078885" y="85090"/>
                </a:lnTo>
                <a:lnTo>
                  <a:pt x="2046820" y="85090"/>
                </a:lnTo>
                <a:lnTo>
                  <a:pt x="2047176" y="86360"/>
                </a:lnTo>
                <a:close/>
              </a:path>
              <a:path w="2092960" h="835660">
                <a:moveTo>
                  <a:pt x="45796" y="86360"/>
                </a:moveTo>
                <a:lnTo>
                  <a:pt x="46151" y="85090"/>
                </a:lnTo>
                <a:lnTo>
                  <a:pt x="46669" y="85090"/>
                </a:lnTo>
                <a:lnTo>
                  <a:pt x="45796" y="86360"/>
                </a:lnTo>
                <a:close/>
              </a:path>
              <a:path w="2092960" h="835660">
                <a:moveTo>
                  <a:pt x="2050059" y="91440"/>
                </a:moveTo>
                <a:lnTo>
                  <a:pt x="2046820" y="85090"/>
                </a:lnTo>
                <a:lnTo>
                  <a:pt x="2078885" y="85090"/>
                </a:lnTo>
                <a:lnTo>
                  <a:pt x="2081263" y="90170"/>
                </a:lnTo>
                <a:lnTo>
                  <a:pt x="2049729" y="90170"/>
                </a:lnTo>
                <a:lnTo>
                  <a:pt x="2050059" y="91440"/>
                </a:lnTo>
                <a:close/>
              </a:path>
              <a:path w="2092960" h="835660">
                <a:moveTo>
                  <a:pt x="42913" y="91440"/>
                </a:moveTo>
                <a:lnTo>
                  <a:pt x="43243" y="90170"/>
                </a:lnTo>
                <a:lnTo>
                  <a:pt x="43560" y="90170"/>
                </a:lnTo>
                <a:lnTo>
                  <a:pt x="42913" y="91440"/>
                </a:lnTo>
                <a:close/>
              </a:path>
              <a:path w="2092960" h="835660">
                <a:moveTo>
                  <a:pt x="2052688" y="96520"/>
                </a:moveTo>
                <a:lnTo>
                  <a:pt x="2049729" y="90170"/>
                </a:lnTo>
                <a:lnTo>
                  <a:pt x="2081263" y="90170"/>
                </a:lnTo>
                <a:lnTo>
                  <a:pt x="2083396" y="95250"/>
                </a:lnTo>
                <a:lnTo>
                  <a:pt x="2052396" y="95250"/>
                </a:lnTo>
                <a:lnTo>
                  <a:pt x="2052688" y="96520"/>
                </a:lnTo>
                <a:close/>
              </a:path>
              <a:path w="2092960" h="835660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092960" h="835660">
                <a:moveTo>
                  <a:pt x="2059089" y="113030"/>
                </a:moveTo>
                <a:lnTo>
                  <a:pt x="2056980" y="106680"/>
                </a:lnTo>
                <a:lnTo>
                  <a:pt x="2057222" y="106680"/>
                </a:lnTo>
                <a:lnTo>
                  <a:pt x="2054809" y="101600"/>
                </a:lnTo>
                <a:lnTo>
                  <a:pt x="2055088" y="101600"/>
                </a:lnTo>
                <a:lnTo>
                  <a:pt x="2052396" y="95250"/>
                </a:lnTo>
                <a:lnTo>
                  <a:pt x="2083396" y="95250"/>
                </a:lnTo>
                <a:lnTo>
                  <a:pt x="2083930" y="96520"/>
                </a:lnTo>
                <a:lnTo>
                  <a:pt x="2086279" y="104140"/>
                </a:lnTo>
                <a:lnTo>
                  <a:pt x="2088286" y="110490"/>
                </a:lnTo>
                <a:lnTo>
                  <a:pt x="2088563" y="111760"/>
                </a:lnTo>
                <a:lnTo>
                  <a:pt x="2058885" y="111760"/>
                </a:lnTo>
                <a:lnTo>
                  <a:pt x="2059089" y="113030"/>
                </a:lnTo>
                <a:close/>
              </a:path>
              <a:path w="2092960" h="835660">
                <a:moveTo>
                  <a:pt x="33870" y="113030"/>
                </a:moveTo>
                <a:lnTo>
                  <a:pt x="34086" y="111760"/>
                </a:lnTo>
                <a:lnTo>
                  <a:pt x="34295" y="111760"/>
                </a:lnTo>
                <a:lnTo>
                  <a:pt x="33870" y="113030"/>
                </a:lnTo>
                <a:close/>
              </a:path>
              <a:path w="2092960" h="835660">
                <a:moveTo>
                  <a:pt x="2062022" y="124460"/>
                </a:moveTo>
                <a:lnTo>
                  <a:pt x="2060524" y="118110"/>
                </a:lnTo>
                <a:lnTo>
                  <a:pt x="2060702" y="118110"/>
                </a:lnTo>
                <a:lnTo>
                  <a:pt x="2058885" y="111760"/>
                </a:lnTo>
                <a:lnTo>
                  <a:pt x="2088563" y="111760"/>
                </a:lnTo>
                <a:lnTo>
                  <a:pt x="2089950" y="118110"/>
                </a:lnTo>
                <a:lnTo>
                  <a:pt x="2090822" y="123190"/>
                </a:lnTo>
                <a:lnTo>
                  <a:pt x="2061883" y="123190"/>
                </a:lnTo>
                <a:lnTo>
                  <a:pt x="2062022" y="124460"/>
                </a:lnTo>
                <a:close/>
              </a:path>
              <a:path w="2092960" h="835660">
                <a:moveTo>
                  <a:pt x="30949" y="124460"/>
                </a:moveTo>
                <a:lnTo>
                  <a:pt x="31089" y="123190"/>
                </a:lnTo>
                <a:lnTo>
                  <a:pt x="31249" y="123190"/>
                </a:lnTo>
                <a:lnTo>
                  <a:pt x="30949" y="124460"/>
                </a:lnTo>
                <a:close/>
              </a:path>
              <a:path w="2092960" h="835660">
                <a:moveTo>
                  <a:pt x="2092769" y="693420"/>
                </a:moveTo>
                <a:lnTo>
                  <a:pt x="2064219" y="693420"/>
                </a:lnTo>
                <a:lnTo>
                  <a:pt x="2064257" y="692150"/>
                </a:lnTo>
                <a:lnTo>
                  <a:pt x="2064397" y="685800"/>
                </a:lnTo>
                <a:lnTo>
                  <a:pt x="2064384" y="148590"/>
                </a:lnTo>
                <a:lnTo>
                  <a:pt x="2064219" y="142240"/>
                </a:lnTo>
                <a:lnTo>
                  <a:pt x="2064153" y="140970"/>
                </a:lnTo>
                <a:lnTo>
                  <a:pt x="2063737" y="135890"/>
                </a:lnTo>
                <a:lnTo>
                  <a:pt x="2062949" y="129540"/>
                </a:lnTo>
                <a:lnTo>
                  <a:pt x="2061883" y="123190"/>
                </a:lnTo>
                <a:lnTo>
                  <a:pt x="2090822" y="123190"/>
                </a:lnTo>
                <a:lnTo>
                  <a:pt x="2091258" y="125730"/>
                </a:lnTo>
                <a:lnTo>
                  <a:pt x="2092197" y="133350"/>
                </a:lnTo>
                <a:lnTo>
                  <a:pt x="2092769" y="140970"/>
                </a:lnTo>
                <a:lnTo>
                  <a:pt x="2092959" y="148590"/>
                </a:lnTo>
                <a:lnTo>
                  <a:pt x="2092959" y="685800"/>
                </a:lnTo>
                <a:lnTo>
                  <a:pt x="2092769" y="693420"/>
                </a:lnTo>
                <a:close/>
              </a:path>
              <a:path w="2092960" h="835660">
                <a:moveTo>
                  <a:pt x="29908" y="130810"/>
                </a:moveTo>
                <a:lnTo>
                  <a:pt x="30010" y="129540"/>
                </a:lnTo>
                <a:lnTo>
                  <a:pt x="29908" y="130810"/>
                </a:lnTo>
                <a:close/>
              </a:path>
              <a:path w="2092960" h="835660">
                <a:moveTo>
                  <a:pt x="2063064" y="130810"/>
                </a:moveTo>
                <a:lnTo>
                  <a:pt x="2062867" y="129540"/>
                </a:lnTo>
                <a:lnTo>
                  <a:pt x="2063064" y="130810"/>
                </a:lnTo>
                <a:close/>
              </a:path>
              <a:path w="2092960" h="835660">
                <a:moveTo>
                  <a:pt x="2064246" y="692294"/>
                </a:moveTo>
                <a:lnTo>
                  <a:pt x="2064249" y="692150"/>
                </a:lnTo>
                <a:lnTo>
                  <a:pt x="2064246" y="692294"/>
                </a:lnTo>
                <a:close/>
              </a:path>
              <a:path w="2092960" h="835660">
                <a:moveTo>
                  <a:pt x="28818" y="693420"/>
                </a:moveTo>
                <a:lnTo>
                  <a:pt x="28726" y="692294"/>
                </a:lnTo>
                <a:lnTo>
                  <a:pt x="28818" y="693420"/>
                </a:lnTo>
                <a:close/>
              </a:path>
              <a:path w="2092960" h="835660">
                <a:moveTo>
                  <a:pt x="2091728" y="704850"/>
                </a:moveTo>
                <a:lnTo>
                  <a:pt x="2062949" y="704850"/>
                </a:lnTo>
                <a:lnTo>
                  <a:pt x="2063800" y="698500"/>
                </a:lnTo>
                <a:lnTo>
                  <a:pt x="2064246" y="692294"/>
                </a:lnTo>
                <a:lnTo>
                  <a:pt x="2064219" y="693420"/>
                </a:lnTo>
                <a:lnTo>
                  <a:pt x="2092769" y="693420"/>
                </a:lnTo>
                <a:lnTo>
                  <a:pt x="2092197" y="701040"/>
                </a:lnTo>
                <a:lnTo>
                  <a:pt x="2091728" y="704850"/>
                </a:lnTo>
                <a:close/>
              </a:path>
              <a:path w="2092960" h="835660">
                <a:moveTo>
                  <a:pt x="30105" y="704850"/>
                </a:moveTo>
                <a:lnTo>
                  <a:pt x="29908" y="703580"/>
                </a:lnTo>
                <a:lnTo>
                  <a:pt x="30105" y="704850"/>
                </a:lnTo>
                <a:close/>
              </a:path>
              <a:path w="2092960" h="835660">
                <a:moveTo>
                  <a:pt x="2090822" y="711200"/>
                </a:moveTo>
                <a:lnTo>
                  <a:pt x="2061883" y="711200"/>
                </a:lnTo>
                <a:lnTo>
                  <a:pt x="2063064" y="703580"/>
                </a:lnTo>
                <a:lnTo>
                  <a:pt x="2062949" y="704850"/>
                </a:lnTo>
                <a:lnTo>
                  <a:pt x="2091728" y="704850"/>
                </a:lnTo>
                <a:lnTo>
                  <a:pt x="2091258" y="708660"/>
                </a:lnTo>
                <a:lnTo>
                  <a:pt x="2090822" y="711200"/>
                </a:lnTo>
                <a:close/>
              </a:path>
              <a:path w="2092960" h="835660">
                <a:moveTo>
                  <a:pt x="31249" y="711200"/>
                </a:moveTo>
                <a:lnTo>
                  <a:pt x="31089" y="711200"/>
                </a:lnTo>
                <a:lnTo>
                  <a:pt x="30949" y="709930"/>
                </a:lnTo>
                <a:lnTo>
                  <a:pt x="31249" y="711200"/>
                </a:lnTo>
                <a:close/>
              </a:path>
              <a:path w="2092960" h="835660">
                <a:moveTo>
                  <a:pt x="2088563" y="722630"/>
                </a:moveTo>
                <a:lnTo>
                  <a:pt x="2058885" y="722630"/>
                </a:lnTo>
                <a:lnTo>
                  <a:pt x="2060702" y="716280"/>
                </a:lnTo>
                <a:lnTo>
                  <a:pt x="2060524" y="716280"/>
                </a:lnTo>
                <a:lnTo>
                  <a:pt x="2062022" y="709930"/>
                </a:lnTo>
                <a:lnTo>
                  <a:pt x="2061883" y="711200"/>
                </a:lnTo>
                <a:lnTo>
                  <a:pt x="2090822" y="711200"/>
                </a:lnTo>
                <a:lnTo>
                  <a:pt x="2089950" y="716280"/>
                </a:lnTo>
                <a:lnTo>
                  <a:pt x="2088563" y="722630"/>
                </a:lnTo>
                <a:close/>
              </a:path>
              <a:path w="2092960" h="835660">
                <a:moveTo>
                  <a:pt x="34295" y="722630"/>
                </a:moveTo>
                <a:lnTo>
                  <a:pt x="34086" y="722630"/>
                </a:lnTo>
                <a:lnTo>
                  <a:pt x="33870" y="721360"/>
                </a:lnTo>
                <a:lnTo>
                  <a:pt x="34295" y="722630"/>
                </a:lnTo>
                <a:close/>
              </a:path>
              <a:path w="2092960" h="835660">
                <a:moveTo>
                  <a:pt x="2083396" y="739140"/>
                </a:moveTo>
                <a:lnTo>
                  <a:pt x="2052396" y="739140"/>
                </a:lnTo>
                <a:lnTo>
                  <a:pt x="2055088" y="732790"/>
                </a:lnTo>
                <a:lnTo>
                  <a:pt x="2054809" y="732790"/>
                </a:lnTo>
                <a:lnTo>
                  <a:pt x="2057222" y="727710"/>
                </a:lnTo>
                <a:lnTo>
                  <a:pt x="2056980" y="727710"/>
                </a:lnTo>
                <a:lnTo>
                  <a:pt x="2059089" y="721360"/>
                </a:lnTo>
                <a:lnTo>
                  <a:pt x="2058885" y="722630"/>
                </a:lnTo>
                <a:lnTo>
                  <a:pt x="2088563" y="722630"/>
                </a:lnTo>
                <a:lnTo>
                  <a:pt x="2088286" y="723900"/>
                </a:lnTo>
                <a:lnTo>
                  <a:pt x="2086279" y="730250"/>
                </a:lnTo>
                <a:lnTo>
                  <a:pt x="2083930" y="737870"/>
                </a:lnTo>
                <a:lnTo>
                  <a:pt x="2083396" y="739140"/>
                </a:lnTo>
                <a:close/>
              </a:path>
              <a:path w="2092960" h="835660">
                <a:moveTo>
                  <a:pt x="40866" y="739140"/>
                </a:moveTo>
                <a:lnTo>
                  <a:pt x="40576" y="739140"/>
                </a:lnTo>
                <a:lnTo>
                  <a:pt x="40271" y="737870"/>
                </a:lnTo>
                <a:lnTo>
                  <a:pt x="40866" y="739140"/>
                </a:lnTo>
                <a:close/>
              </a:path>
              <a:path w="2092960" h="835660">
                <a:moveTo>
                  <a:pt x="2081263" y="744220"/>
                </a:moveTo>
                <a:lnTo>
                  <a:pt x="2049729" y="744220"/>
                </a:lnTo>
                <a:lnTo>
                  <a:pt x="2052688" y="737870"/>
                </a:lnTo>
                <a:lnTo>
                  <a:pt x="2052396" y="739140"/>
                </a:lnTo>
                <a:lnTo>
                  <a:pt x="2083396" y="739140"/>
                </a:lnTo>
                <a:lnTo>
                  <a:pt x="2081263" y="744220"/>
                </a:lnTo>
                <a:close/>
              </a:path>
              <a:path w="2092960" h="835660">
                <a:moveTo>
                  <a:pt x="43560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0" y="744220"/>
                </a:lnTo>
                <a:close/>
              </a:path>
              <a:path w="2092960" h="835660">
                <a:moveTo>
                  <a:pt x="2078885" y="749300"/>
                </a:moveTo>
                <a:lnTo>
                  <a:pt x="2046820" y="749300"/>
                </a:lnTo>
                <a:lnTo>
                  <a:pt x="2050059" y="742950"/>
                </a:lnTo>
                <a:lnTo>
                  <a:pt x="2049729" y="744220"/>
                </a:lnTo>
                <a:lnTo>
                  <a:pt x="2081263" y="744220"/>
                </a:lnTo>
                <a:lnTo>
                  <a:pt x="2078885" y="749300"/>
                </a:lnTo>
                <a:close/>
              </a:path>
              <a:path w="2092960" h="835660">
                <a:moveTo>
                  <a:pt x="46669" y="749300"/>
                </a:moveTo>
                <a:lnTo>
                  <a:pt x="46151" y="749300"/>
                </a:lnTo>
                <a:lnTo>
                  <a:pt x="45796" y="748030"/>
                </a:lnTo>
                <a:lnTo>
                  <a:pt x="46669" y="749300"/>
                </a:lnTo>
                <a:close/>
              </a:path>
              <a:path w="2092960" h="835660">
                <a:moveTo>
                  <a:pt x="2071420" y="763270"/>
                </a:moveTo>
                <a:lnTo>
                  <a:pt x="2036724" y="763270"/>
                </a:lnTo>
                <a:lnTo>
                  <a:pt x="2040712" y="758190"/>
                </a:lnTo>
                <a:lnTo>
                  <a:pt x="2040305" y="758190"/>
                </a:lnTo>
                <a:lnTo>
                  <a:pt x="2044052" y="753110"/>
                </a:lnTo>
                <a:lnTo>
                  <a:pt x="2043671" y="753110"/>
                </a:lnTo>
                <a:lnTo>
                  <a:pt x="2047176" y="748030"/>
                </a:lnTo>
                <a:lnTo>
                  <a:pt x="2046820" y="749300"/>
                </a:lnTo>
                <a:lnTo>
                  <a:pt x="2078885" y="749300"/>
                </a:lnTo>
                <a:lnTo>
                  <a:pt x="2078291" y="750570"/>
                </a:lnTo>
                <a:lnTo>
                  <a:pt x="2075002" y="756920"/>
                </a:lnTo>
                <a:lnTo>
                  <a:pt x="2071420" y="763270"/>
                </a:lnTo>
                <a:close/>
              </a:path>
              <a:path w="2092960" h="835660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092960" h="835660">
                <a:moveTo>
                  <a:pt x="2062510" y="775970"/>
                </a:moveTo>
                <a:lnTo>
                  <a:pt x="2024748" y="775970"/>
                </a:lnTo>
                <a:lnTo>
                  <a:pt x="2029421" y="770890"/>
                </a:lnTo>
                <a:lnTo>
                  <a:pt x="2028939" y="770890"/>
                </a:lnTo>
                <a:lnTo>
                  <a:pt x="2033384" y="767080"/>
                </a:lnTo>
                <a:lnTo>
                  <a:pt x="2032927" y="767080"/>
                </a:lnTo>
                <a:lnTo>
                  <a:pt x="2037156" y="762000"/>
                </a:lnTo>
                <a:lnTo>
                  <a:pt x="2036724" y="763270"/>
                </a:lnTo>
                <a:lnTo>
                  <a:pt x="2071420" y="763270"/>
                </a:lnTo>
                <a:lnTo>
                  <a:pt x="2067547" y="769620"/>
                </a:lnTo>
                <a:lnTo>
                  <a:pt x="2063394" y="774700"/>
                </a:lnTo>
                <a:lnTo>
                  <a:pt x="2062510" y="775970"/>
                </a:lnTo>
                <a:close/>
              </a:path>
              <a:path w="2092960" h="835660">
                <a:moveTo>
                  <a:pt x="68935" y="775970"/>
                </a:moveTo>
                <a:lnTo>
                  <a:pt x="68224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092960" h="835660">
                <a:moveTo>
                  <a:pt x="2059858" y="779780"/>
                </a:moveTo>
                <a:lnTo>
                  <a:pt x="2020366" y="779780"/>
                </a:lnTo>
                <a:lnTo>
                  <a:pt x="2025243" y="774700"/>
                </a:lnTo>
                <a:lnTo>
                  <a:pt x="2024748" y="775970"/>
                </a:lnTo>
                <a:lnTo>
                  <a:pt x="2062510" y="775970"/>
                </a:lnTo>
                <a:lnTo>
                  <a:pt x="2059858" y="779780"/>
                </a:lnTo>
                <a:close/>
              </a:path>
              <a:path w="2092960" h="835660">
                <a:moveTo>
                  <a:pt x="73765" y="779780"/>
                </a:moveTo>
                <a:lnTo>
                  <a:pt x="72593" y="779780"/>
                </a:lnTo>
                <a:lnTo>
                  <a:pt x="72072" y="778510"/>
                </a:lnTo>
                <a:lnTo>
                  <a:pt x="73765" y="779780"/>
                </a:lnTo>
                <a:close/>
              </a:path>
              <a:path w="2092960" h="835660">
                <a:moveTo>
                  <a:pt x="2048094" y="792480"/>
                </a:moveTo>
                <a:lnTo>
                  <a:pt x="2001151" y="792480"/>
                </a:lnTo>
                <a:lnTo>
                  <a:pt x="2006790" y="788670"/>
                </a:lnTo>
                <a:lnTo>
                  <a:pt x="2006193" y="788670"/>
                </a:lnTo>
                <a:lnTo>
                  <a:pt x="2011654" y="786130"/>
                </a:lnTo>
                <a:lnTo>
                  <a:pt x="2011083" y="786130"/>
                </a:lnTo>
                <a:lnTo>
                  <a:pt x="2016366" y="782320"/>
                </a:lnTo>
                <a:lnTo>
                  <a:pt x="2015820" y="782320"/>
                </a:lnTo>
                <a:lnTo>
                  <a:pt x="2020900" y="778510"/>
                </a:lnTo>
                <a:lnTo>
                  <a:pt x="2020366" y="779780"/>
                </a:lnTo>
                <a:lnTo>
                  <a:pt x="2059858" y="779780"/>
                </a:lnTo>
                <a:lnTo>
                  <a:pt x="2058974" y="781050"/>
                </a:lnTo>
                <a:lnTo>
                  <a:pt x="2054301" y="786130"/>
                </a:lnTo>
                <a:lnTo>
                  <a:pt x="2049386" y="791210"/>
                </a:lnTo>
                <a:lnTo>
                  <a:pt x="2048094" y="792480"/>
                </a:lnTo>
                <a:close/>
              </a:path>
              <a:path w="2092960" h="835660">
                <a:moveTo>
                  <a:pt x="93133" y="792480"/>
                </a:moveTo>
                <a:lnTo>
                  <a:pt x="91808" y="792480"/>
                </a:lnTo>
                <a:lnTo>
                  <a:pt x="91198" y="791210"/>
                </a:lnTo>
                <a:lnTo>
                  <a:pt x="93133" y="792480"/>
                </a:lnTo>
                <a:close/>
              </a:path>
              <a:path w="2092960" h="835660">
                <a:moveTo>
                  <a:pt x="2042868" y="797560"/>
                </a:moveTo>
                <a:lnTo>
                  <a:pt x="1990636" y="797560"/>
                </a:lnTo>
                <a:lnTo>
                  <a:pt x="1996592" y="795020"/>
                </a:lnTo>
                <a:lnTo>
                  <a:pt x="1995970" y="795020"/>
                </a:lnTo>
                <a:lnTo>
                  <a:pt x="2001761" y="791210"/>
                </a:lnTo>
                <a:lnTo>
                  <a:pt x="2001151" y="792480"/>
                </a:lnTo>
                <a:lnTo>
                  <a:pt x="2048094" y="792480"/>
                </a:lnTo>
                <a:lnTo>
                  <a:pt x="2044217" y="796290"/>
                </a:lnTo>
                <a:lnTo>
                  <a:pt x="2042868" y="797560"/>
                </a:lnTo>
                <a:close/>
              </a:path>
              <a:path w="2092960" h="835660">
                <a:moveTo>
                  <a:pt x="104743" y="797560"/>
                </a:moveTo>
                <a:lnTo>
                  <a:pt x="102336" y="797560"/>
                </a:lnTo>
                <a:lnTo>
                  <a:pt x="101688" y="796290"/>
                </a:lnTo>
                <a:lnTo>
                  <a:pt x="104743" y="797560"/>
                </a:lnTo>
                <a:close/>
              </a:path>
              <a:path w="2092960" h="835660">
                <a:moveTo>
                  <a:pt x="2031259" y="806450"/>
                </a:moveTo>
                <a:lnTo>
                  <a:pt x="1956104" y="806450"/>
                </a:lnTo>
                <a:lnTo>
                  <a:pt x="1962848" y="805180"/>
                </a:lnTo>
                <a:lnTo>
                  <a:pt x="1962137" y="805180"/>
                </a:lnTo>
                <a:lnTo>
                  <a:pt x="1968753" y="803910"/>
                </a:lnTo>
                <a:lnTo>
                  <a:pt x="1968055" y="803910"/>
                </a:lnTo>
                <a:lnTo>
                  <a:pt x="1974557" y="802640"/>
                </a:lnTo>
                <a:lnTo>
                  <a:pt x="1973872" y="802640"/>
                </a:lnTo>
                <a:lnTo>
                  <a:pt x="1980260" y="801370"/>
                </a:lnTo>
                <a:lnTo>
                  <a:pt x="1979574" y="801370"/>
                </a:lnTo>
                <a:lnTo>
                  <a:pt x="1985835" y="798830"/>
                </a:lnTo>
                <a:lnTo>
                  <a:pt x="1985175" y="798830"/>
                </a:lnTo>
                <a:lnTo>
                  <a:pt x="1991283" y="796290"/>
                </a:lnTo>
                <a:lnTo>
                  <a:pt x="1990636" y="797560"/>
                </a:lnTo>
                <a:lnTo>
                  <a:pt x="2042868" y="797560"/>
                </a:lnTo>
                <a:lnTo>
                  <a:pt x="2038819" y="801370"/>
                </a:lnTo>
                <a:lnTo>
                  <a:pt x="2033206" y="805180"/>
                </a:lnTo>
                <a:lnTo>
                  <a:pt x="2031259" y="806450"/>
                </a:lnTo>
                <a:close/>
              </a:path>
              <a:path w="2092960" h="835660">
                <a:moveTo>
                  <a:pt x="142963" y="806450"/>
                </a:moveTo>
                <a:lnTo>
                  <a:pt x="136855" y="806450"/>
                </a:lnTo>
                <a:lnTo>
                  <a:pt x="136131" y="805180"/>
                </a:lnTo>
                <a:lnTo>
                  <a:pt x="142963" y="806450"/>
                </a:lnTo>
                <a:close/>
              </a:path>
              <a:path w="2092960" h="835660">
                <a:moveTo>
                  <a:pt x="1956104" y="806450"/>
                </a:moveTo>
                <a:lnTo>
                  <a:pt x="1949996" y="806450"/>
                </a:lnTo>
                <a:lnTo>
                  <a:pt x="1956828" y="805180"/>
                </a:lnTo>
                <a:lnTo>
                  <a:pt x="1956104" y="806450"/>
                </a:lnTo>
                <a:close/>
              </a:path>
              <a:path w="2092960" h="835660">
                <a:moveTo>
                  <a:pt x="1944344" y="835660"/>
                </a:moveTo>
                <a:lnTo>
                  <a:pt x="148628" y="835660"/>
                </a:lnTo>
                <a:lnTo>
                  <a:pt x="141160" y="834390"/>
                </a:lnTo>
                <a:lnTo>
                  <a:pt x="1951799" y="834390"/>
                </a:lnTo>
                <a:lnTo>
                  <a:pt x="1944344" y="835660"/>
                </a:lnTo>
                <a:close/>
              </a:path>
            </a:pathLst>
          </a:custGeom>
          <a:solidFill>
            <a:srgbClr val="BEBEB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17"/>
          <p:cNvSpPr/>
          <p:nvPr/>
        </p:nvSpPr>
        <p:spPr>
          <a:xfrm>
            <a:off x="3494416" y="2232246"/>
            <a:ext cx="2092572" cy="1347855"/>
          </a:xfrm>
          <a:custGeom>
            <a:avLst/>
            <a:gdLst/>
            <a:ahLst/>
            <a:cxnLst/>
            <a:rect l="l" t="t" r="r" b="b"/>
            <a:pathLst>
              <a:path w="2092960" h="1348104">
                <a:moveTo>
                  <a:pt x="2092960" y="661924"/>
                </a:moveTo>
                <a:lnTo>
                  <a:pt x="2092794" y="655574"/>
                </a:lnTo>
                <a:lnTo>
                  <a:pt x="2092769" y="654304"/>
                </a:lnTo>
                <a:lnTo>
                  <a:pt x="2092198" y="646684"/>
                </a:lnTo>
                <a:lnTo>
                  <a:pt x="2091258" y="639064"/>
                </a:lnTo>
                <a:lnTo>
                  <a:pt x="2090813" y="636524"/>
                </a:lnTo>
                <a:lnTo>
                  <a:pt x="2089950" y="631444"/>
                </a:lnTo>
                <a:lnTo>
                  <a:pt x="2088553" y="625094"/>
                </a:lnTo>
                <a:lnTo>
                  <a:pt x="2088286" y="623824"/>
                </a:lnTo>
                <a:lnTo>
                  <a:pt x="2086279" y="617474"/>
                </a:lnTo>
                <a:lnTo>
                  <a:pt x="2083930" y="609854"/>
                </a:lnTo>
                <a:lnTo>
                  <a:pt x="2083396" y="608584"/>
                </a:lnTo>
                <a:lnTo>
                  <a:pt x="2081263" y="603504"/>
                </a:lnTo>
                <a:lnTo>
                  <a:pt x="2078875" y="598424"/>
                </a:lnTo>
                <a:lnTo>
                  <a:pt x="2078291" y="597154"/>
                </a:lnTo>
                <a:lnTo>
                  <a:pt x="2075002" y="590804"/>
                </a:lnTo>
                <a:lnTo>
                  <a:pt x="2071420" y="584454"/>
                </a:lnTo>
                <a:lnTo>
                  <a:pt x="2067547" y="578104"/>
                </a:lnTo>
                <a:lnTo>
                  <a:pt x="2064397" y="574255"/>
                </a:lnTo>
                <a:lnTo>
                  <a:pt x="2064397" y="1199134"/>
                </a:lnTo>
                <a:lnTo>
                  <a:pt x="2064245" y="1205484"/>
                </a:lnTo>
                <a:lnTo>
                  <a:pt x="2064245" y="1205636"/>
                </a:lnTo>
                <a:lnTo>
                  <a:pt x="2063737" y="1211834"/>
                </a:lnTo>
                <a:lnTo>
                  <a:pt x="2062949" y="1218184"/>
                </a:lnTo>
                <a:lnTo>
                  <a:pt x="2063064" y="1216914"/>
                </a:lnTo>
                <a:lnTo>
                  <a:pt x="2061883" y="1224534"/>
                </a:lnTo>
                <a:lnTo>
                  <a:pt x="2062022" y="1223264"/>
                </a:lnTo>
                <a:lnTo>
                  <a:pt x="2060524" y="1229614"/>
                </a:lnTo>
                <a:lnTo>
                  <a:pt x="2060702" y="1229614"/>
                </a:lnTo>
                <a:lnTo>
                  <a:pt x="2058885" y="1235964"/>
                </a:lnTo>
                <a:lnTo>
                  <a:pt x="2059089" y="1234694"/>
                </a:lnTo>
                <a:lnTo>
                  <a:pt x="2056980" y="1241044"/>
                </a:lnTo>
                <a:lnTo>
                  <a:pt x="2057222" y="1241044"/>
                </a:lnTo>
                <a:lnTo>
                  <a:pt x="2054809" y="1246124"/>
                </a:lnTo>
                <a:lnTo>
                  <a:pt x="2055088" y="1246124"/>
                </a:lnTo>
                <a:lnTo>
                  <a:pt x="2052396" y="1252474"/>
                </a:lnTo>
                <a:lnTo>
                  <a:pt x="2052688" y="1251204"/>
                </a:lnTo>
                <a:lnTo>
                  <a:pt x="2049729" y="1257554"/>
                </a:lnTo>
                <a:lnTo>
                  <a:pt x="2050059" y="1256284"/>
                </a:lnTo>
                <a:lnTo>
                  <a:pt x="2046820" y="1262634"/>
                </a:lnTo>
                <a:lnTo>
                  <a:pt x="2047176" y="1261364"/>
                </a:lnTo>
                <a:lnTo>
                  <a:pt x="2043671" y="1266444"/>
                </a:lnTo>
                <a:lnTo>
                  <a:pt x="2044052" y="1266444"/>
                </a:lnTo>
                <a:lnTo>
                  <a:pt x="2040305" y="1271524"/>
                </a:lnTo>
                <a:lnTo>
                  <a:pt x="2040712" y="1271524"/>
                </a:lnTo>
                <a:lnTo>
                  <a:pt x="2036724" y="1276604"/>
                </a:lnTo>
                <a:lnTo>
                  <a:pt x="2037156" y="1275334"/>
                </a:lnTo>
                <a:lnTo>
                  <a:pt x="2032927" y="1280414"/>
                </a:lnTo>
                <a:lnTo>
                  <a:pt x="2033384" y="1280414"/>
                </a:lnTo>
                <a:lnTo>
                  <a:pt x="2028939" y="1284224"/>
                </a:lnTo>
                <a:lnTo>
                  <a:pt x="2029421" y="1284224"/>
                </a:lnTo>
                <a:lnTo>
                  <a:pt x="2024748" y="1289304"/>
                </a:lnTo>
                <a:lnTo>
                  <a:pt x="2025256" y="1288034"/>
                </a:lnTo>
                <a:lnTo>
                  <a:pt x="2020366" y="1293114"/>
                </a:lnTo>
                <a:lnTo>
                  <a:pt x="2020900" y="1291844"/>
                </a:lnTo>
                <a:lnTo>
                  <a:pt x="2015820" y="1295654"/>
                </a:lnTo>
                <a:lnTo>
                  <a:pt x="2016366" y="1295654"/>
                </a:lnTo>
                <a:lnTo>
                  <a:pt x="2011083" y="1299464"/>
                </a:lnTo>
                <a:lnTo>
                  <a:pt x="2011654" y="1299464"/>
                </a:lnTo>
                <a:lnTo>
                  <a:pt x="2006193" y="1302004"/>
                </a:lnTo>
                <a:lnTo>
                  <a:pt x="2006790" y="1302004"/>
                </a:lnTo>
                <a:lnTo>
                  <a:pt x="2001151" y="1305814"/>
                </a:lnTo>
                <a:lnTo>
                  <a:pt x="2001761" y="1304544"/>
                </a:lnTo>
                <a:lnTo>
                  <a:pt x="1995970" y="1308354"/>
                </a:lnTo>
                <a:lnTo>
                  <a:pt x="1996592" y="1308354"/>
                </a:lnTo>
                <a:lnTo>
                  <a:pt x="1990636" y="1310894"/>
                </a:lnTo>
                <a:lnTo>
                  <a:pt x="1991283" y="1309624"/>
                </a:lnTo>
                <a:lnTo>
                  <a:pt x="1985175" y="1312164"/>
                </a:lnTo>
                <a:lnTo>
                  <a:pt x="1985835" y="1312164"/>
                </a:lnTo>
                <a:lnTo>
                  <a:pt x="1979574" y="1314704"/>
                </a:lnTo>
                <a:lnTo>
                  <a:pt x="1980260" y="1314704"/>
                </a:lnTo>
                <a:lnTo>
                  <a:pt x="1973872" y="1315974"/>
                </a:lnTo>
                <a:lnTo>
                  <a:pt x="1974557" y="1315974"/>
                </a:lnTo>
                <a:lnTo>
                  <a:pt x="1968055" y="1317244"/>
                </a:lnTo>
                <a:lnTo>
                  <a:pt x="1968754" y="1317244"/>
                </a:lnTo>
                <a:lnTo>
                  <a:pt x="1962137" y="1318514"/>
                </a:lnTo>
                <a:lnTo>
                  <a:pt x="1962848" y="1318514"/>
                </a:lnTo>
                <a:lnTo>
                  <a:pt x="1956117" y="1319784"/>
                </a:lnTo>
                <a:lnTo>
                  <a:pt x="1956828" y="1318514"/>
                </a:lnTo>
                <a:lnTo>
                  <a:pt x="1949996" y="1319784"/>
                </a:lnTo>
                <a:lnTo>
                  <a:pt x="142963" y="1319784"/>
                </a:lnTo>
                <a:lnTo>
                  <a:pt x="136131" y="1318514"/>
                </a:lnTo>
                <a:lnTo>
                  <a:pt x="136855" y="1319784"/>
                </a:lnTo>
                <a:lnTo>
                  <a:pt x="130124" y="1318514"/>
                </a:lnTo>
                <a:lnTo>
                  <a:pt x="130835" y="1318514"/>
                </a:lnTo>
                <a:lnTo>
                  <a:pt x="124206" y="1317244"/>
                </a:lnTo>
                <a:lnTo>
                  <a:pt x="124904" y="1317244"/>
                </a:lnTo>
                <a:lnTo>
                  <a:pt x="118402" y="1315974"/>
                </a:lnTo>
                <a:lnTo>
                  <a:pt x="119087" y="1315974"/>
                </a:lnTo>
                <a:lnTo>
                  <a:pt x="112712" y="1314704"/>
                </a:lnTo>
                <a:lnTo>
                  <a:pt x="113385" y="1314704"/>
                </a:lnTo>
                <a:lnTo>
                  <a:pt x="107137" y="1312164"/>
                </a:lnTo>
                <a:lnTo>
                  <a:pt x="107797" y="1312164"/>
                </a:lnTo>
                <a:lnTo>
                  <a:pt x="104736" y="1310894"/>
                </a:lnTo>
                <a:lnTo>
                  <a:pt x="101688" y="1309624"/>
                </a:lnTo>
                <a:lnTo>
                  <a:pt x="102336" y="1310894"/>
                </a:lnTo>
                <a:lnTo>
                  <a:pt x="96380" y="1308354"/>
                </a:lnTo>
                <a:lnTo>
                  <a:pt x="97002" y="1308354"/>
                </a:lnTo>
                <a:lnTo>
                  <a:pt x="93129" y="1305814"/>
                </a:lnTo>
                <a:lnTo>
                  <a:pt x="91198" y="1304544"/>
                </a:lnTo>
                <a:lnTo>
                  <a:pt x="91808" y="1305814"/>
                </a:lnTo>
                <a:lnTo>
                  <a:pt x="86182" y="1302004"/>
                </a:lnTo>
                <a:lnTo>
                  <a:pt x="86766" y="1302004"/>
                </a:lnTo>
                <a:lnTo>
                  <a:pt x="81305" y="1299464"/>
                </a:lnTo>
                <a:lnTo>
                  <a:pt x="81876" y="1299464"/>
                </a:lnTo>
                <a:lnTo>
                  <a:pt x="76606" y="1295654"/>
                </a:lnTo>
                <a:lnTo>
                  <a:pt x="77152" y="1295654"/>
                </a:lnTo>
                <a:lnTo>
                  <a:pt x="73761" y="1293114"/>
                </a:lnTo>
                <a:lnTo>
                  <a:pt x="72072" y="1291844"/>
                </a:lnTo>
                <a:lnTo>
                  <a:pt x="72593" y="1293114"/>
                </a:lnTo>
                <a:lnTo>
                  <a:pt x="68935" y="1289304"/>
                </a:lnTo>
                <a:lnTo>
                  <a:pt x="67716" y="1288034"/>
                </a:lnTo>
                <a:lnTo>
                  <a:pt x="68224" y="1289304"/>
                </a:lnTo>
                <a:lnTo>
                  <a:pt x="63550" y="1284224"/>
                </a:lnTo>
                <a:lnTo>
                  <a:pt x="64033" y="1284224"/>
                </a:lnTo>
                <a:lnTo>
                  <a:pt x="59575" y="1280414"/>
                </a:lnTo>
                <a:lnTo>
                  <a:pt x="60032" y="1280414"/>
                </a:lnTo>
                <a:lnTo>
                  <a:pt x="56857" y="1276604"/>
                </a:lnTo>
                <a:lnTo>
                  <a:pt x="55803" y="1275334"/>
                </a:lnTo>
                <a:lnTo>
                  <a:pt x="56235" y="1276604"/>
                </a:lnTo>
                <a:lnTo>
                  <a:pt x="52247" y="1271524"/>
                </a:lnTo>
                <a:lnTo>
                  <a:pt x="52654" y="1271524"/>
                </a:lnTo>
                <a:lnTo>
                  <a:pt x="48907" y="1266444"/>
                </a:lnTo>
                <a:lnTo>
                  <a:pt x="49288" y="1266444"/>
                </a:lnTo>
                <a:lnTo>
                  <a:pt x="46659" y="1262634"/>
                </a:lnTo>
                <a:lnTo>
                  <a:pt x="45796" y="1261364"/>
                </a:lnTo>
                <a:lnTo>
                  <a:pt x="46151" y="1262634"/>
                </a:lnTo>
                <a:lnTo>
                  <a:pt x="43548" y="1257554"/>
                </a:lnTo>
                <a:lnTo>
                  <a:pt x="42913" y="1256284"/>
                </a:lnTo>
                <a:lnTo>
                  <a:pt x="43243" y="1257554"/>
                </a:lnTo>
                <a:lnTo>
                  <a:pt x="40855" y="1252474"/>
                </a:lnTo>
                <a:lnTo>
                  <a:pt x="40271" y="1251204"/>
                </a:lnTo>
                <a:lnTo>
                  <a:pt x="40576" y="1252474"/>
                </a:lnTo>
                <a:lnTo>
                  <a:pt x="37884" y="1246124"/>
                </a:lnTo>
                <a:lnTo>
                  <a:pt x="38150" y="1246124"/>
                </a:lnTo>
                <a:lnTo>
                  <a:pt x="35750" y="1241044"/>
                </a:lnTo>
                <a:lnTo>
                  <a:pt x="35991" y="1241044"/>
                </a:lnTo>
                <a:lnTo>
                  <a:pt x="34290" y="1235964"/>
                </a:lnTo>
                <a:lnTo>
                  <a:pt x="33870" y="1234694"/>
                </a:lnTo>
                <a:lnTo>
                  <a:pt x="34086" y="1235964"/>
                </a:lnTo>
                <a:lnTo>
                  <a:pt x="32270" y="1229614"/>
                </a:lnTo>
                <a:lnTo>
                  <a:pt x="32448" y="1229614"/>
                </a:lnTo>
                <a:lnTo>
                  <a:pt x="31242" y="1224534"/>
                </a:lnTo>
                <a:lnTo>
                  <a:pt x="30949" y="1223264"/>
                </a:lnTo>
                <a:lnTo>
                  <a:pt x="31089" y="1224534"/>
                </a:lnTo>
                <a:lnTo>
                  <a:pt x="30099" y="1218184"/>
                </a:lnTo>
                <a:lnTo>
                  <a:pt x="29908" y="1216914"/>
                </a:lnTo>
                <a:lnTo>
                  <a:pt x="30010" y="1218184"/>
                </a:lnTo>
                <a:lnTo>
                  <a:pt x="29159" y="1211834"/>
                </a:lnTo>
                <a:lnTo>
                  <a:pt x="28816" y="1206754"/>
                </a:lnTo>
                <a:lnTo>
                  <a:pt x="28714" y="1205636"/>
                </a:lnTo>
                <a:lnTo>
                  <a:pt x="28714" y="1205484"/>
                </a:lnTo>
                <a:lnTo>
                  <a:pt x="28575" y="1199134"/>
                </a:lnTo>
                <a:lnTo>
                  <a:pt x="28575" y="661924"/>
                </a:lnTo>
                <a:lnTo>
                  <a:pt x="28714" y="655574"/>
                </a:lnTo>
                <a:lnTo>
                  <a:pt x="28714" y="655434"/>
                </a:lnTo>
                <a:lnTo>
                  <a:pt x="28727" y="655269"/>
                </a:lnTo>
                <a:lnTo>
                  <a:pt x="28816" y="654304"/>
                </a:lnTo>
                <a:lnTo>
                  <a:pt x="29235" y="649224"/>
                </a:lnTo>
                <a:lnTo>
                  <a:pt x="30010" y="642874"/>
                </a:lnTo>
                <a:lnTo>
                  <a:pt x="29908" y="644144"/>
                </a:lnTo>
                <a:lnTo>
                  <a:pt x="30099" y="642874"/>
                </a:lnTo>
                <a:lnTo>
                  <a:pt x="31089" y="636524"/>
                </a:lnTo>
                <a:lnTo>
                  <a:pt x="30949" y="637794"/>
                </a:lnTo>
                <a:lnTo>
                  <a:pt x="31242" y="636524"/>
                </a:lnTo>
                <a:lnTo>
                  <a:pt x="32448" y="631444"/>
                </a:lnTo>
                <a:lnTo>
                  <a:pt x="32270" y="631444"/>
                </a:lnTo>
                <a:lnTo>
                  <a:pt x="34086" y="625094"/>
                </a:lnTo>
                <a:lnTo>
                  <a:pt x="33870" y="626364"/>
                </a:lnTo>
                <a:lnTo>
                  <a:pt x="34290" y="625094"/>
                </a:lnTo>
                <a:lnTo>
                  <a:pt x="35991" y="620014"/>
                </a:lnTo>
                <a:lnTo>
                  <a:pt x="35750" y="620014"/>
                </a:lnTo>
                <a:lnTo>
                  <a:pt x="38150" y="614934"/>
                </a:lnTo>
                <a:lnTo>
                  <a:pt x="37884" y="614934"/>
                </a:lnTo>
                <a:lnTo>
                  <a:pt x="40576" y="608584"/>
                </a:lnTo>
                <a:lnTo>
                  <a:pt x="40271" y="609854"/>
                </a:lnTo>
                <a:lnTo>
                  <a:pt x="40855" y="608584"/>
                </a:lnTo>
                <a:lnTo>
                  <a:pt x="43243" y="603504"/>
                </a:lnTo>
                <a:lnTo>
                  <a:pt x="42913" y="604774"/>
                </a:lnTo>
                <a:lnTo>
                  <a:pt x="43548" y="603504"/>
                </a:lnTo>
                <a:lnTo>
                  <a:pt x="46151" y="598424"/>
                </a:lnTo>
                <a:lnTo>
                  <a:pt x="45796" y="599694"/>
                </a:lnTo>
                <a:lnTo>
                  <a:pt x="46659" y="598424"/>
                </a:lnTo>
                <a:lnTo>
                  <a:pt x="49288" y="594614"/>
                </a:lnTo>
                <a:lnTo>
                  <a:pt x="48907" y="594614"/>
                </a:lnTo>
                <a:lnTo>
                  <a:pt x="52654" y="589534"/>
                </a:lnTo>
                <a:lnTo>
                  <a:pt x="52247" y="589534"/>
                </a:lnTo>
                <a:lnTo>
                  <a:pt x="56235" y="584454"/>
                </a:lnTo>
                <a:lnTo>
                  <a:pt x="55803" y="585724"/>
                </a:lnTo>
                <a:lnTo>
                  <a:pt x="56857" y="584454"/>
                </a:lnTo>
                <a:lnTo>
                  <a:pt x="60032" y="580644"/>
                </a:lnTo>
                <a:lnTo>
                  <a:pt x="59575" y="580644"/>
                </a:lnTo>
                <a:lnTo>
                  <a:pt x="64033" y="576834"/>
                </a:lnTo>
                <a:lnTo>
                  <a:pt x="63550" y="576834"/>
                </a:lnTo>
                <a:lnTo>
                  <a:pt x="68224" y="571754"/>
                </a:lnTo>
                <a:lnTo>
                  <a:pt x="67716" y="573024"/>
                </a:lnTo>
                <a:lnTo>
                  <a:pt x="68935" y="571754"/>
                </a:lnTo>
                <a:lnTo>
                  <a:pt x="72593" y="567944"/>
                </a:lnTo>
                <a:lnTo>
                  <a:pt x="72072" y="569214"/>
                </a:lnTo>
                <a:lnTo>
                  <a:pt x="73761" y="567944"/>
                </a:lnTo>
                <a:lnTo>
                  <a:pt x="77152" y="565404"/>
                </a:lnTo>
                <a:lnTo>
                  <a:pt x="76606" y="565404"/>
                </a:lnTo>
                <a:lnTo>
                  <a:pt x="81876" y="561594"/>
                </a:lnTo>
                <a:lnTo>
                  <a:pt x="81305" y="561594"/>
                </a:lnTo>
                <a:lnTo>
                  <a:pt x="86766" y="559054"/>
                </a:lnTo>
                <a:lnTo>
                  <a:pt x="86182" y="559054"/>
                </a:lnTo>
                <a:lnTo>
                  <a:pt x="91808" y="555244"/>
                </a:lnTo>
                <a:lnTo>
                  <a:pt x="91198" y="556514"/>
                </a:lnTo>
                <a:lnTo>
                  <a:pt x="93129" y="555244"/>
                </a:lnTo>
                <a:lnTo>
                  <a:pt x="97002" y="552704"/>
                </a:lnTo>
                <a:lnTo>
                  <a:pt x="96380" y="552704"/>
                </a:lnTo>
                <a:lnTo>
                  <a:pt x="102336" y="550164"/>
                </a:lnTo>
                <a:lnTo>
                  <a:pt x="101688" y="551434"/>
                </a:lnTo>
                <a:lnTo>
                  <a:pt x="104736" y="550164"/>
                </a:lnTo>
                <a:lnTo>
                  <a:pt x="107797" y="548894"/>
                </a:lnTo>
                <a:lnTo>
                  <a:pt x="107137" y="548894"/>
                </a:lnTo>
                <a:lnTo>
                  <a:pt x="113385" y="546354"/>
                </a:lnTo>
                <a:lnTo>
                  <a:pt x="112712" y="546354"/>
                </a:lnTo>
                <a:lnTo>
                  <a:pt x="119087" y="545084"/>
                </a:lnTo>
                <a:lnTo>
                  <a:pt x="118402" y="545084"/>
                </a:lnTo>
                <a:lnTo>
                  <a:pt x="124904" y="543814"/>
                </a:lnTo>
                <a:lnTo>
                  <a:pt x="124206" y="543814"/>
                </a:lnTo>
                <a:lnTo>
                  <a:pt x="130835" y="542544"/>
                </a:lnTo>
                <a:lnTo>
                  <a:pt x="130124" y="542544"/>
                </a:lnTo>
                <a:lnTo>
                  <a:pt x="136855" y="541274"/>
                </a:lnTo>
                <a:lnTo>
                  <a:pt x="136131" y="542544"/>
                </a:lnTo>
                <a:lnTo>
                  <a:pt x="142963" y="541274"/>
                </a:lnTo>
                <a:lnTo>
                  <a:pt x="1949996" y="541274"/>
                </a:lnTo>
                <a:lnTo>
                  <a:pt x="1956828" y="542544"/>
                </a:lnTo>
                <a:lnTo>
                  <a:pt x="1956117" y="541274"/>
                </a:lnTo>
                <a:lnTo>
                  <a:pt x="1962848" y="542544"/>
                </a:lnTo>
                <a:lnTo>
                  <a:pt x="1962137" y="542544"/>
                </a:lnTo>
                <a:lnTo>
                  <a:pt x="1968754" y="543814"/>
                </a:lnTo>
                <a:lnTo>
                  <a:pt x="1968055" y="543814"/>
                </a:lnTo>
                <a:lnTo>
                  <a:pt x="1974557" y="545084"/>
                </a:lnTo>
                <a:lnTo>
                  <a:pt x="1973872" y="545084"/>
                </a:lnTo>
                <a:lnTo>
                  <a:pt x="1980260" y="546354"/>
                </a:lnTo>
                <a:lnTo>
                  <a:pt x="1979574" y="546354"/>
                </a:lnTo>
                <a:lnTo>
                  <a:pt x="1985835" y="548894"/>
                </a:lnTo>
                <a:lnTo>
                  <a:pt x="1985175" y="548894"/>
                </a:lnTo>
                <a:lnTo>
                  <a:pt x="1991283" y="551434"/>
                </a:lnTo>
                <a:lnTo>
                  <a:pt x="1990636" y="550164"/>
                </a:lnTo>
                <a:lnTo>
                  <a:pt x="1996592" y="552704"/>
                </a:lnTo>
                <a:lnTo>
                  <a:pt x="1995970" y="552704"/>
                </a:lnTo>
                <a:lnTo>
                  <a:pt x="2001761" y="556514"/>
                </a:lnTo>
                <a:lnTo>
                  <a:pt x="2001151" y="555244"/>
                </a:lnTo>
                <a:lnTo>
                  <a:pt x="2006790" y="559054"/>
                </a:lnTo>
                <a:lnTo>
                  <a:pt x="2006193" y="559054"/>
                </a:lnTo>
                <a:lnTo>
                  <a:pt x="2011654" y="561594"/>
                </a:lnTo>
                <a:lnTo>
                  <a:pt x="2011083" y="561594"/>
                </a:lnTo>
                <a:lnTo>
                  <a:pt x="2016366" y="565404"/>
                </a:lnTo>
                <a:lnTo>
                  <a:pt x="2015820" y="565404"/>
                </a:lnTo>
                <a:lnTo>
                  <a:pt x="2020900" y="569214"/>
                </a:lnTo>
                <a:lnTo>
                  <a:pt x="2020366" y="567944"/>
                </a:lnTo>
                <a:lnTo>
                  <a:pt x="2025256" y="573024"/>
                </a:lnTo>
                <a:lnTo>
                  <a:pt x="2024748" y="571754"/>
                </a:lnTo>
                <a:lnTo>
                  <a:pt x="2029421" y="576834"/>
                </a:lnTo>
                <a:lnTo>
                  <a:pt x="2028939" y="576834"/>
                </a:lnTo>
                <a:lnTo>
                  <a:pt x="2033384" y="580644"/>
                </a:lnTo>
                <a:lnTo>
                  <a:pt x="2032927" y="580644"/>
                </a:lnTo>
                <a:lnTo>
                  <a:pt x="2037156" y="585724"/>
                </a:lnTo>
                <a:lnTo>
                  <a:pt x="2036724" y="584454"/>
                </a:lnTo>
                <a:lnTo>
                  <a:pt x="2040712" y="589534"/>
                </a:lnTo>
                <a:lnTo>
                  <a:pt x="2040305" y="589534"/>
                </a:lnTo>
                <a:lnTo>
                  <a:pt x="2044052" y="594614"/>
                </a:lnTo>
                <a:lnTo>
                  <a:pt x="2043671" y="594614"/>
                </a:lnTo>
                <a:lnTo>
                  <a:pt x="2047176" y="599694"/>
                </a:lnTo>
                <a:lnTo>
                  <a:pt x="2046820" y="598424"/>
                </a:lnTo>
                <a:lnTo>
                  <a:pt x="2050059" y="604774"/>
                </a:lnTo>
                <a:lnTo>
                  <a:pt x="2049729" y="603504"/>
                </a:lnTo>
                <a:lnTo>
                  <a:pt x="2052688" y="609854"/>
                </a:lnTo>
                <a:lnTo>
                  <a:pt x="2052396" y="608584"/>
                </a:lnTo>
                <a:lnTo>
                  <a:pt x="2055088" y="614934"/>
                </a:lnTo>
                <a:lnTo>
                  <a:pt x="2054809" y="614934"/>
                </a:lnTo>
                <a:lnTo>
                  <a:pt x="2057222" y="620014"/>
                </a:lnTo>
                <a:lnTo>
                  <a:pt x="2056980" y="620014"/>
                </a:lnTo>
                <a:lnTo>
                  <a:pt x="2059089" y="626364"/>
                </a:lnTo>
                <a:lnTo>
                  <a:pt x="2058885" y="625094"/>
                </a:lnTo>
                <a:lnTo>
                  <a:pt x="2060702" y="631444"/>
                </a:lnTo>
                <a:lnTo>
                  <a:pt x="2060524" y="631444"/>
                </a:lnTo>
                <a:lnTo>
                  <a:pt x="2062022" y="637794"/>
                </a:lnTo>
                <a:lnTo>
                  <a:pt x="2061883" y="636524"/>
                </a:lnTo>
                <a:lnTo>
                  <a:pt x="2062861" y="642874"/>
                </a:lnTo>
                <a:lnTo>
                  <a:pt x="2063064" y="644144"/>
                </a:lnTo>
                <a:lnTo>
                  <a:pt x="2062949" y="642874"/>
                </a:lnTo>
                <a:lnTo>
                  <a:pt x="2063813" y="649224"/>
                </a:lnTo>
                <a:lnTo>
                  <a:pt x="2064143" y="654304"/>
                </a:lnTo>
                <a:lnTo>
                  <a:pt x="2064245" y="655434"/>
                </a:lnTo>
                <a:lnTo>
                  <a:pt x="2064385" y="661924"/>
                </a:lnTo>
                <a:lnTo>
                  <a:pt x="2064397" y="1199134"/>
                </a:lnTo>
                <a:lnTo>
                  <a:pt x="2064397" y="574255"/>
                </a:lnTo>
                <a:lnTo>
                  <a:pt x="2063394" y="573024"/>
                </a:lnTo>
                <a:lnTo>
                  <a:pt x="2062505" y="571754"/>
                </a:lnTo>
                <a:lnTo>
                  <a:pt x="2059863" y="567944"/>
                </a:lnTo>
                <a:lnTo>
                  <a:pt x="2058987" y="566674"/>
                </a:lnTo>
                <a:lnTo>
                  <a:pt x="2054301" y="561594"/>
                </a:lnTo>
                <a:lnTo>
                  <a:pt x="2049386" y="556514"/>
                </a:lnTo>
                <a:lnTo>
                  <a:pt x="2048090" y="555244"/>
                </a:lnTo>
                <a:lnTo>
                  <a:pt x="2044217" y="551434"/>
                </a:lnTo>
                <a:lnTo>
                  <a:pt x="2042858" y="550164"/>
                </a:lnTo>
                <a:lnTo>
                  <a:pt x="2038819" y="546354"/>
                </a:lnTo>
                <a:lnTo>
                  <a:pt x="2033206" y="542544"/>
                </a:lnTo>
                <a:lnTo>
                  <a:pt x="2031250" y="541274"/>
                </a:lnTo>
                <a:lnTo>
                  <a:pt x="2027364" y="538734"/>
                </a:lnTo>
                <a:lnTo>
                  <a:pt x="2021332" y="533654"/>
                </a:lnTo>
                <a:lnTo>
                  <a:pt x="2015096" y="531114"/>
                </a:lnTo>
                <a:lnTo>
                  <a:pt x="2008682" y="527304"/>
                </a:lnTo>
                <a:lnTo>
                  <a:pt x="1995322" y="522224"/>
                </a:lnTo>
                <a:lnTo>
                  <a:pt x="1981339" y="517144"/>
                </a:lnTo>
                <a:lnTo>
                  <a:pt x="1959356" y="513334"/>
                </a:lnTo>
                <a:lnTo>
                  <a:pt x="1132611" y="513334"/>
                </a:lnTo>
                <a:lnTo>
                  <a:pt x="1248181" y="397764"/>
                </a:lnTo>
                <a:lnTo>
                  <a:pt x="1190269" y="397764"/>
                </a:lnTo>
                <a:lnTo>
                  <a:pt x="1190269" y="0"/>
                </a:lnTo>
                <a:lnTo>
                  <a:pt x="1074445" y="0"/>
                </a:lnTo>
                <a:lnTo>
                  <a:pt x="1074445" y="397764"/>
                </a:lnTo>
                <a:lnTo>
                  <a:pt x="1016533" y="397764"/>
                </a:lnTo>
                <a:lnTo>
                  <a:pt x="1132103" y="513334"/>
                </a:lnTo>
                <a:lnTo>
                  <a:pt x="133616" y="513334"/>
                </a:lnTo>
                <a:lnTo>
                  <a:pt x="111633" y="517144"/>
                </a:lnTo>
                <a:lnTo>
                  <a:pt x="97637" y="522224"/>
                </a:lnTo>
                <a:lnTo>
                  <a:pt x="84289" y="527304"/>
                </a:lnTo>
                <a:lnTo>
                  <a:pt x="77863" y="531114"/>
                </a:lnTo>
                <a:lnTo>
                  <a:pt x="71640" y="533654"/>
                </a:lnTo>
                <a:lnTo>
                  <a:pt x="65595" y="538734"/>
                </a:lnTo>
                <a:lnTo>
                  <a:pt x="59766" y="542544"/>
                </a:lnTo>
                <a:lnTo>
                  <a:pt x="54140" y="546354"/>
                </a:lnTo>
                <a:lnTo>
                  <a:pt x="29565" y="573024"/>
                </a:lnTo>
                <a:lnTo>
                  <a:pt x="25425" y="578104"/>
                </a:lnTo>
                <a:lnTo>
                  <a:pt x="6692" y="617474"/>
                </a:lnTo>
                <a:lnTo>
                  <a:pt x="4686" y="623824"/>
                </a:lnTo>
                <a:lnTo>
                  <a:pt x="0" y="661924"/>
                </a:lnTo>
                <a:lnTo>
                  <a:pt x="0" y="1199134"/>
                </a:lnTo>
                <a:lnTo>
                  <a:pt x="4686" y="1237234"/>
                </a:lnTo>
                <a:lnTo>
                  <a:pt x="6692" y="1243584"/>
                </a:lnTo>
                <a:lnTo>
                  <a:pt x="9029" y="1251204"/>
                </a:lnTo>
                <a:lnTo>
                  <a:pt x="29565" y="1288034"/>
                </a:lnTo>
                <a:lnTo>
                  <a:pt x="33985" y="1294384"/>
                </a:lnTo>
                <a:lnTo>
                  <a:pt x="65595" y="1322324"/>
                </a:lnTo>
                <a:lnTo>
                  <a:pt x="71640" y="1327404"/>
                </a:lnTo>
                <a:lnTo>
                  <a:pt x="77863" y="1329944"/>
                </a:lnTo>
                <a:lnTo>
                  <a:pt x="84289" y="1333754"/>
                </a:lnTo>
                <a:lnTo>
                  <a:pt x="97637" y="1338834"/>
                </a:lnTo>
                <a:lnTo>
                  <a:pt x="111633" y="1343914"/>
                </a:lnTo>
                <a:lnTo>
                  <a:pt x="133616" y="1347724"/>
                </a:lnTo>
                <a:lnTo>
                  <a:pt x="1959356" y="1347724"/>
                </a:lnTo>
                <a:lnTo>
                  <a:pt x="1981339" y="1343914"/>
                </a:lnTo>
                <a:lnTo>
                  <a:pt x="1995322" y="1338834"/>
                </a:lnTo>
                <a:lnTo>
                  <a:pt x="2008682" y="1333754"/>
                </a:lnTo>
                <a:lnTo>
                  <a:pt x="2015096" y="1329944"/>
                </a:lnTo>
                <a:lnTo>
                  <a:pt x="2021332" y="1327404"/>
                </a:lnTo>
                <a:lnTo>
                  <a:pt x="2027364" y="1322324"/>
                </a:lnTo>
                <a:lnTo>
                  <a:pt x="2031250" y="1319784"/>
                </a:lnTo>
                <a:lnTo>
                  <a:pt x="2033206" y="1318514"/>
                </a:lnTo>
                <a:lnTo>
                  <a:pt x="2038819" y="1314704"/>
                </a:lnTo>
                <a:lnTo>
                  <a:pt x="2042858" y="1310894"/>
                </a:lnTo>
                <a:lnTo>
                  <a:pt x="2044217" y="1309624"/>
                </a:lnTo>
                <a:lnTo>
                  <a:pt x="2048090" y="1305814"/>
                </a:lnTo>
                <a:lnTo>
                  <a:pt x="2049386" y="1304544"/>
                </a:lnTo>
                <a:lnTo>
                  <a:pt x="2054301" y="1299464"/>
                </a:lnTo>
                <a:lnTo>
                  <a:pt x="2058987" y="1294384"/>
                </a:lnTo>
                <a:lnTo>
                  <a:pt x="2059863" y="1293114"/>
                </a:lnTo>
                <a:lnTo>
                  <a:pt x="2062505" y="1289304"/>
                </a:lnTo>
                <a:lnTo>
                  <a:pt x="2063394" y="1288034"/>
                </a:lnTo>
                <a:lnTo>
                  <a:pt x="2067547" y="1282954"/>
                </a:lnTo>
                <a:lnTo>
                  <a:pt x="2071420" y="1276604"/>
                </a:lnTo>
                <a:lnTo>
                  <a:pt x="2075002" y="1270254"/>
                </a:lnTo>
                <a:lnTo>
                  <a:pt x="2078291" y="1263904"/>
                </a:lnTo>
                <a:lnTo>
                  <a:pt x="2078875" y="1262634"/>
                </a:lnTo>
                <a:lnTo>
                  <a:pt x="2081263" y="1257554"/>
                </a:lnTo>
                <a:lnTo>
                  <a:pt x="2083396" y="1252474"/>
                </a:lnTo>
                <a:lnTo>
                  <a:pt x="2083930" y="1251204"/>
                </a:lnTo>
                <a:lnTo>
                  <a:pt x="2086279" y="1243584"/>
                </a:lnTo>
                <a:lnTo>
                  <a:pt x="2088286" y="1237234"/>
                </a:lnTo>
                <a:lnTo>
                  <a:pt x="2088553" y="1235964"/>
                </a:lnTo>
                <a:lnTo>
                  <a:pt x="2089950" y="1229614"/>
                </a:lnTo>
                <a:lnTo>
                  <a:pt x="2090813" y="1224534"/>
                </a:lnTo>
                <a:lnTo>
                  <a:pt x="2091258" y="1221994"/>
                </a:lnTo>
                <a:lnTo>
                  <a:pt x="2091728" y="1218184"/>
                </a:lnTo>
                <a:lnTo>
                  <a:pt x="2092198" y="1214374"/>
                </a:lnTo>
                <a:lnTo>
                  <a:pt x="2092769" y="1206754"/>
                </a:lnTo>
                <a:lnTo>
                  <a:pt x="2092960" y="1199134"/>
                </a:lnTo>
                <a:lnTo>
                  <a:pt x="2092960" y="661924"/>
                </a:lnTo>
                <a:close/>
              </a:path>
            </a:pathLst>
          </a:custGeom>
          <a:solidFill>
            <a:srgbClr val="BEBEB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18"/>
          <p:cNvSpPr txBox="1"/>
          <p:nvPr/>
        </p:nvSpPr>
        <p:spPr>
          <a:xfrm>
            <a:off x="3940892" y="2989661"/>
            <a:ext cx="1370076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lang="zh-CN" altLang="en-US" sz="2400" b="1" spc="-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任务开展</a:t>
            </a:r>
            <a:endParaRPr lang="zh-CN" altLang="en-US" sz="2400" b="1" spc="-6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4510761" y="3567023"/>
            <a:ext cx="231732" cy="532031"/>
          </a:xfrm>
          <a:custGeom>
            <a:avLst/>
            <a:gdLst/>
            <a:ahLst/>
            <a:cxnLst/>
            <a:rect l="l" t="t" r="r" b="b"/>
            <a:pathLst>
              <a:path w="231775" h="532129">
                <a:moveTo>
                  <a:pt x="115824" y="531876"/>
                </a:moveTo>
                <a:lnTo>
                  <a:pt x="0" y="416051"/>
                </a:lnTo>
                <a:lnTo>
                  <a:pt x="57912" y="416051"/>
                </a:lnTo>
                <a:lnTo>
                  <a:pt x="57912" y="0"/>
                </a:lnTo>
                <a:lnTo>
                  <a:pt x="173736" y="0"/>
                </a:lnTo>
                <a:lnTo>
                  <a:pt x="173736" y="416051"/>
                </a:lnTo>
                <a:lnTo>
                  <a:pt x="231648" y="416051"/>
                </a:lnTo>
                <a:lnTo>
                  <a:pt x="115824" y="53187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20"/>
          <p:cNvSpPr/>
          <p:nvPr/>
        </p:nvSpPr>
        <p:spPr>
          <a:xfrm>
            <a:off x="3494416" y="4154925"/>
            <a:ext cx="2221454" cy="834236"/>
          </a:xfrm>
          <a:custGeom>
            <a:avLst/>
            <a:gdLst/>
            <a:ahLst/>
            <a:cxnLst/>
            <a:rect l="l" t="t" r="r" b="b"/>
            <a:pathLst>
              <a:path w="2221865" h="834389">
                <a:moveTo>
                  <a:pt x="2088261" y="834389"/>
                </a:moveTo>
                <a:lnTo>
                  <a:pt x="133616" y="834389"/>
                </a:lnTo>
                <a:lnTo>
                  <a:pt x="111632" y="830579"/>
                </a:lnTo>
                <a:lnTo>
                  <a:pt x="97637" y="825500"/>
                </a:lnTo>
                <a:lnTo>
                  <a:pt x="84289" y="820420"/>
                </a:lnTo>
                <a:lnTo>
                  <a:pt x="77863" y="816610"/>
                </a:lnTo>
                <a:lnTo>
                  <a:pt x="71640" y="814070"/>
                </a:lnTo>
                <a:lnTo>
                  <a:pt x="65595" y="808989"/>
                </a:lnTo>
                <a:lnTo>
                  <a:pt x="59766" y="805179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25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89"/>
                </a:lnTo>
                <a:lnTo>
                  <a:pt x="4686" y="110489"/>
                </a:lnTo>
                <a:lnTo>
                  <a:pt x="6692" y="104139"/>
                </a:lnTo>
                <a:lnTo>
                  <a:pt x="9029" y="96520"/>
                </a:lnTo>
                <a:lnTo>
                  <a:pt x="29565" y="59689"/>
                </a:lnTo>
                <a:lnTo>
                  <a:pt x="33985" y="53339"/>
                </a:lnTo>
                <a:lnTo>
                  <a:pt x="65595" y="25400"/>
                </a:lnTo>
                <a:lnTo>
                  <a:pt x="71640" y="20320"/>
                </a:lnTo>
                <a:lnTo>
                  <a:pt x="77863" y="17779"/>
                </a:lnTo>
                <a:lnTo>
                  <a:pt x="84289" y="13970"/>
                </a:lnTo>
                <a:lnTo>
                  <a:pt x="97637" y="8889"/>
                </a:lnTo>
                <a:lnTo>
                  <a:pt x="111632" y="3810"/>
                </a:lnTo>
                <a:lnTo>
                  <a:pt x="133616" y="0"/>
                </a:lnTo>
                <a:lnTo>
                  <a:pt x="2088261" y="0"/>
                </a:lnTo>
                <a:lnTo>
                  <a:pt x="2110244" y="3810"/>
                </a:lnTo>
                <a:lnTo>
                  <a:pt x="2124227" y="8889"/>
                </a:lnTo>
                <a:lnTo>
                  <a:pt x="2137587" y="13970"/>
                </a:lnTo>
                <a:lnTo>
                  <a:pt x="2144001" y="17779"/>
                </a:lnTo>
                <a:lnTo>
                  <a:pt x="2150237" y="20320"/>
                </a:lnTo>
                <a:lnTo>
                  <a:pt x="2156269" y="25400"/>
                </a:lnTo>
                <a:lnTo>
                  <a:pt x="2160164" y="27939"/>
                </a:lnTo>
                <a:lnTo>
                  <a:pt x="136855" y="27939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5" y="30479"/>
                </a:lnTo>
                <a:lnTo>
                  <a:pt x="124904" y="30479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712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29"/>
                </a:lnTo>
                <a:lnTo>
                  <a:pt x="102336" y="36829"/>
                </a:lnTo>
                <a:lnTo>
                  <a:pt x="96380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82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24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79"/>
                </a:lnTo>
                <a:lnTo>
                  <a:pt x="49288" y="81279"/>
                </a:lnTo>
                <a:lnTo>
                  <a:pt x="46669" y="85089"/>
                </a:lnTo>
                <a:lnTo>
                  <a:pt x="46151" y="85089"/>
                </a:lnTo>
                <a:lnTo>
                  <a:pt x="43560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84" y="101600"/>
                </a:lnTo>
                <a:lnTo>
                  <a:pt x="38150" y="101600"/>
                </a:lnTo>
                <a:lnTo>
                  <a:pt x="35750" y="106679"/>
                </a:lnTo>
                <a:lnTo>
                  <a:pt x="35991" y="106679"/>
                </a:lnTo>
                <a:lnTo>
                  <a:pt x="34295" y="111760"/>
                </a:lnTo>
                <a:lnTo>
                  <a:pt x="34086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49" y="123189"/>
                </a:lnTo>
                <a:lnTo>
                  <a:pt x="31089" y="123189"/>
                </a:lnTo>
                <a:lnTo>
                  <a:pt x="30105" y="129539"/>
                </a:lnTo>
                <a:lnTo>
                  <a:pt x="29159" y="135889"/>
                </a:lnTo>
                <a:lnTo>
                  <a:pt x="28818" y="140970"/>
                </a:lnTo>
                <a:lnTo>
                  <a:pt x="28575" y="148589"/>
                </a:lnTo>
                <a:lnTo>
                  <a:pt x="28575" y="685800"/>
                </a:lnTo>
                <a:lnTo>
                  <a:pt x="28752" y="692150"/>
                </a:lnTo>
                <a:lnTo>
                  <a:pt x="29235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49" y="711200"/>
                </a:lnTo>
                <a:lnTo>
                  <a:pt x="32448" y="716279"/>
                </a:lnTo>
                <a:lnTo>
                  <a:pt x="32270" y="716279"/>
                </a:lnTo>
                <a:lnTo>
                  <a:pt x="34086" y="722629"/>
                </a:lnTo>
                <a:lnTo>
                  <a:pt x="34295" y="722629"/>
                </a:lnTo>
                <a:lnTo>
                  <a:pt x="35991" y="727710"/>
                </a:lnTo>
                <a:lnTo>
                  <a:pt x="35750" y="727710"/>
                </a:lnTo>
                <a:lnTo>
                  <a:pt x="38150" y="732789"/>
                </a:lnTo>
                <a:lnTo>
                  <a:pt x="37884" y="732789"/>
                </a:lnTo>
                <a:lnTo>
                  <a:pt x="40576" y="739139"/>
                </a:lnTo>
                <a:lnTo>
                  <a:pt x="40866" y="739139"/>
                </a:lnTo>
                <a:lnTo>
                  <a:pt x="43243" y="744220"/>
                </a:lnTo>
                <a:lnTo>
                  <a:pt x="43561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89"/>
                </a:lnTo>
                <a:lnTo>
                  <a:pt x="52247" y="758189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79"/>
                </a:lnTo>
                <a:lnTo>
                  <a:pt x="59575" y="767079"/>
                </a:lnTo>
                <a:lnTo>
                  <a:pt x="64033" y="770889"/>
                </a:lnTo>
                <a:lnTo>
                  <a:pt x="63550" y="770889"/>
                </a:lnTo>
                <a:lnTo>
                  <a:pt x="68224" y="775970"/>
                </a:lnTo>
                <a:lnTo>
                  <a:pt x="68935" y="775970"/>
                </a:lnTo>
                <a:lnTo>
                  <a:pt x="72593" y="779779"/>
                </a:lnTo>
                <a:lnTo>
                  <a:pt x="73765" y="779779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29"/>
                </a:lnTo>
                <a:lnTo>
                  <a:pt x="81305" y="786129"/>
                </a:lnTo>
                <a:lnTo>
                  <a:pt x="86766" y="788670"/>
                </a:lnTo>
                <a:lnTo>
                  <a:pt x="86182" y="788670"/>
                </a:lnTo>
                <a:lnTo>
                  <a:pt x="91808" y="792479"/>
                </a:lnTo>
                <a:lnTo>
                  <a:pt x="93133" y="792479"/>
                </a:lnTo>
                <a:lnTo>
                  <a:pt x="97002" y="795020"/>
                </a:lnTo>
                <a:lnTo>
                  <a:pt x="96380" y="795020"/>
                </a:lnTo>
                <a:lnTo>
                  <a:pt x="102336" y="797560"/>
                </a:lnTo>
                <a:lnTo>
                  <a:pt x="104743" y="797560"/>
                </a:lnTo>
                <a:lnTo>
                  <a:pt x="107797" y="798829"/>
                </a:lnTo>
                <a:lnTo>
                  <a:pt x="107137" y="798829"/>
                </a:lnTo>
                <a:lnTo>
                  <a:pt x="113385" y="801370"/>
                </a:lnTo>
                <a:lnTo>
                  <a:pt x="112712" y="801370"/>
                </a:lnTo>
                <a:lnTo>
                  <a:pt x="119087" y="802639"/>
                </a:lnTo>
                <a:lnTo>
                  <a:pt x="118402" y="802639"/>
                </a:lnTo>
                <a:lnTo>
                  <a:pt x="124904" y="803910"/>
                </a:lnTo>
                <a:lnTo>
                  <a:pt x="124205" y="803910"/>
                </a:lnTo>
                <a:lnTo>
                  <a:pt x="130835" y="805179"/>
                </a:lnTo>
                <a:lnTo>
                  <a:pt x="130124" y="805179"/>
                </a:lnTo>
                <a:lnTo>
                  <a:pt x="136855" y="806450"/>
                </a:lnTo>
                <a:lnTo>
                  <a:pt x="2160164" y="806450"/>
                </a:lnTo>
                <a:lnTo>
                  <a:pt x="2156269" y="808989"/>
                </a:lnTo>
                <a:lnTo>
                  <a:pt x="2150237" y="814070"/>
                </a:lnTo>
                <a:lnTo>
                  <a:pt x="2144001" y="816610"/>
                </a:lnTo>
                <a:lnTo>
                  <a:pt x="2137587" y="820420"/>
                </a:lnTo>
                <a:lnTo>
                  <a:pt x="2124227" y="825500"/>
                </a:lnTo>
                <a:lnTo>
                  <a:pt x="2110244" y="830579"/>
                </a:lnTo>
                <a:lnTo>
                  <a:pt x="2088261" y="834389"/>
                </a:lnTo>
                <a:close/>
              </a:path>
              <a:path w="2221865" h="834389">
                <a:moveTo>
                  <a:pt x="136131" y="29210"/>
                </a:moveTo>
                <a:lnTo>
                  <a:pt x="136855" y="27939"/>
                </a:lnTo>
                <a:lnTo>
                  <a:pt x="142963" y="27939"/>
                </a:lnTo>
                <a:lnTo>
                  <a:pt x="136131" y="29210"/>
                </a:lnTo>
                <a:close/>
              </a:path>
              <a:path w="2221865" h="834389">
                <a:moveTo>
                  <a:pt x="2085733" y="29210"/>
                </a:moveTo>
                <a:lnTo>
                  <a:pt x="2078901" y="27939"/>
                </a:lnTo>
                <a:lnTo>
                  <a:pt x="2085009" y="27939"/>
                </a:lnTo>
                <a:lnTo>
                  <a:pt x="2085733" y="29210"/>
                </a:lnTo>
                <a:close/>
              </a:path>
              <a:path w="2221865" h="834389">
                <a:moveTo>
                  <a:pt x="2120188" y="38100"/>
                </a:moveTo>
                <a:lnTo>
                  <a:pt x="2114080" y="35560"/>
                </a:lnTo>
                <a:lnTo>
                  <a:pt x="2114740" y="35560"/>
                </a:lnTo>
                <a:lnTo>
                  <a:pt x="2108479" y="33020"/>
                </a:lnTo>
                <a:lnTo>
                  <a:pt x="2109165" y="33020"/>
                </a:lnTo>
                <a:lnTo>
                  <a:pt x="2102777" y="31750"/>
                </a:lnTo>
                <a:lnTo>
                  <a:pt x="2103462" y="31750"/>
                </a:lnTo>
                <a:lnTo>
                  <a:pt x="2096960" y="30479"/>
                </a:lnTo>
                <a:lnTo>
                  <a:pt x="2097659" y="30479"/>
                </a:lnTo>
                <a:lnTo>
                  <a:pt x="2091042" y="29210"/>
                </a:lnTo>
                <a:lnTo>
                  <a:pt x="2091753" y="29210"/>
                </a:lnTo>
                <a:lnTo>
                  <a:pt x="2085009" y="27939"/>
                </a:lnTo>
                <a:lnTo>
                  <a:pt x="2160164" y="27939"/>
                </a:lnTo>
                <a:lnTo>
                  <a:pt x="2162111" y="29210"/>
                </a:lnTo>
                <a:lnTo>
                  <a:pt x="2167724" y="33020"/>
                </a:lnTo>
                <a:lnTo>
                  <a:pt x="2171773" y="36829"/>
                </a:lnTo>
                <a:lnTo>
                  <a:pt x="2119541" y="36829"/>
                </a:lnTo>
                <a:lnTo>
                  <a:pt x="2120188" y="38100"/>
                </a:lnTo>
                <a:close/>
              </a:path>
              <a:path w="2221865" h="834389">
                <a:moveTo>
                  <a:pt x="101688" y="38100"/>
                </a:moveTo>
                <a:lnTo>
                  <a:pt x="102336" y="36829"/>
                </a:lnTo>
                <a:lnTo>
                  <a:pt x="104743" y="36829"/>
                </a:lnTo>
                <a:lnTo>
                  <a:pt x="101688" y="38100"/>
                </a:lnTo>
                <a:close/>
              </a:path>
              <a:path w="2221865" h="834389">
                <a:moveTo>
                  <a:pt x="2130666" y="43179"/>
                </a:moveTo>
                <a:lnTo>
                  <a:pt x="2124875" y="39370"/>
                </a:lnTo>
                <a:lnTo>
                  <a:pt x="2125497" y="39370"/>
                </a:lnTo>
                <a:lnTo>
                  <a:pt x="2119541" y="36829"/>
                </a:lnTo>
                <a:lnTo>
                  <a:pt x="2171773" y="36829"/>
                </a:lnTo>
                <a:lnTo>
                  <a:pt x="2173122" y="38100"/>
                </a:lnTo>
                <a:lnTo>
                  <a:pt x="2176999" y="41910"/>
                </a:lnTo>
                <a:lnTo>
                  <a:pt x="2130056" y="41910"/>
                </a:lnTo>
                <a:lnTo>
                  <a:pt x="2130666" y="43179"/>
                </a:lnTo>
                <a:close/>
              </a:path>
              <a:path w="2221865" h="834389">
                <a:moveTo>
                  <a:pt x="91198" y="43179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79"/>
                </a:lnTo>
                <a:close/>
              </a:path>
              <a:path w="2221865" h="834389">
                <a:moveTo>
                  <a:pt x="2149805" y="55879"/>
                </a:moveTo>
                <a:lnTo>
                  <a:pt x="2144725" y="52070"/>
                </a:lnTo>
                <a:lnTo>
                  <a:pt x="2145271" y="52070"/>
                </a:lnTo>
                <a:lnTo>
                  <a:pt x="2139988" y="48260"/>
                </a:lnTo>
                <a:lnTo>
                  <a:pt x="2140559" y="48260"/>
                </a:lnTo>
                <a:lnTo>
                  <a:pt x="2135098" y="45720"/>
                </a:lnTo>
                <a:lnTo>
                  <a:pt x="2135695" y="45720"/>
                </a:lnTo>
                <a:lnTo>
                  <a:pt x="2130056" y="41910"/>
                </a:lnTo>
                <a:lnTo>
                  <a:pt x="2176999" y="41910"/>
                </a:lnTo>
                <a:lnTo>
                  <a:pt x="2178291" y="43179"/>
                </a:lnTo>
                <a:lnTo>
                  <a:pt x="2183206" y="48260"/>
                </a:lnTo>
                <a:lnTo>
                  <a:pt x="2187892" y="53339"/>
                </a:lnTo>
                <a:lnTo>
                  <a:pt x="2188773" y="54610"/>
                </a:lnTo>
                <a:lnTo>
                  <a:pt x="2149271" y="54610"/>
                </a:lnTo>
                <a:lnTo>
                  <a:pt x="2149805" y="55879"/>
                </a:lnTo>
                <a:close/>
              </a:path>
              <a:path w="2221865" h="834389">
                <a:moveTo>
                  <a:pt x="72072" y="55879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79"/>
                </a:lnTo>
                <a:close/>
              </a:path>
              <a:path w="2221865" h="834389">
                <a:moveTo>
                  <a:pt x="2154161" y="59689"/>
                </a:moveTo>
                <a:lnTo>
                  <a:pt x="2149271" y="54610"/>
                </a:lnTo>
                <a:lnTo>
                  <a:pt x="2188773" y="54610"/>
                </a:lnTo>
                <a:lnTo>
                  <a:pt x="2191418" y="58420"/>
                </a:lnTo>
                <a:lnTo>
                  <a:pt x="2153653" y="58420"/>
                </a:lnTo>
                <a:lnTo>
                  <a:pt x="2154161" y="59689"/>
                </a:lnTo>
                <a:close/>
              </a:path>
              <a:path w="2221865" h="834389">
                <a:moveTo>
                  <a:pt x="67716" y="59689"/>
                </a:moveTo>
                <a:lnTo>
                  <a:pt x="68224" y="58420"/>
                </a:lnTo>
                <a:lnTo>
                  <a:pt x="68935" y="58420"/>
                </a:lnTo>
                <a:lnTo>
                  <a:pt x="67716" y="59689"/>
                </a:lnTo>
                <a:close/>
              </a:path>
              <a:path w="2221865" h="834389">
                <a:moveTo>
                  <a:pt x="2166061" y="72389"/>
                </a:moveTo>
                <a:lnTo>
                  <a:pt x="2161832" y="67310"/>
                </a:lnTo>
                <a:lnTo>
                  <a:pt x="2162289" y="67310"/>
                </a:lnTo>
                <a:lnTo>
                  <a:pt x="2157844" y="63500"/>
                </a:lnTo>
                <a:lnTo>
                  <a:pt x="2158326" y="63500"/>
                </a:lnTo>
                <a:lnTo>
                  <a:pt x="2153653" y="58420"/>
                </a:lnTo>
                <a:lnTo>
                  <a:pt x="2191418" y="58420"/>
                </a:lnTo>
                <a:lnTo>
                  <a:pt x="2192299" y="59689"/>
                </a:lnTo>
                <a:lnTo>
                  <a:pt x="2196452" y="64770"/>
                </a:lnTo>
                <a:lnTo>
                  <a:pt x="2200325" y="71120"/>
                </a:lnTo>
                <a:lnTo>
                  <a:pt x="2165629" y="71120"/>
                </a:lnTo>
                <a:lnTo>
                  <a:pt x="2166061" y="72389"/>
                </a:lnTo>
                <a:close/>
              </a:path>
              <a:path w="2221865" h="834389">
                <a:moveTo>
                  <a:pt x="55803" y="72389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89"/>
                </a:lnTo>
                <a:close/>
              </a:path>
              <a:path w="2221865" h="834389">
                <a:moveTo>
                  <a:pt x="2176081" y="86360"/>
                </a:moveTo>
                <a:lnTo>
                  <a:pt x="2172576" y="81279"/>
                </a:lnTo>
                <a:lnTo>
                  <a:pt x="2172957" y="81279"/>
                </a:lnTo>
                <a:lnTo>
                  <a:pt x="2169210" y="76200"/>
                </a:lnTo>
                <a:lnTo>
                  <a:pt x="2169617" y="76200"/>
                </a:lnTo>
                <a:lnTo>
                  <a:pt x="2165629" y="71120"/>
                </a:lnTo>
                <a:lnTo>
                  <a:pt x="2200325" y="71120"/>
                </a:lnTo>
                <a:lnTo>
                  <a:pt x="2203907" y="77470"/>
                </a:lnTo>
                <a:lnTo>
                  <a:pt x="2207196" y="83820"/>
                </a:lnTo>
                <a:lnTo>
                  <a:pt x="2207790" y="85089"/>
                </a:lnTo>
                <a:lnTo>
                  <a:pt x="2175725" y="85089"/>
                </a:lnTo>
                <a:lnTo>
                  <a:pt x="2176081" y="86360"/>
                </a:lnTo>
                <a:close/>
              </a:path>
              <a:path w="2221865" h="834389">
                <a:moveTo>
                  <a:pt x="45796" y="86360"/>
                </a:moveTo>
                <a:lnTo>
                  <a:pt x="46151" y="85089"/>
                </a:lnTo>
                <a:lnTo>
                  <a:pt x="46669" y="85089"/>
                </a:lnTo>
                <a:lnTo>
                  <a:pt x="45796" y="86360"/>
                </a:lnTo>
                <a:close/>
              </a:path>
              <a:path w="2221865" h="834389">
                <a:moveTo>
                  <a:pt x="2178964" y="91439"/>
                </a:moveTo>
                <a:lnTo>
                  <a:pt x="2175725" y="85089"/>
                </a:lnTo>
                <a:lnTo>
                  <a:pt x="2207790" y="85089"/>
                </a:lnTo>
                <a:lnTo>
                  <a:pt x="2210168" y="90170"/>
                </a:lnTo>
                <a:lnTo>
                  <a:pt x="2178634" y="90170"/>
                </a:lnTo>
                <a:lnTo>
                  <a:pt x="2178964" y="91439"/>
                </a:lnTo>
                <a:close/>
              </a:path>
              <a:path w="2221865" h="834389">
                <a:moveTo>
                  <a:pt x="42913" y="91439"/>
                </a:moveTo>
                <a:lnTo>
                  <a:pt x="43243" y="90170"/>
                </a:lnTo>
                <a:lnTo>
                  <a:pt x="43560" y="90170"/>
                </a:lnTo>
                <a:lnTo>
                  <a:pt x="42913" y="91439"/>
                </a:lnTo>
                <a:close/>
              </a:path>
              <a:path w="2221865" h="834389">
                <a:moveTo>
                  <a:pt x="2181593" y="96520"/>
                </a:moveTo>
                <a:lnTo>
                  <a:pt x="2178634" y="90170"/>
                </a:lnTo>
                <a:lnTo>
                  <a:pt x="2210168" y="90170"/>
                </a:lnTo>
                <a:lnTo>
                  <a:pt x="2212301" y="95250"/>
                </a:lnTo>
                <a:lnTo>
                  <a:pt x="2181301" y="95250"/>
                </a:lnTo>
                <a:lnTo>
                  <a:pt x="2181593" y="96520"/>
                </a:lnTo>
                <a:close/>
              </a:path>
              <a:path w="2221865" h="834389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221865" h="834389">
                <a:moveTo>
                  <a:pt x="2187994" y="113029"/>
                </a:moveTo>
                <a:lnTo>
                  <a:pt x="2185885" y="106679"/>
                </a:lnTo>
                <a:lnTo>
                  <a:pt x="2186127" y="106679"/>
                </a:lnTo>
                <a:lnTo>
                  <a:pt x="2183714" y="101600"/>
                </a:lnTo>
                <a:lnTo>
                  <a:pt x="2183993" y="101600"/>
                </a:lnTo>
                <a:lnTo>
                  <a:pt x="2181301" y="95250"/>
                </a:lnTo>
                <a:lnTo>
                  <a:pt x="2212301" y="95250"/>
                </a:lnTo>
                <a:lnTo>
                  <a:pt x="2212835" y="96520"/>
                </a:lnTo>
                <a:lnTo>
                  <a:pt x="2215184" y="104139"/>
                </a:lnTo>
                <a:lnTo>
                  <a:pt x="2217191" y="110489"/>
                </a:lnTo>
                <a:lnTo>
                  <a:pt x="2217468" y="111760"/>
                </a:lnTo>
                <a:lnTo>
                  <a:pt x="2187790" y="111760"/>
                </a:lnTo>
                <a:lnTo>
                  <a:pt x="2187994" y="113029"/>
                </a:lnTo>
                <a:close/>
              </a:path>
              <a:path w="2221865" h="834389">
                <a:moveTo>
                  <a:pt x="33870" y="113029"/>
                </a:moveTo>
                <a:lnTo>
                  <a:pt x="34086" y="111760"/>
                </a:lnTo>
                <a:lnTo>
                  <a:pt x="34295" y="111760"/>
                </a:lnTo>
                <a:lnTo>
                  <a:pt x="33870" y="113029"/>
                </a:lnTo>
                <a:close/>
              </a:path>
              <a:path w="2221865" h="834389">
                <a:moveTo>
                  <a:pt x="2190927" y="124460"/>
                </a:moveTo>
                <a:lnTo>
                  <a:pt x="2189429" y="118110"/>
                </a:lnTo>
                <a:lnTo>
                  <a:pt x="2189606" y="118110"/>
                </a:lnTo>
                <a:lnTo>
                  <a:pt x="2187790" y="111760"/>
                </a:lnTo>
                <a:lnTo>
                  <a:pt x="2217468" y="111760"/>
                </a:lnTo>
                <a:lnTo>
                  <a:pt x="2218855" y="118110"/>
                </a:lnTo>
                <a:lnTo>
                  <a:pt x="2219727" y="123189"/>
                </a:lnTo>
                <a:lnTo>
                  <a:pt x="2190788" y="123189"/>
                </a:lnTo>
                <a:lnTo>
                  <a:pt x="2190927" y="124460"/>
                </a:lnTo>
                <a:close/>
              </a:path>
              <a:path w="2221865" h="834389">
                <a:moveTo>
                  <a:pt x="30949" y="124460"/>
                </a:moveTo>
                <a:lnTo>
                  <a:pt x="31089" y="123189"/>
                </a:lnTo>
                <a:lnTo>
                  <a:pt x="31249" y="123189"/>
                </a:lnTo>
                <a:lnTo>
                  <a:pt x="30949" y="124460"/>
                </a:lnTo>
                <a:close/>
              </a:path>
              <a:path w="2221865" h="834389">
                <a:moveTo>
                  <a:pt x="2221706" y="142239"/>
                </a:moveTo>
                <a:lnTo>
                  <a:pt x="2193163" y="142239"/>
                </a:lnTo>
                <a:lnTo>
                  <a:pt x="2193124" y="140970"/>
                </a:lnTo>
                <a:lnTo>
                  <a:pt x="2192642" y="135889"/>
                </a:lnTo>
                <a:lnTo>
                  <a:pt x="2191854" y="129539"/>
                </a:lnTo>
                <a:lnTo>
                  <a:pt x="2190788" y="123189"/>
                </a:lnTo>
                <a:lnTo>
                  <a:pt x="2219727" y="123189"/>
                </a:lnTo>
                <a:lnTo>
                  <a:pt x="2220163" y="125729"/>
                </a:lnTo>
                <a:lnTo>
                  <a:pt x="2221103" y="133350"/>
                </a:lnTo>
                <a:lnTo>
                  <a:pt x="2221674" y="140970"/>
                </a:lnTo>
                <a:lnTo>
                  <a:pt x="2221706" y="142239"/>
                </a:lnTo>
                <a:close/>
              </a:path>
              <a:path w="2221865" h="834389">
                <a:moveTo>
                  <a:pt x="29908" y="130810"/>
                </a:moveTo>
                <a:lnTo>
                  <a:pt x="30010" y="129539"/>
                </a:lnTo>
                <a:lnTo>
                  <a:pt x="29908" y="130810"/>
                </a:lnTo>
                <a:close/>
              </a:path>
              <a:path w="2221865" h="834389">
                <a:moveTo>
                  <a:pt x="2191969" y="130810"/>
                </a:moveTo>
                <a:lnTo>
                  <a:pt x="2191772" y="129539"/>
                </a:lnTo>
                <a:lnTo>
                  <a:pt x="2191969" y="130810"/>
                </a:lnTo>
                <a:close/>
              </a:path>
              <a:path w="2221865" h="834389">
                <a:moveTo>
                  <a:pt x="28726" y="142095"/>
                </a:moveTo>
                <a:lnTo>
                  <a:pt x="28752" y="140970"/>
                </a:lnTo>
                <a:lnTo>
                  <a:pt x="28726" y="142095"/>
                </a:lnTo>
                <a:close/>
              </a:path>
              <a:path w="2221865" h="834389">
                <a:moveTo>
                  <a:pt x="2193151" y="142095"/>
                </a:moveTo>
                <a:lnTo>
                  <a:pt x="2193058" y="140970"/>
                </a:lnTo>
                <a:lnTo>
                  <a:pt x="2193151" y="142095"/>
                </a:lnTo>
                <a:close/>
              </a:path>
              <a:path w="2221865" h="834389">
                <a:moveTo>
                  <a:pt x="28723" y="142239"/>
                </a:moveTo>
                <a:lnTo>
                  <a:pt x="28726" y="142095"/>
                </a:lnTo>
                <a:lnTo>
                  <a:pt x="28723" y="142239"/>
                </a:lnTo>
                <a:close/>
              </a:path>
              <a:path w="2221865" h="834389">
                <a:moveTo>
                  <a:pt x="2220633" y="704850"/>
                </a:moveTo>
                <a:lnTo>
                  <a:pt x="2191854" y="704850"/>
                </a:lnTo>
                <a:lnTo>
                  <a:pt x="2192718" y="698500"/>
                </a:lnTo>
                <a:lnTo>
                  <a:pt x="2193163" y="692150"/>
                </a:lnTo>
                <a:lnTo>
                  <a:pt x="2193302" y="685800"/>
                </a:lnTo>
                <a:lnTo>
                  <a:pt x="2193290" y="148589"/>
                </a:lnTo>
                <a:lnTo>
                  <a:pt x="2193151" y="142095"/>
                </a:lnTo>
                <a:lnTo>
                  <a:pt x="2193163" y="142239"/>
                </a:lnTo>
                <a:lnTo>
                  <a:pt x="2221706" y="142239"/>
                </a:lnTo>
                <a:lnTo>
                  <a:pt x="2221865" y="148589"/>
                </a:lnTo>
                <a:lnTo>
                  <a:pt x="2221865" y="685800"/>
                </a:lnTo>
                <a:lnTo>
                  <a:pt x="2221674" y="693420"/>
                </a:lnTo>
                <a:lnTo>
                  <a:pt x="2221103" y="701039"/>
                </a:lnTo>
                <a:lnTo>
                  <a:pt x="2220633" y="704850"/>
                </a:lnTo>
                <a:close/>
              </a:path>
              <a:path w="2221865" h="834389">
                <a:moveTo>
                  <a:pt x="30105" y="704850"/>
                </a:moveTo>
                <a:lnTo>
                  <a:pt x="29908" y="703579"/>
                </a:lnTo>
                <a:lnTo>
                  <a:pt x="30105" y="704850"/>
                </a:lnTo>
                <a:close/>
              </a:path>
              <a:path w="2221865" h="834389">
                <a:moveTo>
                  <a:pt x="2219727" y="711200"/>
                </a:moveTo>
                <a:lnTo>
                  <a:pt x="2190788" y="711200"/>
                </a:lnTo>
                <a:lnTo>
                  <a:pt x="2191969" y="703579"/>
                </a:lnTo>
                <a:lnTo>
                  <a:pt x="2191854" y="704850"/>
                </a:lnTo>
                <a:lnTo>
                  <a:pt x="2220633" y="704850"/>
                </a:lnTo>
                <a:lnTo>
                  <a:pt x="2220163" y="708660"/>
                </a:lnTo>
                <a:lnTo>
                  <a:pt x="2219727" y="711200"/>
                </a:lnTo>
                <a:close/>
              </a:path>
              <a:path w="2221865" h="834389">
                <a:moveTo>
                  <a:pt x="31249" y="711200"/>
                </a:moveTo>
                <a:lnTo>
                  <a:pt x="31089" y="711200"/>
                </a:lnTo>
                <a:lnTo>
                  <a:pt x="30949" y="709929"/>
                </a:lnTo>
                <a:lnTo>
                  <a:pt x="31249" y="711200"/>
                </a:lnTo>
                <a:close/>
              </a:path>
              <a:path w="2221865" h="834389">
                <a:moveTo>
                  <a:pt x="2217468" y="722629"/>
                </a:moveTo>
                <a:lnTo>
                  <a:pt x="2187790" y="722629"/>
                </a:lnTo>
                <a:lnTo>
                  <a:pt x="2189606" y="716279"/>
                </a:lnTo>
                <a:lnTo>
                  <a:pt x="2189429" y="716279"/>
                </a:lnTo>
                <a:lnTo>
                  <a:pt x="2190927" y="709929"/>
                </a:lnTo>
                <a:lnTo>
                  <a:pt x="2190788" y="711200"/>
                </a:lnTo>
                <a:lnTo>
                  <a:pt x="2219727" y="711200"/>
                </a:lnTo>
                <a:lnTo>
                  <a:pt x="2218855" y="716279"/>
                </a:lnTo>
                <a:lnTo>
                  <a:pt x="2217468" y="722629"/>
                </a:lnTo>
                <a:close/>
              </a:path>
              <a:path w="2221865" h="834389">
                <a:moveTo>
                  <a:pt x="34295" y="722629"/>
                </a:moveTo>
                <a:lnTo>
                  <a:pt x="34086" y="722629"/>
                </a:lnTo>
                <a:lnTo>
                  <a:pt x="33870" y="721360"/>
                </a:lnTo>
                <a:lnTo>
                  <a:pt x="34295" y="722629"/>
                </a:lnTo>
                <a:close/>
              </a:path>
              <a:path w="2221865" h="834389">
                <a:moveTo>
                  <a:pt x="2212301" y="739139"/>
                </a:moveTo>
                <a:lnTo>
                  <a:pt x="2181301" y="739139"/>
                </a:lnTo>
                <a:lnTo>
                  <a:pt x="2183993" y="732789"/>
                </a:lnTo>
                <a:lnTo>
                  <a:pt x="2183714" y="732789"/>
                </a:lnTo>
                <a:lnTo>
                  <a:pt x="2186127" y="727710"/>
                </a:lnTo>
                <a:lnTo>
                  <a:pt x="2185885" y="727710"/>
                </a:lnTo>
                <a:lnTo>
                  <a:pt x="2187994" y="721360"/>
                </a:lnTo>
                <a:lnTo>
                  <a:pt x="2187790" y="722629"/>
                </a:lnTo>
                <a:lnTo>
                  <a:pt x="2217468" y="722629"/>
                </a:lnTo>
                <a:lnTo>
                  <a:pt x="2217191" y="723900"/>
                </a:lnTo>
                <a:lnTo>
                  <a:pt x="2215184" y="730250"/>
                </a:lnTo>
                <a:lnTo>
                  <a:pt x="2212835" y="737870"/>
                </a:lnTo>
                <a:lnTo>
                  <a:pt x="2212301" y="739139"/>
                </a:lnTo>
                <a:close/>
              </a:path>
              <a:path w="2221865" h="834389">
                <a:moveTo>
                  <a:pt x="40866" y="739139"/>
                </a:moveTo>
                <a:lnTo>
                  <a:pt x="40576" y="739139"/>
                </a:lnTo>
                <a:lnTo>
                  <a:pt x="40271" y="737870"/>
                </a:lnTo>
                <a:lnTo>
                  <a:pt x="40866" y="739139"/>
                </a:lnTo>
                <a:close/>
              </a:path>
              <a:path w="2221865" h="834389">
                <a:moveTo>
                  <a:pt x="2210168" y="744220"/>
                </a:moveTo>
                <a:lnTo>
                  <a:pt x="2178634" y="744220"/>
                </a:lnTo>
                <a:lnTo>
                  <a:pt x="2181593" y="737870"/>
                </a:lnTo>
                <a:lnTo>
                  <a:pt x="2181301" y="739139"/>
                </a:lnTo>
                <a:lnTo>
                  <a:pt x="2212301" y="739139"/>
                </a:lnTo>
                <a:lnTo>
                  <a:pt x="2210168" y="744220"/>
                </a:lnTo>
                <a:close/>
              </a:path>
              <a:path w="2221865" h="834389">
                <a:moveTo>
                  <a:pt x="43561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1" y="744220"/>
                </a:lnTo>
                <a:close/>
              </a:path>
              <a:path w="2221865" h="834389">
                <a:moveTo>
                  <a:pt x="2207790" y="749300"/>
                </a:moveTo>
                <a:lnTo>
                  <a:pt x="2175725" y="749300"/>
                </a:lnTo>
                <a:lnTo>
                  <a:pt x="2178964" y="742950"/>
                </a:lnTo>
                <a:lnTo>
                  <a:pt x="2178634" y="744220"/>
                </a:lnTo>
                <a:lnTo>
                  <a:pt x="2210168" y="744220"/>
                </a:lnTo>
                <a:lnTo>
                  <a:pt x="2207790" y="749300"/>
                </a:lnTo>
                <a:close/>
              </a:path>
              <a:path w="2221865" h="834389">
                <a:moveTo>
                  <a:pt x="46669" y="749300"/>
                </a:moveTo>
                <a:lnTo>
                  <a:pt x="46151" y="749300"/>
                </a:lnTo>
                <a:lnTo>
                  <a:pt x="45796" y="748029"/>
                </a:lnTo>
                <a:lnTo>
                  <a:pt x="46669" y="749300"/>
                </a:lnTo>
                <a:close/>
              </a:path>
              <a:path w="2221865" h="834389">
                <a:moveTo>
                  <a:pt x="2200325" y="763270"/>
                </a:moveTo>
                <a:lnTo>
                  <a:pt x="2165629" y="763270"/>
                </a:lnTo>
                <a:lnTo>
                  <a:pt x="2169617" y="758189"/>
                </a:lnTo>
                <a:lnTo>
                  <a:pt x="2169210" y="758189"/>
                </a:lnTo>
                <a:lnTo>
                  <a:pt x="2172957" y="753110"/>
                </a:lnTo>
                <a:lnTo>
                  <a:pt x="2172576" y="753110"/>
                </a:lnTo>
                <a:lnTo>
                  <a:pt x="2176081" y="748029"/>
                </a:lnTo>
                <a:lnTo>
                  <a:pt x="2175725" y="749300"/>
                </a:lnTo>
                <a:lnTo>
                  <a:pt x="2207790" y="749300"/>
                </a:lnTo>
                <a:lnTo>
                  <a:pt x="2207196" y="750570"/>
                </a:lnTo>
                <a:lnTo>
                  <a:pt x="2203907" y="756920"/>
                </a:lnTo>
                <a:lnTo>
                  <a:pt x="2200325" y="763270"/>
                </a:lnTo>
                <a:close/>
              </a:path>
              <a:path w="2221865" h="834389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221865" h="834389">
                <a:moveTo>
                  <a:pt x="2191418" y="775970"/>
                </a:moveTo>
                <a:lnTo>
                  <a:pt x="2153653" y="775970"/>
                </a:lnTo>
                <a:lnTo>
                  <a:pt x="2158326" y="770889"/>
                </a:lnTo>
                <a:lnTo>
                  <a:pt x="2157844" y="770889"/>
                </a:lnTo>
                <a:lnTo>
                  <a:pt x="2162289" y="767079"/>
                </a:lnTo>
                <a:lnTo>
                  <a:pt x="2161832" y="767079"/>
                </a:lnTo>
                <a:lnTo>
                  <a:pt x="2166061" y="762000"/>
                </a:lnTo>
                <a:lnTo>
                  <a:pt x="2165629" y="763270"/>
                </a:lnTo>
                <a:lnTo>
                  <a:pt x="2200325" y="763270"/>
                </a:lnTo>
                <a:lnTo>
                  <a:pt x="2196452" y="769620"/>
                </a:lnTo>
                <a:lnTo>
                  <a:pt x="2192299" y="774700"/>
                </a:lnTo>
                <a:lnTo>
                  <a:pt x="2191418" y="775970"/>
                </a:lnTo>
                <a:close/>
              </a:path>
              <a:path w="2221865" h="834389">
                <a:moveTo>
                  <a:pt x="68935" y="775970"/>
                </a:moveTo>
                <a:lnTo>
                  <a:pt x="68224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221865" h="834389">
                <a:moveTo>
                  <a:pt x="2188773" y="779779"/>
                </a:moveTo>
                <a:lnTo>
                  <a:pt x="2149271" y="779779"/>
                </a:lnTo>
                <a:lnTo>
                  <a:pt x="2154161" y="774700"/>
                </a:lnTo>
                <a:lnTo>
                  <a:pt x="2153653" y="775970"/>
                </a:lnTo>
                <a:lnTo>
                  <a:pt x="2191418" y="775970"/>
                </a:lnTo>
                <a:lnTo>
                  <a:pt x="2188773" y="779779"/>
                </a:lnTo>
                <a:close/>
              </a:path>
              <a:path w="2221865" h="834389">
                <a:moveTo>
                  <a:pt x="73765" y="779779"/>
                </a:moveTo>
                <a:lnTo>
                  <a:pt x="72593" y="779779"/>
                </a:lnTo>
                <a:lnTo>
                  <a:pt x="72072" y="778510"/>
                </a:lnTo>
                <a:lnTo>
                  <a:pt x="73765" y="779779"/>
                </a:lnTo>
                <a:close/>
              </a:path>
              <a:path w="2221865" h="834389">
                <a:moveTo>
                  <a:pt x="2176999" y="792479"/>
                </a:moveTo>
                <a:lnTo>
                  <a:pt x="2130056" y="792479"/>
                </a:lnTo>
                <a:lnTo>
                  <a:pt x="2135695" y="788670"/>
                </a:lnTo>
                <a:lnTo>
                  <a:pt x="2135098" y="788670"/>
                </a:lnTo>
                <a:lnTo>
                  <a:pt x="2140559" y="786129"/>
                </a:lnTo>
                <a:lnTo>
                  <a:pt x="2139988" y="786129"/>
                </a:lnTo>
                <a:lnTo>
                  <a:pt x="2145271" y="782320"/>
                </a:lnTo>
                <a:lnTo>
                  <a:pt x="2144725" y="782320"/>
                </a:lnTo>
                <a:lnTo>
                  <a:pt x="2149805" y="778510"/>
                </a:lnTo>
                <a:lnTo>
                  <a:pt x="2149271" y="779779"/>
                </a:lnTo>
                <a:lnTo>
                  <a:pt x="2188773" y="779779"/>
                </a:lnTo>
                <a:lnTo>
                  <a:pt x="2187892" y="781050"/>
                </a:lnTo>
                <a:lnTo>
                  <a:pt x="2183206" y="786129"/>
                </a:lnTo>
                <a:lnTo>
                  <a:pt x="2178291" y="791210"/>
                </a:lnTo>
                <a:lnTo>
                  <a:pt x="2176999" y="792479"/>
                </a:lnTo>
                <a:close/>
              </a:path>
              <a:path w="2221865" h="834389">
                <a:moveTo>
                  <a:pt x="93133" y="792479"/>
                </a:moveTo>
                <a:lnTo>
                  <a:pt x="91808" y="792479"/>
                </a:lnTo>
                <a:lnTo>
                  <a:pt x="91198" y="791210"/>
                </a:lnTo>
                <a:lnTo>
                  <a:pt x="93133" y="792479"/>
                </a:lnTo>
                <a:close/>
              </a:path>
              <a:path w="2221865" h="834389">
                <a:moveTo>
                  <a:pt x="2171773" y="797560"/>
                </a:moveTo>
                <a:lnTo>
                  <a:pt x="2119541" y="797560"/>
                </a:lnTo>
                <a:lnTo>
                  <a:pt x="2125497" y="795020"/>
                </a:lnTo>
                <a:lnTo>
                  <a:pt x="2124875" y="795020"/>
                </a:lnTo>
                <a:lnTo>
                  <a:pt x="2130666" y="791210"/>
                </a:lnTo>
                <a:lnTo>
                  <a:pt x="2130056" y="792479"/>
                </a:lnTo>
                <a:lnTo>
                  <a:pt x="2176999" y="792479"/>
                </a:lnTo>
                <a:lnTo>
                  <a:pt x="2173122" y="796289"/>
                </a:lnTo>
                <a:lnTo>
                  <a:pt x="2171773" y="797560"/>
                </a:lnTo>
                <a:close/>
              </a:path>
              <a:path w="2221865" h="834389">
                <a:moveTo>
                  <a:pt x="104743" y="797560"/>
                </a:moveTo>
                <a:lnTo>
                  <a:pt x="102336" y="797560"/>
                </a:lnTo>
                <a:lnTo>
                  <a:pt x="101688" y="796289"/>
                </a:lnTo>
                <a:lnTo>
                  <a:pt x="104743" y="797560"/>
                </a:lnTo>
                <a:close/>
              </a:path>
              <a:path w="2221865" h="834389">
                <a:moveTo>
                  <a:pt x="2160164" y="806450"/>
                </a:moveTo>
                <a:lnTo>
                  <a:pt x="2085009" y="806450"/>
                </a:lnTo>
                <a:lnTo>
                  <a:pt x="2091753" y="805179"/>
                </a:lnTo>
                <a:lnTo>
                  <a:pt x="2091042" y="805179"/>
                </a:lnTo>
                <a:lnTo>
                  <a:pt x="2097659" y="803910"/>
                </a:lnTo>
                <a:lnTo>
                  <a:pt x="2096960" y="803910"/>
                </a:lnTo>
                <a:lnTo>
                  <a:pt x="2103462" y="802639"/>
                </a:lnTo>
                <a:lnTo>
                  <a:pt x="2102777" y="802639"/>
                </a:lnTo>
                <a:lnTo>
                  <a:pt x="2109165" y="801370"/>
                </a:lnTo>
                <a:lnTo>
                  <a:pt x="2108479" y="801370"/>
                </a:lnTo>
                <a:lnTo>
                  <a:pt x="2114740" y="798829"/>
                </a:lnTo>
                <a:lnTo>
                  <a:pt x="2114080" y="798829"/>
                </a:lnTo>
                <a:lnTo>
                  <a:pt x="2120188" y="796289"/>
                </a:lnTo>
                <a:lnTo>
                  <a:pt x="2119541" y="797560"/>
                </a:lnTo>
                <a:lnTo>
                  <a:pt x="2171773" y="797560"/>
                </a:lnTo>
                <a:lnTo>
                  <a:pt x="2167724" y="801370"/>
                </a:lnTo>
                <a:lnTo>
                  <a:pt x="2162111" y="805179"/>
                </a:lnTo>
                <a:lnTo>
                  <a:pt x="2160164" y="806450"/>
                </a:lnTo>
                <a:close/>
              </a:path>
              <a:path w="2221865" h="834389">
                <a:moveTo>
                  <a:pt x="142963" y="806450"/>
                </a:moveTo>
                <a:lnTo>
                  <a:pt x="136855" y="806450"/>
                </a:lnTo>
                <a:lnTo>
                  <a:pt x="136131" y="805179"/>
                </a:lnTo>
                <a:lnTo>
                  <a:pt x="142963" y="806450"/>
                </a:lnTo>
                <a:close/>
              </a:path>
              <a:path w="2221865" h="834389">
                <a:moveTo>
                  <a:pt x="2085009" y="806450"/>
                </a:moveTo>
                <a:lnTo>
                  <a:pt x="2078901" y="806450"/>
                </a:lnTo>
                <a:lnTo>
                  <a:pt x="2085733" y="805179"/>
                </a:lnTo>
                <a:lnTo>
                  <a:pt x="2085009" y="806450"/>
                </a:lnTo>
                <a:close/>
              </a:path>
            </a:pathLst>
          </a:custGeom>
          <a:solidFill>
            <a:srgbClr val="BEBEB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21"/>
          <p:cNvSpPr txBox="1"/>
          <p:nvPr/>
        </p:nvSpPr>
        <p:spPr>
          <a:xfrm>
            <a:off x="3983429" y="4380689"/>
            <a:ext cx="1386583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任务反馈</a:t>
            </a:r>
            <a:endParaRPr lang="zh-CN" altLang="en-US" sz="2400" b="1" spc="-6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22"/>
          <p:cNvSpPr/>
          <p:nvPr/>
        </p:nvSpPr>
        <p:spPr>
          <a:xfrm>
            <a:off x="4510761" y="5046553"/>
            <a:ext cx="230461" cy="443783"/>
          </a:xfrm>
          <a:custGeom>
            <a:avLst/>
            <a:gdLst/>
            <a:ahLst/>
            <a:cxnLst/>
            <a:rect l="l" t="t" r="r" b="b"/>
            <a:pathLst>
              <a:path w="230504" h="443864">
                <a:moveTo>
                  <a:pt x="114300" y="443484"/>
                </a:moveTo>
                <a:lnTo>
                  <a:pt x="0" y="329184"/>
                </a:lnTo>
                <a:lnTo>
                  <a:pt x="57912" y="329184"/>
                </a:lnTo>
                <a:lnTo>
                  <a:pt x="57912" y="0"/>
                </a:lnTo>
                <a:lnTo>
                  <a:pt x="172212" y="0"/>
                </a:lnTo>
                <a:lnTo>
                  <a:pt x="172212" y="329184"/>
                </a:lnTo>
                <a:lnTo>
                  <a:pt x="230124" y="329184"/>
                </a:lnTo>
                <a:lnTo>
                  <a:pt x="114300" y="44348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23"/>
          <p:cNvSpPr/>
          <p:nvPr/>
        </p:nvSpPr>
        <p:spPr>
          <a:xfrm>
            <a:off x="3493781" y="5564364"/>
            <a:ext cx="2092572" cy="834236"/>
          </a:xfrm>
          <a:custGeom>
            <a:avLst/>
            <a:gdLst/>
            <a:ahLst/>
            <a:cxnLst/>
            <a:rect l="l" t="t" r="r" b="b"/>
            <a:pathLst>
              <a:path w="2092960" h="834389">
                <a:moveTo>
                  <a:pt x="1959355" y="834389"/>
                </a:moveTo>
                <a:lnTo>
                  <a:pt x="133616" y="834389"/>
                </a:lnTo>
                <a:lnTo>
                  <a:pt x="111633" y="830579"/>
                </a:lnTo>
                <a:lnTo>
                  <a:pt x="97637" y="825500"/>
                </a:lnTo>
                <a:lnTo>
                  <a:pt x="84289" y="820420"/>
                </a:lnTo>
                <a:lnTo>
                  <a:pt x="77863" y="816610"/>
                </a:lnTo>
                <a:lnTo>
                  <a:pt x="71640" y="814070"/>
                </a:lnTo>
                <a:lnTo>
                  <a:pt x="65595" y="808989"/>
                </a:lnTo>
                <a:lnTo>
                  <a:pt x="59766" y="805179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25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89"/>
                </a:lnTo>
                <a:lnTo>
                  <a:pt x="4686" y="110489"/>
                </a:lnTo>
                <a:lnTo>
                  <a:pt x="6692" y="104139"/>
                </a:lnTo>
                <a:lnTo>
                  <a:pt x="9029" y="96520"/>
                </a:lnTo>
                <a:lnTo>
                  <a:pt x="29565" y="59689"/>
                </a:lnTo>
                <a:lnTo>
                  <a:pt x="33985" y="53339"/>
                </a:lnTo>
                <a:lnTo>
                  <a:pt x="65595" y="25400"/>
                </a:lnTo>
                <a:lnTo>
                  <a:pt x="71640" y="20320"/>
                </a:lnTo>
                <a:lnTo>
                  <a:pt x="77863" y="17779"/>
                </a:lnTo>
                <a:lnTo>
                  <a:pt x="84289" y="13970"/>
                </a:lnTo>
                <a:lnTo>
                  <a:pt x="97637" y="8889"/>
                </a:lnTo>
                <a:lnTo>
                  <a:pt x="111633" y="3810"/>
                </a:lnTo>
                <a:lnTo>
                  <a:pt x="133616" y="0"/>
                </a:lnTo>
                <a:lnTo>
                  <a:pt x="1959355" y="0"/>
                </a:lnTo>
                <a:lnTo>
                  <a:pt x="1981339" y="3810"/>
                </a:lnTo>
                <a:lnTo>
                  <a:pt x="1995322" y="8889"/>
                </a:lnTo>
                <a:lnTo>
                  <a:pt x="2008682" y="13970"/>
                </a:lnTo>
                <a:lnTo>
                  <a:pt x="2015096" y="17779"/>
                </a:lnTo>
                <a:lnTo>
                  <a:pt x="2021332" y="20320"/>
                </a:lnTo>
                <a:lnTo>
                  <a:pt x="2027364" y="25400"/>
                </a:lnTo>
                <a:lnTo>
                  <a:pt x="2031259" y="27939"/>
                </a:lnTo>
                <a:lnTo>
                  <a:pt x="136855" y="27939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5" y="30479"/>
                </a:lnTo>
                <a:lnTo>
                  <a:pt x="124904" y="30479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712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29"/>
                </a:lnTo>
                <a:lnTo>
                  <a:pt x="102336" y="36829"/>
                </a:lnTo>
                <a:lnTo>
                  <a:pt x="96380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82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24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79"/>
                </a:lnTo>
                <a:lnTo>
                  <a:pt x="49288" y="81279"/>
                </a:lnTo>
                <a:lnTo>
                  <a:pt x="46669" y="85089"/>
                </a:lnTo>
                <a:lnTo>
                  <a:pt x="46151" y="85089"/>
                </a:lnTo>
                <a:lnTo>
                  <a:pt x="43561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84" y="101600"/>
                </a:lnTo>
                <a:lnTo>
                  <a:pt x="38150" y="101600"/>
                </a:lnTo>
                <a:lnTo>
                  <a:pt x="35750" y="106679"/>
                </a:lnTo>
                <a:lnTo>
                  <a:pt x="35991" y="106679"/>
                </a:lnTo>
                <a:lnTo>
                  <a:pt x="34295" y="111760"/>
                </a:lnTo>
                <a:lnTo>
                  <a:pt x="34086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49" y="123189"/>
                </a:lnTo>
                <a:lnTo>
                  <a:pt x="31089" y="123189"/>
                </a:lnTo>
                <a:lnTo>
                  <a:pt x="30105" y="129539"/>
                </a:lnTo>
                <a:lnTo>
                  <a:pt x="29159" y="135889"/>
                </a:lnTo>
                <a:lnTo>
                  <a:pt x="28818" y="140970"/>
                </a:lnTo>
                <a:lnTo>
                  <a:pt x="28575" y="148589"/>
                </a:lnTo>
                <a:lnTo>
                  <a:pt x="28575" y="685800"/>
                </a:lnTo>
                <a:lnTo>
                  <a:pt x="28752" y="692150"/>
                </a:lnTo>
                <a:lnTo>
                  <a:pt x="29235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49" y="711200"/>
                </a:lnTo>
                <a:lnTo>
                  <a:pt x="32448" y="716279"/>
                </a:lnTo>
                <a:lnTo>
                  <a:pt x="32270" y="716279"/>
                </a:lnTo>
                <a:lnTo>
                  <a:pt x="34086" y="722629"/>
                </a:lnTo>
                <a:lnTo>
                  <a:pt x="34295" y="722629"/>
                </a:lnTo>
                <a:lnTo>
                  <a:pt x="35991" y="727710"/>
                </a:lnTo>
                <a:lnTo>
                  <a:pt x="35750" y="727710"/>
                </a:lnTo>
                <a:lnTo>
                  <a:pt x="38150" y="732789"/>
                </a:lnTo>
                <a:lnTo>
                  <a:pt x="37884" y="732789"/>
                </a:lnTo>
                <a:lnTo>
                  <a:pt x="40576" y="739139"/>
                </a:lnTo>
                <a:lnTo>
                  <a:pt x="40866" y="739139"/>
                </a:lnTo>
                <a:lnTo>
                  <a:pt x="43243" y="744220"/>
                </a:lnTo>
                <a:lnTo>
                  <a:pt x="43561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89"/>
                </a:lnTo>
                <a:lnTo>
                  <a:pt x="52247" y="758189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79"/>
                </a:lnTo>
                <a:lnTo>
                  <a:pt x="59575" y="767079"/>
                </a:lnTo>
                <a:lnTo>
                  <a:pt x="64033" y="770889"/>
                </a:lnTo>
                <a:lnTo>
                  <a:pt x="63550" y="770889"/>
                </a:lnTo>
                <a:lnTo>
                  <a:pt x="68224" y="775970"/>
                </a:lnTo>
                <a:lnTo>
                  <a:pt x="68935" y="775970"/>
                </a:lnTo>
                <a:lnTo>
                  <a:pt x="72593" y="779779"/>
                </a:lnTo>
                <a:lnTo>
                  <a:pt x="73765" y="779779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29"/>
                </a:lnTo>
                <a:lnTo>
                  <a:pt x="81305" y="786129"/>
                </a:lnTo>
                <a:lnTo>
                  <a:pt x="86766" y="788670"/>
                </a:lnTo>
                <a:lnTo>
                  <a:pt x="86182" y="788670"/>
                </a:lnTo>
                <a:lnTo>
                  <a:pt x="91808" y="792479"/>
                </a:lnTo>
                <a:lnTo>
                  <a:pt x="93133" y="792479"/>
                </a:lnTo>
                <a:lnTo>
                  <a:pt x="97002" y="795020"/>
                </a:lnTo>
                <a:lnTo>
                  <a:pt x="96380" y="795020"/>
                </a:lnTo>
                <a:lnTo>
                  <a:pt x="102336" y="797560"/>
                </a:lnTo>
                <a:lnTo>
                  <a:pt x="104743" y="797560"/>
                </a:lnTo>
                <a:lnTo>
                  <a:pt x="107797" y="798829"/>
                </a:lnTo>
                <a:lnTo>
                  <a:pt x="107137" y="798829"/>
                </a:lnTo>
                <a:lnTo>
                  <a:pt x="113385" y="801370"/>
                </a:lnTo>
                <a:lnTo>
                  <a:pt x="112712" y="801370"/>
                </a:lnTo>
                <a:lnTo>
                  <a:pt x="119087" y="802639"/>
                </a:lnTo>
                <a:lnTo>
                  <a:pt x="118402" y="802639"/>
                </a:lnTo>
                <a:lnTo>
                  <a:pt x="124904" y="803910"/>
                </a:lnTo>
                <a:lnTo>
                  <a:pt x="124205" y="803910"/>
                </a:lnTo>
                <a:lnTo>
                  <a:pt x="130835" y="805179"/>
                </a:lnTo>
                <a:lnTo>
                  <a:pt x="130124" y="805179"/>
                </a:lnTo>
                <a:lnTo>
                  <a:pt x="136855" y="806450"/>
                </a:lnTo>
                <a:lnTo>
                  <a:pt x="2031259" y="806450"/>
                </a:lnTo>
                <a:lnTo>
                  <a:pt x="2027364" y="808989"/>
                </a:lnTo>
                <a:lnTo>
                  <a:pt x="2021332" y="814070"/>
                </a:lnTo>
                <a:lnTo>
                  <a:pt x="2015096" y="816610"/>
                </a:lnTo>
                <a:lnTo>
                  <a:pt x="2008682" y="820420"/>
                </a:lnTo>
                <a:lnTo>
                  <a:pt x="1995322" y="825500"/>
                </a:lnTo>
                <a:lnTo>
                  <a:pt x="1981339" y="830579"/>
                </a:lnTo>
                <a:lnTo>
                  <a:pt x="1959355" y="834389"/>
                </a:lnTo>
                <a:close/>
              </a:path>
              <a:path w="2092960" h="834389">
                <a:moveTo>
                  <a:pt x="136131" y="29210"/>
                </a:moveTo>
                <a:lnTo>
                  <a:pt x="136855" y="27939"/>
                </a:lnTo>
                <a:lnTo>
                  <a:pt x="142963" y="27939"/>
                </a:lnTo>
                <a:lnTo>
                  <a:pt x="136131" y="29210"/>
                </a:lnTo>
                <a:close/>
              </a:path>
              <a:path w="2092960" h="834389">
                <a:moveTo>
                  <a:pt x="1956828" y="29210"/>
                </a:moveTo>
                <a:lnTo>
                  <a:pt x="1949996" y="27939"/>
                </a:lnTo>
                <a:lnTo>
                  <a:pt x="1956104" y="27939"/>
                </a:lnTo>
                <a:lnTo>
                  <a:pt x="1956828" y="29210"/>
                </a:lnTo>
                <a:close/>
              </a:path>
              <a:path w="2092960" h="834389">
                <a:moveTo>
                  <a:pt x="1991271" y="38100"/>
                </a:moveTo>
                <a:lnTo>
                  <a:pt x="1985175" y="35560"/>
                </a:lnTo>
                <a:lnTo>
                  <a:pt x="1985835" y="35560"/>
                </a:lnTo>
                <a:lnTo>
                  <a:pt x="1979574" y="33020"/>
                </a:lnTo>
                <a:lnTo>
                  <a:pt x="1980260" y="33020"/>
                </a:lnTo>
                <a:lnTo>
                  <a:pt x="1973872" y="31750"/>
                </a:lnTo>
                <a:lnTo>
                  <a:pt x="1974557" y="31750"/>
                </a:lnTo>
                <a:lnTo>
                  <a:pt x="1968055" y="30479"/>
                </a:lnTo>
                <a:lnTo>
                  <a:pt x="1968753" y="30479"/>
                </a:lnTo>
                <a:lnTo>
                  <a:pt x="1962137" y="29210"/>
                </a:lnTo>
                <a:lnTo>
                  <a:pt x="1962848" y="29210"/>
                </a:lnTo>
                <a:lnTo>
                  <a:pt x="1956104" y="27939"/>
                </a:lnTo>
                <a:lnTo>
                  <a:pt x="2031259" y="27939"/>
                </a:lnTo>
                <a:lnTo>
                  <a:pt x="2033206" y="29210"/>
                </a:lnTo>
                <a:lnTo>
                  <a:pt x="2038819" y="33020"/>
                </a:lnTo>
                <a:lnTo>
                  <a:pt x="2042868" y="36829"/>
                </a:lnTo>
                <a:lnTo>
                  <a:pt x="1990636" y="36829"/>
                </a:lnTo>
                <a:lnTo>
                  <a:pt x="1991271" y="38100"/>
                </a:lnTo>
                <a:close/>
              </a:path>
              <a:path w="2092960" h="834389">
                <a:moveTo>
                  <a:pt x="101688" y="38100"/>
                </a:moveTo>
                <a:lnTo>
                  <a:pt x="102336" y="36829"/>
                </a:lnTo>
                <a:lnTo>
                  <a:pt x="104743" y="36829"/>
                </a:lnTo>
                <a:lnTo>
                  <a:pt x="101688" y="38100"/>
                </a:lnTo>
                <a:close/>
              </a:path>
              <a:path w="2092960" h="834389">
                <a:moveTo>
                  <a:pt x="2001761" y="43179"/>
                </a:moveTo>
                <a:lnTo>
                  <a:pt x="1995970" y="39370"/>
                </a:lnTo>
                <a:lnTo>
                  <a:pt x="1996592" y="39370"/>
                </a:lnTo>
                <a:lnTo>
                  <a:pt x="1990636" y="36829"/>
                </a:lnTo>
                <a:lnTo>
                  <a:pt x="2042868" y="36829"/>
                </a:lnTo>
                <a:lnTo>
                  <a:pt x="2044217" y="38100"/>
                </a:lnTo>
                <a:lnTo>
                  <a:pt x="2048094" y="41910"/>
                </a:lnTo>
                <a:lnTo>
                  <a:pt x="2001151" y="41910"/>
                </a:lnTo>
                <a:lnTo>
                  <a:pt x="2001761" y="43179"/>
                </a:lnTo>
                <a:close/>
              </a:path>
              <a:path w="2092960" h="834389">
                <a:moveTo>
                  <a:pt x="91198" y="43179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79"/>
                </a:lnTo>
                <a:close/>
              </a:path>
              <a:path w="2092960" h="834389">
                <a:moveTo>
                  <a:pt x="2020900" y="55879"/>
                </a:moveTo>
                <a:lnTo>
                  <a:pt x="2015820" y="52070"/>
                </a:lnTo>
                <a:lnTo>
                  <a:pt x="2016366" y="52070"/>
                </a:lnTo>
                <a:lnTo>
                  <a:pt x="2011083" y="48260"/>
                </a:lnTo>
                <a:lnTo>
                  <a:pt x="2011654" y="48260"/>
                </a:lnTo>
                <a:lnTo>
                  <a:pt x="2006193" y="45720"/>
                </a:lnTo>
                <a:lnTo>
                  <a:pt x="2006790" y="45720"/>
                </a:lnTo>
                <a:lnTo>
                  <a:pt x="2001151" y="41910"/>
                </a:lnTo>
                <a:lnTo>
                  <a:pt x="2048094" y="41910"/>
                </a:lnTo>
                <a:lnTo>
                  <a:pt x="2049386" y="43179"/>
                </a:lnTo>
                <a:lnTo>
                  <a:pt x="2054301" y="48260"/>
                </a:lnTo>
                <a:lnTo>
                  <a:pt x="2058974" y="53339"/>
                </a:lnTo>
                <a:lnTo>
                  <a:pt x="2059858" y="54610"/>
                </a:lnTo>
                <a:lnTo>
                  <a:pt x="2020366" y="54610"/>
                </a:lnTo>
                <a:lnTo>
                  <a:pt x="2020900" y="55879"/>
                </a:lnTo>
                <a:close/>
              </a:path>
              <a:path w="2092960" h="834389">
                <a:moveTo>
                  <a:pt x="72072" y="55879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79"/>
                </a:lnTo>
                <a:close/>
              </a:path>
              <a:path w="2092960" h="834389">
                <a:moveTo>
                  <a:pt x="2025243" y="59689"/>
                </a:moveTo>
                <a:lnTo>
                  <a:pt x="2020366" y="54610"/>
                </a:lnTo>
                <a:lnTo>
                  <a:pt x="2059858" y="54610"/>
                </a:lnTo>
                <a:lnTo>
                  <a:pt x="2062510" y="58420"/>
                </a:lnTo>
                <a:lnTo>
                  <a:pt x="2024748" y="58420"/>
                </a:lnTo>
                <a:lnTo>
                  <a:pt x="2025243" y="59689"/>
                </a:lnTo>
                <a:close/>
              </a:path>
              <a:path w="2092960" h="834389">
                <a:moveTo>
                  <a:pt x="67716" y="59689"/>
                </a:moveTo>
                <a:lnTo>
                  <a:pt x="68224" y="58420"/>
                </a:lnTo>
                <a:lnTo>
                  <a:pt x="68935" y="58420"/>
                </a:lnTo>
                <a:lnTo>
                  <a:pt x="67716" y="59689"/>
                </a:lnTo>
                <a:close/>
              </a:path>
              <a:path w="2092960" h="834389">
                <a:moveTo>
                  <a:pt x="2037156" y="72389"/>
                </a:moveTo>
                <a:lnTo>
                  <a:pt x="2032927" y="67310"/>
                </a:lnTo>
                <a:lnTo>
                  <a:pt x="2033384" y="67310"/>
                </a:lnTo>
                <a:lnTo>
                  <a:pt x="2028939" y="63500"/>
                </a:lnTo>
                <a:lnTo>
                  <a:pt x="2029421" y="63500"/>
                </a:lnTo>
                <a:lnTo>
                  <a:pt x="2024748" y="58420"/>
                </a:lnTo>
                <a:lnTo>
                  <a:pt x="2062510" y="58420"/>
                </a:lnTo>
                <a:lnTo>
                  <a:pt x="2063394" y="59689"/>
                </a:lnTo>
                <a:lnTo>
                  <a:pt x="2067547" y="64770"/>
                </a:lnTo>
                <a:lnTo>
                  <a:pt x="2071420" y="71120"/>
                </a:lnTo>
                <a:lnTo>
                  <a:pt x="2036724" y="71120"/>
                </a:lnTo>
                <a:lnTo>
                  <a:pt x="2037156" y="72389"/>
                </a:lnTo>
                <a:close/>
              </a:path>
              <a:path w="2092960" h="834389">
                <a:moveTo>
                  <a:pt x="55803" y="72389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89"/>
                </a:lnTo>
                <a:close/>
              </a:path>
              <a:path w="2092960" h="834389">
                <a:moveTo>
                  <a:pt x="2047176" y="86360"/>
                </a:moveTo>
                <a:lnTo>
                  <a:pt x="2043671" y="81279"/>
                </a:lnTo>
                <a:lnTo>
                  <a:pt x="2044052" y="81279"/>
                </a:lnTo>
                <a:lnTo>
                  <a:pt x="2040305" y="76200"/>
                </a:lnTo>
                <a:lnTo>
                  <a:pt x="2040712" y="76200"/>
                </a:lnTo>
                <a:lnTo>
                  <a:pt x="2036724" y="71120"/>
                </a:lnTo>
                <a:lnTo>
                  <a:pt x="2071420" y="71120"/>
                </a:lnTo>
                <a:lnTo>
                  <a:pt x="2075002" y="77470"/>
                </a:lnTo>
                <a:lnTo>
                  <a:pt x="2078291" y="83820"/>
                </a:lnTo>
                <a:lnTo>
                  <a:pt x="2078885" y="85089"/>
                </a:lnTo>
                <a:lnTo>
                  <a:pt x="2046820" y="85089"/>
                </a:lnTo>
                <a:lnTo>
                  <a:pt x="2047176" y="86360"/>
                </a:lnTo>
                <a:close/>
              </a:path>
              <a:path w="2092960" h="834389">
                <a:moveTo>
                  <a:pt x="45796" y="86360"/>
                </a:moveTo>
                <a:lnTo>
                  <a:pt x="46151" y="85089"/>
                </a:lnTo>
                <a:lnTo>
                  <a:pt x="46669" y="85089"/>
                </a:lnTo>
                <a:lnTo>
                  <a:pt x="45796" y="86360"/>
                </a:lnTo>
                <a:close/>
              </a:path>
              <a:path w="2092960" h="834389">
                <a:moveTo>
                  <a:pt x="2050059" y="91439"/>
                </a:moveTo>
                <a:lnTo>
                  <a:pt x="2046820" y="85089"/>
                </a:lnTo>
                <a:lnTo>
                  <a:pt x="2078885" y="85089"/>
                </a:lnTo>
                <a:lnTo>
                  <a:pt x="2081263" y="90170"/>
                </a:lnTo>
                <a:lnTo>
                  <a:pt x="2049729" y="90170"/>
                </a:lnTo>
                <a:lnTo>
                  <a:pt x="2050059" y="91439"/>
                </a:lnTo>
                <a:close/>
              </a:path>
              <a:path w="2092960" h="834389">
                <a:moveTo>
                  <a:pt x="42913" y="91439"/>
                </a:moveTo>
                <a:lnTo>
                  <a:pt x="43243" y="90170"/>
                </a:lnTo>
                <a:lnTo>
                  <a:pt x="43561" y="90170"/>
                </a:lnTo>
                <a:lnTo>
                  <a:pt x="42913" y="91439"/>
                </a:lnTo>
                <a:close/>
              </a:path>
              <a:path w="2092960" h="834389">
                <a:moveTo>
                  <a:pt x="2052688" y="96520"/>
                </a:moveTo>
                <a:lnTo>
                  <a:pt x="2049729" y="90170"/>
                </a:lnTo>
                <a:lnTo>
                  <a:pt x="2081263" y="90170"/>
                </a:lnTo>
                <a:lnTo>
                  <a:pt x="2083396" y="95250"/>
                </a:lnTo>
                <a:lnTo>
                  <a:pt x="2052396" y="95250"/>
                </a:lnTo>
                <a:lnTo>
                  <a:pt x="2052688" y="96520"/>
                </a:lnTo>
                <a:close/>
              </a:path>
              <a:path w="2092960" h="834389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092960" h="834389">
                <a:moveTo>
                  <a:pt x="2059089" y="113029"/>
                </a:moveTo>
                <a:lnTo>
                  <a:pt x="2056980" y="106679"/>
                </a:lnTo>
                <a:lnTo>
                  <a:pt x="2057222" y="106679"/>
                </a:lnTo>
                <a:lnTo>
                  <a:pt x="2054809" y="101600"/>
                </a:lnTo>
                <a:lnTo>
                  <a:pt x="2055088" y="101600"/>
                </a:lnTo>
                <a:lnTo>
                  <a:pt x="2052396" y="95250"/>
                </a:lnTo>
                <a:lnTo>
                  <a:pt x="2083396" y="95250"/>
                </a:lnTo>
                <a:lnTo>
                  <a:pt x="2083930" y="96520"/>
                </a:lnTo>
                <a:lnTo>
                  <a:pt x="2086279" y="104139"/>
                </a:lnTo>
                <a:lnTo>
                  <a:pt x="2088286" y="110489"/>
                </a:lnTo>
                <a:lnTo>
                  <a:pt x="2088563" y="111760"/>
                </a:lnTo>
                <a:lnTo>
                  <a:pt x="2058885" y="111760"/>
                </a:lnTo>
                <a:lnTo>
                  <a:pt x="2059089" y="113029"/>
                </a:lnTo>
                <a:close/>
              </a:path>
              <a:path w="2092960" h="834389">
                <a:moveTo>
                  <a:pt x="33870" y="113029"/>
                </a:moveTo>
                <a:lnTo>
                  <a:pt x="34086" y="111760"/>
                </a:lnTo>
                <a:lnTo>
                  <a:pt x="34295" y="111760"/>
                </a:lnTo>
                <a:lnTo>
                  <a:pt x="33870" y="113029"/>
                </a:lnTo>
                <a:close/>
              </a:path>
              <a:path w="2092960" h="834389">
                <a:moveTo>
                  <a:pt x="2062022" y="124460"/>
                </a:moveTo>
                <a:lnTo>
                  <a:pt x="2060524" y="118110"/>
                </a:lnTo>
                <a:lnTo>
                  <a:pt x="2060702" y="118110"/>
                </a:lnTo>
                <a:lnTo>
                  <a:pt x="2058885" y="111760"/>
                </a:lnTo>
                <a:lnTo>
                  <a:pt x="2088563" y="111760"/>
                </a:lnTo>
                <a:lnTo>
                  <a:pt x="2089950" y="118110"/>
                </a:lnTo>
                <a:lnTo>
                  <a:pt x="2090822" y="123189"/>
                </a:lnTo>
                <a:lnTo>
                  <a:pt x="2061883" y="123189"/>
                </a:lnTo>
                <a:lnTo>
                  <a:pt x="2062022" y="124460"/>
                </a:lnTo>
                <a:close/>
              </a:path>
              <a:path w="2092960" h="834389">
                <a:moveTo>
                  <a:pt x="30949" y="124460"/>
                </a:moveTo>
                <a:lnTo>
                  <a:pt x="31089" y="123189"/>
                </a:lnTo>
                <a:lnTo>
                  <a:pt x="31249" y="123189"/>
                </a:lnTo>
                <a:lnTo>
                  <a:pt x="30949" y="124460"/>
                </a:lnTo>
                <a:close/>
              </a:path>
              <a:path w="2092960" h="834389">
                <a:moveTo>
                  <a:pt x="2092801" y="142239"/>
                </a:moveTo>
                <a:lnTo>
                  <a:pt x="2064258" y="142239"/>
                </a:lnTo>
                <a:lnTo>
                  <a:pt x="2064219" y="140970"/>
                </a:lnTo>
                <a:lnTo>
                  <a:pt x="2063737" y="135889"/>
                </a:lnTo>
                <a:lnTo>
                  <a:pt x="2062949" y="129539"/>
                </a:lnTo>
                <a:lnTo>
                  <a:pt x="2061883" y="123189"/>
                </a:lnTo>
                <a:lnTo>
                  <a:pt x="2090822" y="123189"/>
                </a:lnTo>
                <a:lnTo>
                  <a:pt x="2091258" y="125729"/>
                </a:lnTo>
                <a:lnTo>
                  <a:pt x="2092198" y="133350"/>
                </a:lnTo>
                <a:lnTo>
                  <a:pt x="2092769" y="140970"/>
                </a:lnTo>
                <a:lnTo>
                  <a:pt x="2092801" y="142239"/>
                </a:lnTo>
                <a:close/>
              </a:path>
              <a:path w="2092960" h="834389">
                <a:moveTo>
                  <a:pt x="29908" y="130810"/>
                </a:moveTo>
                <a:lnTo>
                  <a:pt x="30010" y="129539"/>
                </a:lnTo>
                <a:lnTo>
                  <a:pt x="29908" y="130810"/>
                </a:lnTo>
                <a:close/>
              </a:path>
              <a:path w="2092960" h="834389">
                <a:moveTo>
                  <a:pt x="2063064" y="130810"/>
                </a:moveTo>
                <a:lnTo>
                  <a:pt x="2062867" y="129539"/>
                </a:lnTo>
                <a:lnTo>
                  <a:pt x="2063064" y="130810"/>
                </a:lnTo>
                <a:close/>
              </a:path>
              <a:path w="2092960" h="834389">
                <a:moveTo>
                  <a:pt x="28726" y="142095"/>
                </a:moveTo>
                <a:lnTo>
                  <a:pt x="28752" y="140970"/>
                </a:lnTo>
                <a:lnTo>
                  <a:pt x="28726" y="142095"/>
                </a:lnTo>
                <a:close/>
              </a:path>
              <a:path w="2092960" h="834389">
                <a:moveTo>
                  <a:pt x="2064246" y="142095"/>
                </a:moveTo>
                <a:lnTo>
                  <a:pt x="2064153" y="140970"/>
                </a:lnTo>
                <a:lnTo>
                  <a:pt x="2064246" y="142095"/>
                </a:lnTo>
                <a:close/>
              </a:path>
              <a:path w="2092960" h="834389">
                <a:moveTo>
                  <a:pt x="28723" y="142239"/>
                </a:moveTo>
                <a:lnTo>
                  <a:pt x="28726" y="142095"/>
                </a:lnTo>
                <a:lnTo>
                  <a:pt x="28723" y="142239"/>
                </a:lnTo>
                <a:close/>
              </a:path>
              <a:path w="2092960" h="834389">
                <a:moveTo>
                  <a:pt x="2091728" y="704850"/>
                </a:moveTo>
                <a:lnTo>
                  <a:pt x="2062949" y="704850"/>
                </a:lnTo>
                <a:lnTo>
                  <a:pt x="2063800" y="698500"/>
                </a:lnTo>
                <a:lnTo>
                  <a:pt x="2064258" y="692150"/>
                </a:lnTo>
                <a:lnTo>
                  <a:pt x="2064397" y="685800"/>
                </a:lnTo>
                <a:lnTo>
                  <a:pt x="2064385" y="148589"/>
                </a:lnTo>
                <a:lnTo>
                  <a:pt x="2064246" y="142095"/>
                </a:lnTo>
                <a:lnTo>
                  <a:pt x="2064258" y="142239"/>
                </a:lnTo>
                <a:lnTo>
                  <a:pt x="2092801" y="142239"/>
                </a:lnTo>
                <a:lnTo>
                  <a:pt x="2092960" y="148589"/>
                </a:lnTo>
                <a:lnTo>
                  <a:pt x="2092960" y="685800"/>
                </a:lnTo>
                <a:lnTo>
                  <a:pt x="2092769" y="693420"/>
                </a:lnTo>
                <a:lnTo>
                  <a:pt x="2092198" y="701039"/>
                </a:lnTo>
                <a:lnTo>
                  <a:pt x="2091728" y="704850"/>
                </a:lnTo>
                <a:close/>
              </a:path>
              <a:path w="2092960" h="834389">
                <a:moveTo>
                  <a:pt x="30105" y="704850"/>
                </a:moveTo>
                <a:lnTo>
                  <a:pt x="29908" y="703579"/>
                </a:lnTo>
                <a:lnTo>
                  <a:pt x="30105" y="704850"/>
                </a:lnTo>
                <a:close/>
              </a:path>
              <a:path w="2092960" h="834389">
                <a:moveTo>
                  <a:pt x="2090822" y="711200"/>
                </a:moveTo>
                <a:lnTo>
                  <a:pt x="2061883" y="711200"/>
                </a:lnTo>
                <a:lnTo>
                  <a:pt x="2063064" y="703579"/>
                </a:lnTo>
                <a:lnTo>
                  <a:pt x="2062949" y="704850"/>
                </a:lnTo>
                <a:lnTo>
                  <a:pt x="2091728" y="704850"/>
                </a:lnTo>
                <a:lnTo>
                  <a:pt x="2091258" y="708660"/>
                </a:lnTo>
                <a:lnTo>
                  <a:pt x="2090822" y="711200"/>
                </a:lnTo>
                <a:close/>
              </a:path>
              <a:path w="2092960" h="834389">
                <a:moveTo>
                  <a:pt x="31249" y="711200"/>
                </a:moveTo>
                <a:lnTo>
                  <a:pt x="31089" y="711200"/>
                </a:lnTo>
                <a:lnTo>
                  <a:pt x="30949" y="709929"/>
                </a:lnTo>
                <a:lnTo>
                  <a:pt x="31249" y="711200"/>
                </a:lnTo>
                <a:close/>
              </a:path>
              <a:path w="2092960" h="834389">
                <a:moveTo>
                  <a:pt x="2088563" y="722629"/>
                </a:moveTo>
                <a:lnTo>
                  <a:pt x="2058885" y="722629"/>
                </a:lnTo>
                <a:lnTo>
                  <a:pt x="2060702" y="716279"/>
                </a:lnTo>
                <a:lnTo>
                  <a:pt x="2060524" y="716279"/>
                </a:lnTo>
                <a:lnTo>
                  <a:pt x="2062022" y="709929"/>
                </a:lnTo>
                <a:lnTo>
                  <a:pt x="2061883" y="711200"/>
                </a:lnTo>
                <a:lnTo>
                  <a:pt x="2090822" y="711200"/>
                </a:lnTo>
                <a:lnTo>
                  <a:pt x="2089950" y="716279"/>
                </a:lnTo>
                <a:lnTo>
                  <a:pt x="2088563" y="722629"/>
                </a:lnTo>
                <a:close/>
              </a:path>
              <a:path w="2092960" h="834389">
                <a:moveTo>
                  <a:pt x="34295" y="722629"/>
                </a:moveTo>
                <a:lnTo>
                  <a:pt x="34086" y="722629"/>
                </a:lnTo>
                <a:lnTo>
                  <a:pt x="33870" y="721360"/>
                </a:lnTo>
                <a:lnTo>
                  <a:pt x="34295" y="722629"/>
                </a:lnTo>
                <a:close/>
              </a:path>
              <a:path w="2092960" h="834389">
                <a:moveTo>
                  <a:pt x="2083396" y="739139"/>
                </a:moveTo>
                <a:lnTo>
                  <a:pt x="2052396" y="739139"/>
                </a:lnTo>
                <a:lnTo>
                  <a:pt x="2055088" y="732789"/>
                </a:lnTo>
                <a:lnTo>
                  <a:pt x="2054809" y="732789"/>
                </a:lnTo>
                <a:lnTo>
                  <a:pt x="2057222" y="727710"/>
                </a:lnTo>
                <a:lnTo>
                  <a:pt x="2056980" y="727710"/>
                </a:lnTo>
                <a:lnTo>
                  <a:pt x="2059089" y="721360"/>
                </a:lnTo>
                <a:lnTo>
                  <a:pt x="2058885" y="722629"/>
                </a:lnTo>
                <a:lnTo>
                  <a:pt x="2088563" y="722629"/>
                </a:lnTo>
                <a:lnTo>
                  <a:pt x="2088286" y="723900"/>
                </a:lnTo>
                <a:lnTo>
                  <a:pt x="2086279" y="730250"/>
                </a:lnTo>
                <a:lnTo>
                  <a:pt x="2083930" y="737870"/>
                </a:lnTo>
                <a:lnTo>
                  <a:pt x="2083396" y="739139"/>
                </a:lnTo>
                <a:close/>
              </a:path>
              <a:path w="2092960" h="834389">
                <a:moveTo>
                  <a:pt x="40866" y="739139"/>
                </a:moveTo>
                <a:lnTo>
                  <a:pt x="40576" y="739139"/>
                </a:lnTo>
                <a:lnTo>
                  <a:pt x="40271" y="737870"/>
                </a:lnTo>
                <a:lnTo>
                  <a:pt x="40866" y="739139"/>
                </a:lnTo>
                <a:close/>
              </a:path>
              <a:path w="2092960" h="834389">
                <a:moveTo>
                  <a:pt x="2081263" y="744220"/>
                </a:moveTo>
                <a:lnTo>
                  <a:pt x="2049729" y="744220"/>
                </a:lnTo>
                <a:lnTo>
                  <a:pt x="2052688" y="737870"/>
                </a:lnTo>
                <a:lnTo>
                  <a:pt x="2052396" y="739139"/>
                </a:lnTo>
                <a:lnTo>
                  <a:pt x="2083396" y="739139"/>
                </a:lnTo>
                <a:lnTo>
                  <a:pt x="2081263" y="744220"/>
                </a:lnTo>
                <a:close/>
              </a:path>
              <a:path w="2092960" h="834389">
                <a:moveTo>
                  <a:pt x="43561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1" y="744220"/>
                </a:lnTo>
                <a:close/>
              </a:path>
              <a:path w="2092960" h="834389">
                <a:moveTo>
                  <a:pt x="2078885" y="749300"/>
                </a:moveTo>
                <a:lnTo>
                  <a:pt x="2046820" y="749300"/>
                </a:lnTo>
                <a:lnTo>
                  <a:pt x="2050059" y="742950"/>
                </a:lnTo>
                <a:lnTo>
                  <a:pt x="2049729" y="744220"/>
                </a:lnTo>
                <a:lnTo>
                  <a:pt x="2081263" y="744220"/>
                </a:lnTo>
                <a:lnTo>
                  <a:pt x="2078885" y="749300"/>
                </a:lnTo>
                <a:close/>
              </a:path>
              <a:path w="2092960" h="834389">
                <a:moveTo>
                  <a:pt x="46669" y="749300"/>
                </a:moveTo>
                <a:lnTo>
                  <a:pt x="46151" y="749300"/>
                </a:lnTo>
                <a:lnTo>
                  <a:pt x="45796" y="748029"/>
                </a:lnTo>
                <a:lnTo>
                  <a:pt x="46669" y="749300"/>
                </a:lnTo>
                <a:close/>
              </a:path>
              <a:path w="2092960" h="834389">
                <a:moveTo>
                  <a:pt x="2071420" y="763270"/>
                </a:moveTo>
                <a:lnTo>
                  <a:pt x="2036724" y="763270"/>
                </a:lnTo>
                <a:lnTo>
                  <a:pt x="2040712" y="758189"/>
                </a:lnTo>
                <a:lnTo>
                  <a:pt x="2040305" y="758189"/>
                </a:lnTo>
                <a:lnTo>
                  <a:pt x="2044052" y="753110"/>
                </a:lnTo>
                <a:lnTo>
                  <a:pt x="2043671" y="753110"/>
                </a:lnTo>
                <a:lnTo>
                  <a:pt x="2047176" y="748029"/>
                </a:lnTo>
                <a:lnTo>
                  <a:pt x="2046820" y="749300"/>
                </a:lnTo>
                <a:lnTo>
                  <a:pt x="2078885" y="749300"/>
                </a:lnTo>
                <a:lnTo>
                  <a:pt x="2078291" y="750570"/>
                </a:lnTo>
                <a:lnTo>
                  <a:pt x="2075002" y="756920"/>
                </a:lnTo>
                <a:lnTo>
                  <a:pt x="2071420" y="763270"/>
                </a:lnTo>
                <a:close/>
              </a:path>
              <a:path w="2092960" h="834389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092960" h="834389">
                <a:moveTo>
                  <a:pt x="2062510" y="775970"/>
                </a:moveTo>
                <a:lnTo>
                  <a:pt x="2024748" y="775970"/>
                </a:lnTo>
                <a:lnTo>
                  <a:pt x="2029421" y="770889"/>
                </a:lnTo>
                <a:lnTo>
                  <a:pt x="2028939" y="770889"/>
                </a:lnTo>
                <a:lnTo>
                  <a:pt x="2033384" y="767079"/>
                </a:lnTo>
                <a:lnTo>
                  <a:pt x="2032927" y="767079"/>
                </a:lnTo>
                <a:lnTo>
                  <a:pt x="2037156" y="762000"/>
                </a:lnTo>
                <a:lnTo>
                  <a:pt x="2036724" y="763270"/>
                </a:lnTo>
                <a:lnTo>
                  <a:pt x="2071420" y="763270"/>
                </a:lnTo>
                <a:lnTo>
                  <a:pt x="2067547" y="769620"/>
                </a:lnTo>
                <a:lnTo>
                  <a:pt x="2063394" y="774700"/>
                </a:lnTo>
                <a:lnTo>
                  <a:pt x="2062510" y="775970"/>
                </a:lnTo>
                <a:close/>
              </a:path>
              <a:path w="2092960" h="834389">
                <a:moveTo>
                  <a:pt x="68935" y="775970"/>
                </a:moveTo>
                <a:lnTo>
                  <a:pt x="68224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092960" h="834389">
                <a:moveTo>
                  <a:pt x="2059858" y="779779"/>
                </a:moveTo>
                <a:lnTo>
                  <a:pt x="2020366" y="779779"/>
                </a:lnTo>
                <a:lnTo>
                  <a:pt x="2025243" y="774700"/>
                </a:lnTo>
                <a:lnTo>
                  <a:pt x="2024748" y="775970"/>
                </a:lnTo>
                <a:lnTo>
                  <a:pt x="2062510" y="775970"/>
                </a:lnTo>
                <a:lnTo>
                  <a:pt x="2059858" y="779779"/>
                </a:lnTo>
                <a:close/>
              </a:path>
              <a:path w="2092960" h="834389">
                <a:moveTo>
                  <a:pt x="73765" y="779779"/>
                </a:moveTo>
                <a:lnTo>
                  <a:pt x="72593" y="779779"/>
                </a:lnTo>
                <a:lnTo>
                  <a:pt x="72072" y="778510"/>
                </a:lnTo>
                <a:lnTo>
                  <a:pt x="73765" y="779779"/>
                </a:lnTo>
                <a:close/>
              </a:path>
              <a:path w="2092960" h="834389">
                <a:moveTo>
                  <a:pt x="2048094" y="792479"/>
                </a:moveTo>
                <a:lnTo>
                  <a:pt x="2001151" y="792479"/>
                </a:lnTo>
                <a:lnTo>
                  <a:pt x="2006790" y="788670"/>
                </a:lnTo>
                <a:lnTo>
                  <a:pt x="2006193" y="788670"/>
                </a:lnTo>
                <a:lnTo>
                  <a:pt x="2011654" y="786129"/>
                </a:lnTo>
                <a:lnTo>
                  <a:pt x="2011083" y="786129"/>
                </a:lnTo>
                <a:lnTo>
                  <a:pt x="2016366" y="782320"/>
                </a:lnTo>
                <a:lnTo>
                  <a:pt x="2015820" y="782320"/>
                </a:lnTo>
                <a:lnTo>
                  <a:pt x="2020900" y="778510"/>
                </a:lnTo>
                <a:lnTo>
                  <a:pt x="2020366" y="779779"/>
                </a:lnTo>
                <a:lnTo>
                  <a:pt x="2059858" y="779779"/>
                </a:lnTo>
                <a:lnTo>
                  <a:pt x="2058974" y="781050"/>
                </a:lnTo>
                <a:lnTo>
                  <a:pt x="2054301" y="786129"/>
                </a:lnTo>
                <a:lnTo>
                  <a:pt x="2049386" y="791210"/>
                </a:lnTo>
                <a:lnTo>
                  <a:pt x="2048094" y="792479"/>
                </a:lnTo>
                <a:close/>
              </a:path>
              <a:path w="2092960" h="834389">
                <a:moveTo>
                  <a:pt x="93133" y="792479"/>
                </a:moveTo>
                <a:lnTo>
                  <a:pt x="91808" y="792479"/>
                </a:lnTo>
                <a:lnTo>
                  <a:pt x="91198" y="791210"/>
                </a:lnTo>
                <a:lnTo>
                  <a:pt x="93133" y="792479"/>
                </a:lnTo>
                <a:close/>
              </a:path>
              <a:path w="2092960" h="834389">
                <a:moveTo>
                  <a:pt x="2042868" y="797560"/>
                </a:moveTo>
                <a:lnTo>
                  <a:pt x="1990636" y="797560"/>
                </a:lnTo>
                <a:lnTo>
                  <a:pt x="1996592" y="795020"/>
                </a:lnTo>
                <a:lnTo>
                  <a:pt x="1995970" y="795020"/>
                </a:lnTo>
                <a:lnTo>
                  <a:pt x="2001761" y="791210"/>
                </a:lnTo>
                <a:lnTo>
                  <a:pt x="2001151" y="792479"/>
                </a:lnTo>
                <a:lnTo>
                  <a:pt x="2048094" y="792479"/>
                </a:lnTo>
                <a:lnTo>
                  <a:pt x="2044217" y="796289"/>
                </a:lnTo>
                <a:lnTo>
                  <a:pt x="2042868" y="797560"/>
                </a:lnTo>
                <a:close/>
              </a:path>
              <a:path w="2092960" h="834389">
                <a:moveTo>
                  <a:pt x="104743" y="797560"/>
                </a:moveTo>
                <a:lnTo>
                  <a:pt x="102336" y="797560"/>
                </a:lnTo>
                <a:lnTo>
                  <a:pt x="101688" y="796289"/>
                </a:lnTo>
                <a:lnTo>
                  <a:pt x="104743" y="797560"/>
                </a:lnTo>
                <a:close/>
              </a:path>
              <a:path w="2092960" h="834389">
                <a:moveTo>
                  <a:pt x="2031259" y="806450"/>
                </a:moveTo>
                <a:lnTo>
                  <a:pt x="1956104" y="806450"/>
                </a:lnTo>
                <a:lnTo>
                  <a:pt x="1962848" y="805179"/>
                </a:lnTo>
                <a:lnTo>
                  <a:pt x="1962137" y="805179"/>
                </a:lnTo>
                <a:lnTo>
                  <a:pt x="1968753" y="803910"/>
                </a:lnTo>
                <a:lnTo>
                  <a:pt x="1968055" y="803910"/>
                </a:lnTo>
                <a:lnTo>
                  <a:pt x="1974557" y="802639"/>
                </a:lnTo>
                <a:lnTo>
                  <a:pt x="1973872" y="802639"/>
                </a:lnTo>
                <a:lnTo>
                  <a:pt x="1980260" y="801370"/>
                </a:lnTo>
                <a:lnTo>
                  <a:pt x="1979574" y="801370"/>
                </a:lnTo>
                <a:lnTo>
                  <a:pt x="1985835" y="798829"/>
                </a:lnTo>
                <a:lnTo>
                  <a:pt x="1985175" y="798829"/>
                </a:lnTo>
                <a:lnTo>
                  <a:pt x="1991271" y="796289"/>
                </a:lnTo>
                <a:lnTo>
                  <a:pt x="1990636" y="797560"/>
                </a:lnTo>
                <a:lnTo>
                  <a:pt x="2042868" y="797560"/>
                </a:lnTo>
                <a:lnTo>
                  <a:pt x="2038819" y="801370"/>
                </a:lnTo>
                <a:lnTo>
                  <a:pt x="2033206" y="805179"/>
                </a:lnTo>
                <a:lnTo>
                  <a:pt x="2031259" y="806450"/>
                </a:lnTo>
                <a:close/>
              </a:path>
              <a:path w="2092960" h="834389">
                <a:moveTo>
                  <a:pt x="142963" y="806450"/>
                </a:moveTo>
                <a:lnTo>
                  <a:pt x="136855" y="806450"/>
                </a:lnTo>
                <a:lnTo>
                  <a:pt x="136131" y="805179"/>
                </a:lnTo>
                <a:lnTo>
                  <a:pt x="142963" y="806450"/>
                </a:lnTo>
                <a:close/>
              </a:path>
              <a:path w="2092960" h="834389">
                <a:moveTo>
                  <a:pt x="1956104" y="806450"/>
                </a:moveTo>
                <a:lnTo>
                  <a:pt x="1949996" y="806450"/>
                </a:lnTo>
                <a:lnTo>
                  <a:pt x="1956828" y="805179"/>
                </a:lnTo>
                <a:lnTo>
                  <a:pt x="1956104" y="806450"/>
                </a:lnTo>
                <a:close/>
              </a:path>
            </a:pathLst>
          </a:custGeom>
          <a:solidFill>
            <a:srgbClr val="BEBEBE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24"/>
          <p:cNvSpPr txBox="1"/>
          <p:nvPr/>
        </p:nvSpPr>
        <p:spPr>
          <a:xfrm>
            <a:off x="4024696" y="5837109"/>
            <a:ext cx="1448167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lang="zh-CN" altLang="en-US" sz="2400" b="1" spc="-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任务升华</a:t>
            </a:r>
            <a:endParaRPr lang="zh-CN" altLang="en-US" sz="2400" b="1" spc="-6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bject 25"/>
          <p:cNvSpPr/>
          <p:nvPr/>
        </p:nvSpPr>
        <p:spPr>
          <a:xfrm>
            <a:off x="3759721" y="824394"/>
            <a:ext cx="1732593" cy="399976"/>
          </a:xfrm>
          <a:custGeom>
            <a:avLst/>
            <a:gdLst/>
            <a:ahLst/>
            <a:cxnLst/>
            <a:rect l="l" t="t" r="r" b="b"/>
            <a:pathLst>
              <a:path w="1732914" h="400050">
                <a:moveTo>
                  <a:pt x="1732826" y="323850"/>
                </a:moveTo>
                <a:lnTo>
                  <a:pt x="1732788" y="73660"/>
                </a:lnTo>
                <a:lnTo>
                  <a:pt x="1730425" y="57150"/>
                </a:lnTo>
                <a:lnTo>
                  <a:pt x="1729359" y="53340"/>
                </a:lnTo>
                <a:lnTo>
                  <a:pt x="1726844" y="45720"/>
                </a:lnTo>
                <a:lnTo>
                  <a:pt x="1726196" y="44450"/>
                </a:lnTo>
                <a:lnTo>
                  <a:pt x="1723644" y="39370"/>
                </a:lnTo>
                <a:lnTo>
                  <a:pt x="1722869" y="38100"/>
                </a:lnTo>
                <a:lnTo>
                  <a:pt x="1721345" y="35560"/>
                </a:lnTo>
                <a:lnTo>
                  <a:pt x="1719821" y="33020"/>
                </a:lnTo>
                <a:lnTo>
                  <a:pt x="1716316" y="27940"/>
                </a:lnTo>
                <a:lnTo>
                  <a:pt x="1715439" y="26670"/>
                </a:lnTo>
                <a:lnTo>
                  <a:pt x="1710524" y="21590"/>
                </a:lnTo>
                <a:lnTo>
                  <a:pt x="1675663" y="1270"/>
                </a:lnTo>
                <a:lnTo>
                  <a:pt x="1671967" y="1270"/>
                </a:lnTo>
                <a:lnTo>
                  <a:pt x="1668208" y="0"/>
                </a:lnTo>
                <a:lnTo>
                  <a:pt x="64528" y="0"/>
                </a:lnTo>
                <a:lnTo>
                  <a:pt x="60769" y="1270"/>
                </a:lnTo>
                <a:lnTo>
                  <a:pt x="57073" y="1270"/>
                </a:lnTo>
                <a:lnTo>
                  <a:pt x="22225" y="21590"/>
                </a:lnTo>
                <a:lnTo>
                  <a:pt x="2311" y="57150"/>
                </a:lnTo>
                <a:lnTo>
                  <a:pt x="1460" y="59690"/>
                </a:lnTo>
                <a:lnTo>
                  <a:pt x="787" y="63500"/>
                </a:lnTo>
                <a:lnTo>
                  <a:pt x="304" y="67310"/>
                </a:lnTo>
                <a:lnTo>
                  <a:pt x="0" y="71120"/>
                </a:lnTo>
                <a:lnTo>
                  <a:pt x="101" y="328930"/>
                </a:lnTo>
                <a:lnTo>
                  <a:pt x="304" y="331470"/>
                </a:lnTo>
                <a:lnTo>
                  <a:pt x="787" y="335280"/>
                </a:lnTo>
                <a:lnTo>
                  <a:pt x="1460" y="339090"/>
                </a:lnTo>
                <a:lnTo>
                  <a:pt x="2311" y="341630"/>
                </a:lnTo>
                <a:lnTo>
                  <a:pt x="3378" y="345440"/>
                </a:lnTo>
                <a:lnTo>
                  <a:pt x="27622" y="382270"/>
                </a:lnTo>
                <a:lnTo>
                  <a:pt x="57073" y="397510"/>
                </a:lnTo>
                <a:lnTo>
                  <a:pt x="60769" y="397510"/>
                </a:lnTo>
                <a:lnTo>
                  <a:pt x="64528" y="398780"/>
                </a:lnTo>
                <a:lnTo>
                  <a:pt x="72199" y="398780"/>
                </a:lnTo>
                <a:lnTo>
                  <a:pt x="75933" y="400050"/>
                </a:lnTo>
                <a:lnTo>
                  <a:pt x="1656803" y="400050"/>
                </a:lnTo>
                <a:lnTo>
                  <a:pt x="1660537" y="398780"/>
                </a:lnTo>
                <a:lnTo>
                  <a:pt x="1668208" y="398780"/>
                </a:lnTo>
                <a:lnTo>
                  <a:pt x="1671967" y="397510"/>
                </a:lnTo>
                <a:lnTo>
                  <a:pt x="1675663" y="397510"/>
                </a:lnTo>
                <a:lnTo>
                  <a:pt x="1679448" y="396240"/>
                </a:lnTo>
                <a:lnTo>
                  <a:pt x="1715439" y="372110"/>
                </a:lnTo>
                <a:lnTo>
                  <a:pt x="1716316" y="370840"/>
                </a:lnTo>
                <a:lnTo>
                  <a:pt x="1719821" y="365760"/>
                </a:lnTo>
                <a:lnTo>
                  <a:pt x="1721345" y="363220"/>
                </a:lnTo>
                <a:lnTo>
                  <a:pt x="1722869" y="360680"/>
                </a:lnTo>
                <a:lnTo>
                  <a:pt x="1723644" y="359410"/>
                </a:lnTo>
                <a:lnTo>
                  <a:pt x="1726196" y="354330"/>
                </a:lnTo>
                <a:lnTo>
                  <a:pt x="1726844" y="353060"/>
                </a:lnTo>
                <a:lnTo>
                  <a:pt x="1727682" y="350520"/>
                </a:lnTo>
                <a:lnTo>
                  <a:pt x="1728939" y="346710"/>
                </a:lnTo>
                <a:lnTo>
                  <a:pt x="1729320" y="345541"/>
                </a:lnTo>
                <a:lnTo>
                  <a:pt x="1730057" y="342900"/>
                </a:lnTo>
                <a:lnTo>
                  <a:pt x="1730425" y="341630"/>
                </a:lnTo>
                <a:lnTo>
                  <a:pt x="1731289" y="339090"/>
                </a:lnTo>
                <a:lnTo>
                  <a:pt x="1731505" y="337820"/>
                </a:lnTo>
                <a:lnTo>
                  <a:pt x="1731949" y="335280"/>
                </a:lnTo>
                <a:lnTo>
                  <a:pt x="1732445" y="331470"/>
                </a:lnTo>
                <a:lnTo>
                  <a:pt x="1732635" y="328930"/>
                </a:lnTo>
                <a:lnTo>
                  <a:pt x="1732737" y="327660"/>
                </a:lnTo>
                <a:lnTo>
                  <a:pt x="1732762" y="326390"/>
                </a:lnTo>
                <a:lnTo>
                  <a:pt x="1732826" y="32385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26"/>
          <p:cNvSpPr txBox="1"/>
          <p:nvPr/>
        </p:nvSpPr>
        <p:spPr>
          <a:xfrm>
            <a:off x="3808836" y="870424"/>
            <a:ext cx="1636727" cy="2889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TBLT</a:t>
            </a:r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任务型教学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0" name="object 27"/>
          <p:cNvSpPr txBox="1"/>
          <p:nvPr/>
        </p:nvSpPr>
        <p:spPr>
          <a:xfrm>
            <a:off x="916947" y="1485625"/>
            <a:ext cx="1102791" cy="638810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475615" marR="5080" indent="-462915">
              <a:lnSpc>
                <a:spcPct val="100000"/>
              </a:lnSpc>
              <a:spcBef>
                <a:spcPts val="95"/>
              </a:spcBef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明确主题</a:t>
            </a:r>
            <a:endParaRPr lang="zh-CN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75615" marR="5080" indent="-462915">
              <a:lnSpc>
                <a:spcPct val="100000"/>
              </a:lnSpc>
              <a:spcBef>
                <a:spcPts val="95"/>
              </a:spcBef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创设场景</a:t>
            </a:r>
            <a:endParaRPr lang="zh-CN"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3908" y="1397655"/>
            <a:ext cx="2145674" cy="2083722"/>
          </a:xfrm>
          <a:prstGeom prst="rect">
            <a:avLst/>
          </a:prstGeom>
        </p:spPr>
      </p:pic>
      <p:sp>
        <p:nvSpPr>
          <p:cNvPr id="73" name="object 30"/>
          <p:cNvSpPr txBox="1"/>
          <p:nvPr/>
        </p:nvSpPr>
        <p:spPr>
          <a:xfrm>
            <a:off x="6815410" y="2565013"/>
            <a:ext cx="1563715" cy="93535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5875" marR="5080" indent="-3810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Presentatio</a:t>
            </a:r>
            <a:r>
              <a:rPr sz="2000" b="1" spc="-1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 </a:t>
            </a:r>
            <a:r>
              <a:rPr sz="20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呈现语言材</a:t>
            </a:r>
            <a:r>
              <a:rPr sz="2000" b="1" spc="-5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料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object 31"/>
          <p:cNvSpPr txBox="1"/>
          <p:nvPr/>
        </p:nvSpPr>
        <p:spPr>
          <a:xfrm>
            <a:off x="6887406" y="1264203"/>
            <a:ext cx="1556097" cy="93535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 marR="5080" indent="188595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Attention  </a:t>
            </a:r>
            <a:r>
              <a:rPr sz="20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注重语言形</a:t>
            </a:r>
            <a:r>
              <a:rPr sz="2000" b="1" spc="-5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object 32"/>
          <p:cNvSpPr/>
          <p:nvPr/>
        </p:nvSpPr>
        <p:spPr>
          <a:xfrm>
            <a:off x="6563908" y="3588354"/>
            <a:ext cx="2092572" cy="1352934"/>
          </a:xfrm>
          <a:custGeom>
            <a:avLst/>
            <a:gdLst/>
            <a:ahLst/>
            <a:cxnLst/>
            <a:rect l="l" t="t" r="r" b="b"/>
            <a:pathLst>
              <a:path w="2092960" h="1353185">
                <a:moveTo>
                  <a:pt x="2092960" y="665797"/>
                </a:moveTo>
                <a:lnTo>
                  <a:pt x="2092769" y="658177"/>
                </a:lnTo>
                <a:lnTo>
                  <a:pt x="2092198" y="650557"/>
                </a:lnTo>
                <a:lnTo>
                  <a:pt x="2091245" y="642937"/>
                </a:lnTo>
                <a:lnTo>
                  <a:pt x="2090801" y="640397"/>
                </a:lnTo>
                <a:lnTo>
                  <a:pt x="2089937" y="635317"/>
                </a:lnTo>
                <a:lnTo>
                  <a:pt x="2088540" y="628967"/>
                </a:lnTo>
                <a:lnTo>
                  <a:pt x="2088273" y="627697"/>
                </a:lnTo>
                <a:lnTo>
                  <a:pt x="2086267" y="621347"/>
                </a:lnTo>
                <a:lnTo>
                  <a:pt x="2083930" y="613727"/>
                </a:lnTo>
                <a:lnTo>
                  <a:pt x="2083396" y="612457"/>
                </a:lnTo>
                <a:lnTo>
                  <a:pt x="2081263" y="607377"/>
                </a:lnTo>
                <a:lnTo>
                  <a:pt x="2078875" y="602297"/>
                </a:lnTo>
                <a:lnTo>
                  <a:pt x="2078278" y="601027"/>
                </a:lnTo>
                <a:lnTo>
                  <a:pt x="2074989" y="594677"/>
                </a:lnTo>
                <a:lnTo>
                  <a:pt x="2071408" y="588327"/>
                </a:lnTo>
                <a:lnTo>
                  <a:pt x="2067547" y="581977"/>
                </a:lnTo>
                <a:lnTo>
                  <a:pt x="2064385" y="578116"/>
                </a:lnTo>
                <a:lnTo>
                  <a:pt x="2064385" y="665797"/>
                </a:lnTo>
                <a:lnTo>
                  <a:pt x="2064385" y="1203007"/>
                </a:lnTo>
                <a:lnTo>
                  <a:pt x="2064245" y="1209357"/>
                </a:lnTo>
                <a:lnTo>
                  <a:pt x="2063737" y="1215707"/>
                </a:lnTo>
                <a:lnTo>
                  <a:pt x="2062949" y="1222057"/>
                </a:lnTo>
                <a:lnTo>
                  <a:pt x="2063051" y="1220787"/>
                </a:lnTo>
                <a:lnTo>
                  <a:pt x="2061870" y="1228407"/>
                </a:lnTo>
                <a:lnTo>
                  <a:pt x="2062022" y="1227137"/>
                </a:lnTo>
                <a:lnTo>
                  <a:pt x="2060511" y="1233487"/>
                </a:lnTo>
                <a:lnTo>
                  <a:pt x="2060689" y="1233487"/>
                </a:lnTo>
                <a:lnTo>
                  <a:pt x="2058885" y="1239837"/>
                </a:lnTo>
                <a:lnTo>
                  <a:pt x="2059089" y="1238567"/>
                </a:lnTo>
                <a:lnTo>
                  <a:pt x="2056980" y="1244917"/>
                </a:lnTo>
                <a:lnTo>
                  <a:pt x="2057222" y="1244917"/>
                </a:lnTo>
                <a:lnTo>
                  <a:pt x="2054809" y="1249997"/>
                </a:lnTo>
                <a:lnTo>
                  <a:pt x="2055088" y="1249997"/>
                </a:lnTo>
                <a:lnTo>
                  <a:pt x="2052383" y="1256347"/>
                </a:lnTo>
                <a:lnTo>
                  <a:pt x="2052688" y="1255077"/>
                </a:lnTo>
                <a:lnTo>
                  <a:pt x="2049716" y="1261427"/>
                </a:lnTo>
                <a:lnTo>
                  <a:pt x="2050046" y="1260157"/>
                </a:lnTo>
                <a:lnTo>
                  <a:pt x="2046808" y="1266507"/>
                </a:lnTo>
                <a:lnTo>
                  <a:pt x="2047163" y="1265237"/>
                </a:lnTo>
                <a:lnTo>
                  <a:pt x="2043671" y="1270317"/>
                </a:lnTo>
                <a:lnTo>
                  <a:pt x="2044052" y="1270317"/>
                </a:lnTo>
                <a:lnTo>
                  <a:pt x="2040305" y="1275397"/>
                </a:lnTo>
                <a:lnTo>
                  <a:pt x="2040712" y="1275397"/>
                </a:lnTo>
                <a:lnTo>
                  <a:pt x="2036724" y="1280477"/>
                </a:lnTo>
                <a:lnTo>
                  <a:pt x="2037156" y="1279207"/>
                </a:lnTo>
                <a:lnTo>
                  <a:pt x="2032927" y="1284287"/>
                </a:lnTo>
                <a:lnTo>
                  <a:pt x="2033384" y="1284287"/>
                </a:lnTo>
                <a:lnTo>
                  <a:pt x="2028926" y="1288097"/>
                </a:lnTo>
                <a:lnTo>
                  <a:pt x="2029409" y="1288097"/>
                </a:lnTo>
                <a:lnTo>
                  <a:pt x="2024748" y="1293177"/>
                </a:lnTo>
                <a:lnTo>
                  <a:pt x="2025243" y="1291907"/>
                </a:lnTo>
                <a:lnTo>
                  <a:pt x="2020366" y="1296987"/>
                </a:lnTo>
                <a:lnTo>
                  <a:pt x="2020887" y="1295717"/>
                </a:lnTo>
                <a:lnTo>
                  <a:pt x="2015807" y="1299527"/>
                </a:lnTo>
                <a:lnTo>
                  <a:pt x="2016353" y="1299527"/>
                </a:lnTo>
                <a:lnTo>
                  <a:pt x="2011083" y="1303337"/>
                </a:lnTo>
                <a:lnTo>
                  <a:pt x="2011654" y="1303337"/>
                </a:lnTo>
                <a:lnTo>
                  <a:pt x="2006193" y="1305877"/>
                </a:lnTo>
                <a:lnTo>
                  <a:pt x="2006790" y="1305877"/>
                </a:lnTo>
                <a:lnTo>
                  <a:pt x="2001151" y="1309687"/>
                </a:lnTo>
                <a:lnTo>
                  <a:pt x="2001761" y="1308417"/>
                </a:lnTo>
                <a:lnTo>
                  <a:pt x="1995957" y="1312227"/>
                </a:lnTo>
                <a:lnTo>
                  <a:pt x="1996592" y="1312227"/>
                </a:lnTo>
                <a:lnTo>
                  <a:pt x="1990636" y="1314767"/>
                </a:lnTo>
                <a:lnTo>
                  <a:pt x="1991271" y="1313497"/>
                </a:lnTo>
                <a:lnTo>
                  <a:pt x="1985162" y="1316037"/>
                </a:lnTo>
                <a:lnTo>
                  <a:pt x="1985822" y="1316037"/>
                </a:lnTo>
                <a:lnTo>
                  <a:pt x="1979574" y="1318577"/>
                </a:lnTo>
                <a:lnTo>
                  <a:pt x="1980260" y="1318577"/>
                </a:lnTo>
                <a:lnTo>
                  <a:pt x="1973872" y="1319847"/>
                </a:lnTo>
                <a:lnTo>
                  <a:pt x="1974557" y="1319847"/>
                </a:lnTo>
                <a:lnTo>
                  <a:pt x="1968055" y="1321117"/>
                </a:lnTo>
                <a:lnTo>
                  <a:pt x="1968754" y="1321117"/>
                </a:lnTo>
                <a:lnTo>
                  <a:pt x="1962124" y="1322387"/>
                </a:lnTo>
                <a:lnTo>
                  <a:pt x="1962835" y="1322387"/>
                </a:lnTo>
                <a:lnTo>
                  <a:pt x="1956104" y="1323657"/>
                </a:lnTo>
                <a:lnTo>
                  <a:pt x="1956828" y="1322387"/>
                </a:lnTo>
                <a:lnTo>
                  <a:pt x="1949996" y="1323657"/>
                </a:lnTo>
                <a:lnTo>
                  <a:pt x="142963" y="1323657"/>
                </a:lnTo>
                <a:lnTo>
                  <a:pt x="136131" y="1322387"/>
                </a:lnTo>
                <a:lnTo>
                  <a:pt x="136855" y="1323657"/>
                </a:lnTo>
                <a:lnTo>
                  <a:pt x="130124" y="1322387"/>
                </a:lnTo>
                <a:lnTo>
                  <a:pt x="130835" y="1322387"/>
                </a:lnTo>
                <a:lnTo>
                  <a:pt x="124206" y="1321117"/>
                </a:lnTo>
                <a:lnTo>
                  <a:pt x="124904" y="1321117"/>
                </a:lnTo>
                <a:lnTo>
                  <a:pt x="118402" y="1319847"/>
                </a:lnTo>
                <a:lnTo>
                  <a:pt x="119087" y="1319847"/>
                </a:lnTo>
                <a:lnTo>
                  <a:pt x="112699" y="1318577"/>
                </a:lnTo>
                <a:lnTo>
                  <a:pt x="113385" y="1318577"/>
                </a:lnTo>
                <a:lnTo>
                  <a:pt x="107137" y="1316037"/>
                </a:lnTo>
                <a:lnTo>
                  <a:pt x="107797" y="1316037"/>
                </a:lnTo>
                <a:lnTo>
                  <a:pt x="104736" y="1314767"/>
                </a:lnTo>
                <a:lnTo>
                  <a:pt x="101688" y="1313497"/>
                </a:lnTo>
                <a:lnTo>
                  <a:pt x="102323" y="1314767"/>
                </a:lnTo>
                <a:lnTo>
                  <a:pt x="96367" y="1312227"/>
                </a:lnTo>
                <a:lnTo>
                  <a:pt x="97002" y="1312227"/>
                </a:lnTo>
                <a:lnTo>
                  <a:pt x="93129" y="1309687"/>
                </a:lnTo>
                <a:lnTo>
                  <a:pt x="91198" y="1308417"/>
                </a:lnTo>
                <a:lnTo>
                  <a:pt x="91808" y="1309687"/>
                </a:lnTo>
                <a:lnTo>
                  <a:pt x="86169" y="1305877"/>
                </a:lnTo>
                <a:lnTo>
                  <a:pt x="86766" y="1305877"/>
                </a:lnTo>
                <a:lnTo>
                  <a:pt x="81305" y="1303337"/>
                </a:lnTo>
                <a:lnTo>
                  <a:pt x="81876" y="1303337"/>
                </a:lnTo>
                <a:lnTo>
                  <a:pt x="76606" y="1299527"/>
                </a:lnTo>
                <a:lnTo>
                  <a:pt x="77152" y="1299527"/>
                </a:lnTo>
                <a:lnTo>
                  <a:pt x="73761" y="1296987"/>
                </a:lnTo>
                <a:lnTo>
                  <a:pt x="72072" y="1295717"/>
                </a:lnTo>
                <a:lnTo>
                  <a:pt x="72593" y="1296987"/>
                </a:lnTo>
                <a:lnTo>
                  <a:pt x="68935" y="1293177"/>
                </a:lnTo>
                <a:lnTo>
                  <a:pt x="67716" y="1291907"/>
                </a:lnTo>
                <a:lnTo>
                  <a:pt x="68211" y="1293177"/>
                </a:lnTo>
                <a:lnTo>
                  <a:pt x="63550" y="1288097"/>
                </a:lnTo>
                <a:lnTo>
                  <a:pt x="64033" y="1288097"/>
                </a:lnTo>
                <a:lnTo>
                  <a:pt x="59575" y="1284287"/>
                </a:lnTo>
                <a:lnTo>
                  <a:pt x="60032" y="1284287"/>
                </a:lnTo>
                <a:lnTo>
                  <a:pt x="56857" y="1280477"/>
                </a:lnTo>
                <a:lnTo>
                  <a:pt x="55803" y="1279207"/>
                </a:lnTo>
                <a:lnTo>
                  <a:pt x="56235" y="1280477"/>
                </a:lnTo>
                <a:lnTo>
                  <a:pt x="52247" y="1275397"/>
                </a:lnTo>
                <a:lnTo>
                  <a:pt x="52654" y="1275397"/>
                </a:lnTo>
                <a:lnTo>
                  <a:pt x="48907" y="1270317"/>
                </a:lnTo>
                <a:lnTo>
                  <a:pt x="49288" y="1270317"/>
                </a:lnTo>
                <a:lnTo>
                  <a:pt x="46659" y="1266507"/>
                </a:lnTo>
                <a:lnTo>
                  <a:pt x="45796" y="1265237"/>
                </a:lnTo>
                <a:lnTo>
                  <a:pt x="46151" y="1266507"/>
                </a:lnTo>
                <a:lnTo>
                  <a:pt x="43561" y="1261427"/>
                </a:lnTo>
                <a:lnTo>
                  <a:pt x="42913" y="1260157"/>
                </a:lnTo>
                <a:lnTo>
                  <a:pt x="43243" y="1261427"/>
                </a:lnTo>
                <a:lnTo>
                  <a:pt x="40855" y="1256347"/>
                </a:lnTo>
                <a:lnTo>
                  <a:pt x="40271" y="1255077"/>
                </a:lnTo>
                <a:lnTo>
                  <a:pt x="40576" y="1256347"/>
                </a:lnTo>
                <a:lnTo>
                  <a:pt x="37871" y="1249997"/>
                </a:lnTo>
                <a:lnTo>
                  <a:pt x="38150" y="1249997"/>
                </a:lnTo>
                <a:lnTo>
                  <a:pt x="35737" y="1244917"/>
                </a:lnTo>
                <a:lnTo>
                  <a:pt x="35979" y="1244917"/>
                </a:lnTo>
                <a:lnTo>
                  <a:pt x="34290" y="1239837"/>
                </a:lnTo>
                <a:lnTo>
                  <a:pt x="33870" y="1238567"/>
                </a:lnTo>
                <a:lnTo>
                  <a:pt x="34074" y="1239837"/>
                </a:lnTo>
                <a:lnTo>
                  <a:pt x="32270" y="1233487"/>
                </a:lnTo>
                <a:lnTo>
                  <a:pt x="32448" y="1233487"/>
                </a:lnTo>
                <a:lnTo>
                  <a:pt x="31229" y="1228407"/>
                </a:lnTo>
                <a:lnTo>
                  <a:pt x="30937" y="1227137"/>
                </a:lnTo>
                <a:lnTo>
                  <a:pt x="31089" y="1228407"/>
                </a:lnTo>
                <a:lnTo>
                  <a:pt x="30099" y="1222057"/>
                </a:lnTo>
                <a:lnTo>
                  <a:pt x="29908" y="1220787"/>
                </a:lnTo>
                <a:lnTo>
                  <a:pt x="30010" y="1222057"/>
                </a:lnTo>
                <a:lnTo>
                  <a:pt x="29159" y="1215707"/>
                </a:lnTo>
                <a:lnTo>
                  <a:pt x="28803" y="1210627"/>
                </a:lnTo>
                <a:lnTo>
                  <a:pt x="28714" y="1209357"/>
                </a:lnTo>
                <a:lnTo>
                  <a:pt x="28714" y="1209573"/>
                </a:lnTo>
                <a:lnTo>
                  <a:pt x="28702" y="1209357"/>
                </a:lnTo>
                <a:lnTo>
                  <a:pt x="28575" y="1203007"/>
                </a:lnTo>
                <a:lnTo>
                  <a:pt x="28575" y="665797"/>
                </a:lnTo>
                <a:lnTo>
                  <a:pt x="28740" y="658177"/>
                </a:lnTo>
                <a:lnTo>
                  <a:pt x="28714" y="659447"/>
                </a:lnTo>
                <a:lnTo>
                  <a:pt x="28803" y="658177"/>
                </a:lnTo>
                <a:lnTo>
                  <a:pt x="29222" y="653097"/>
                </a:lnTo>
                <a:lnTo>
                  <a:pt x="30010" y="646747"/>
                </a:lnTo>
                <a:lnTo>
                  <a:pt x="29908" y="648017"/>
                </a:lnTo>
                <a:lnTo>
                  <a:pt x="30099" y="646747"/>
                </a:lnTo>
                <a:lnTo>
                  <a:pt x="31089" y="640397"/>
                </a:lnTo>
                <a:lnTo>
                  <a:pt x="30937" y="641667"/>
                </a:lnTo>
                <a:lnTo>
                  <a:pt x="31229" y="640397"/>
                </a:lnTo>
                <a:lnTo>
                  <a:pt x="32448" y="635317"/>
                </a:lnTo>
                <a:lnTo>
                  <a:pt x="32270" y="635317"/>
                </a:lnTo>
                <a:lnTo>
                  <a:pt x="34074" y="628967"/>
                </a:lnTo>
                <a:lnTo>
                  <a:pt x="33870" y="630237"/>
                </a:lnTo>
                <a:lnTo>
                  <a:pt x="34290" y="628967"/>
                </a:lnTo>
                <a:lnTo>
                  <a:pt x="35979" y="623887"/>
                </a:lnTo>
                <a:lnTo>
                  <a:pt x="35737" y="623887"/>
                </a:lnTo>
                <a:lnTo>
                  <a:pt x="38150" y="618807"/>
                </a:lnTo>
                <a:lnTo>
                  <a:pt x="37871" y="618807"/>
                </a:lnTo>
                <a:lnTo>
                  <a:pt x="40576" y="612457"/>
                </a:lnTo>
                <a:lnTo>
                  <a:pt x="40271" y="613727"/>
                </a:lnTo>
                <a:lnTo>
                  <a:pt x="40855" y="612457"/>
                </a:lnTo>
                <a:lnTo>
                  <a:pt x="43243" y="607377"/>
                </a:lnTo>
                <a:lnTo>
                  <a:pt x="42913" y="608647"/>
                </a:lnTo>
                <a:lnTo>
                  <a:pt x="43548" y="607377"/>
                </a:lnTo>
                <a:lnTo>
                  <a:pt x="46151" y="602297"/>
                </a:lnTo>
                <a:lnTo>
                  <a:pt x="45796" y="603567"/>
                </a:lnTo>
                <a:lnTo>
                  <a:pt x="46659" y="602297"/>
                </a:lnTo>
                <a:lnTo>
                  <a:pt x="49288" y="598487"/>
                </a:lnTo>
                <a:lnTo>
                  <a:pt x="48907" y="598487"/>
                </a:lnTo>
                <a:lnTo>
                  <a:pt x="52654" y="593407"/>
                </a:lnTo>
                <a:lnTo>
                  <a:pt x="52247" y="593407"/>
                </a:lnTo>
                <a:lnTo>
                  <a:pt x="56235" y="588327"/>
                </a:lnTo>
                <a:lnTo>
                  <a:pt x="55803" y="589597"/>
                </a:lnTo>
                <a:lnTo>
                  <a:pt x="56857" y="588327"/>
                </a:lnTo>
                <a:lnTo>
                  <a:pt x="60032" y="584517"/>
                </a:lnTo>
                <a:lnTo>
                  <a:pt x="59575" y="584517"/>
                </a:lnTo>
                <a:lnTo>
                  <a:pt x="64033" y="580707"/>
                </a:lnTo>
                <a:lnTo>
                  <a:pt x="63550" y="580707"/>
                </a:lnTo>
                <a:lnTo>
                  <a:pt x="68211" y="575627"/>
                </a:lnTo>
                <a:lnTo>
                  <a:pt x="67716" y="576897"/>
                </a:lnTo>
                <a:lnTo>
                  <a:pt x="68922" y="575627"/>
                </a:lnTo>
                <a:lnTo>
                  <a:pt x="72593" y="571817"/>
                </a:lnTo>
                <a:lnTo>
                  <a:pt x="72072" y="573087"/>
                </a:lnTo>
                <a:lnTo>
                  <a:pt x="73761" y="571817"/>
                </a:lnTo>
                <a:lnTo>
                  <a:pt x="77152" y="569277"/>
                </a:lnTo>
                <a:lnTo>
                  <a:pt x="76606" y="569277"/>
                </a:lnTo>
                <a:lnTo>
                  <a:pt x="81876" y="565467"/>
                </a:lnTo>
                <a:lnTo>
                  <a:pt x="81305" y="565467"/>
                </a:lnTo>
                <a:lnTo>
                  <a:pt x="86766" y="562927"/>
                </a:lnTo>
                <a:lnTo>
                  <a:pt x="86169" y="562927"/>
                </a:lnTo>
                <a:lnTo>
                  <a:pt x="91808" y="559117"/>
                </a:lnTo>
                <a:lnTo>
                  <a:pt x="91198" y="560387"/>
                </a:lnTo>
                <a:lnTo>
                  <a:pt x="93129" y="559117"/>
                </a:lnTo>
                <a:lnTo>
                  <a:pt x="97002" y="556577"/>
                </a:lnTo>
                <a:lnTo>
                  <a:pt x="96367" y="556577"/>
                </a:lnTo>
                <a:lnTo>
                  <a:pt x="102323" y="554037"/>
                </a:lnTo>
                <a:lnTo>
                  <a:pt x="101688" y="555307"/>
                </a:lnTo>
                <a:lnTo>
                  <a:pt x="104736" y="554037"/>
                </a:lnTo>
                <a:lnTo>
                  <a:pt x="107797" y="552767"/>
                </a:lnTo>
                <a:lnTo>
                  <a:pt x="107137" y="552767"/>
                </a:lnTo>
                <a:lnTo>
                  <a:pt x="113385" y="550227"/>
                </a:lnTo>
                <a:lnTo>
                  <a:pt x="112699" y="550227"/>
                </a:lnTo>
                <a:lnTo>
                  <a:pt x="119087" y="548957"/>
                </a:lnTo>
                <a:lnTo>
                  <a:pt x="118402" y="548957"/>
                </a:lnTo>
                <a:lnTo>
                  <a:pt x="124904" y="547687"/>
                </a:lnTo>
                <a:lnTo>
                  <a:pt x="124206" y="547687"/>
                </a:lnTo>
                <a:lnTo>
                  <a:pt x="130835" y="546417"/>
                </a:lnTo>
                <a:lnTo>
                  <a:pt x="130124" y="546417"/>
                </a:lnTo>
                <a:lnTo>
                  <a:pt x="136855" y="545147"/>
                </a:lnTo>
                <a:lnTo>
                  <a:pt x="136131" y="546417"/>
                </a:lnTo>
                <a:lnTo>
                  <a:pt x="142963" y="545147"/>
                </a:lnTo>
                <a:lnTo>
                  <a:pt x="1949996" y="545147"/>
                </a:lnTo>
                <a:lnTo>
                  <a:pt x="1956828" y="546417"/>
                </a:lnTo>
                <a:lnTo>
                  <a:pt x="1956104" y="545147"/>
                </a:lnTo>
                <a:lnTo>
                  <a:pt x="1962835" y="546417"/>
                </a:lnTo>
                <a:lnTo>
                  <a:pt x="1962124" y="546417"/>
                </a:lnTo>
                <a:lnTo>
                  <a:pt x="1968754" y="547687"/>
                </a:lnTo>
                <a:lnTo>
                  <a:pt x="1968055" y="547687"/>
                </a:lnTo>
                <a:lnTo>
                  <a:pt x="1974557" y="548957"/>
                </a:lnTo>
                <a:lnTo>
                  <a:pt x="1973872" y="548957"/>
                </a:lnTo>
                <a:lnTo>
                  <a:pt x="1980260" y="550227"/>
                </a:lnTo>
                <a:lnTo>
                  <a:pt x="1979574" y="550227"/>
                </a:lnTo>
                <a:lnTo>
                  <a:pt x="1985822" y="552767"/>
                </a:lnTo>
                <a:lnTo>
                  <a:pt x="1985162" y="552767"/>
                </a:lnTo>
                <a:lnTo>
                  <a:pt x="1991271" y="555307"/>
                </a:lnTo>
                <a:lnTo>
                  <a:pt x="1990636" y="554037"/>
                </a:lnTo>
                <a:lnTo>
                  <a:pt x="1996592" y="556577"/>
                </a:lnTo>
                <a:lnTo>
                  <a:pt x="1995957" y="556577"/>
                </a:lnTo>
                <a:lnTo>
                  <a:pt x="2001761" y="560387"/>
                </a:lnTo>
                <a:lnTo>
                  <a:pt x="2001151" y="559117"/>
                </a:lnTo>
                <a:lnTo>
                  <a:pt x="2006790" y="562927"/>
                </a:lnTo>
                <a:lnTo>
                  <a:pt x="2006193" y="562927"/>
                </a:lnTo>
                <a:lnTo>
                  <a:pt x="2011654" y="565467"/>
                </a:lnTo>
                <a:lnTo>
                  <a:pt x="2011083" y="565467"/>
                </a:lnTo>
                <a:lnTo>
                  <a:pt x="2016353" y="569277"/>
                </a:lnTo>
                <a:lnTo>
                  <a:pt x="2015807" y="569277"/>
                </a:lnTo>
                <a:lnTo>
                  <a:pt x="2020887" y="573087"/>
                </a:lnTo>
                <a:lnTo>
                  <a:pt x="2020366" y="571817"/>
                </a:lnTo>
                <a:lnTo>
                  <a:pt x="2025243" y="576897"/>
                </a:lnTo>
                <a:lnTo>
                  <a:pt x="2024748" y="575627"/>
                </a:lnTo>
                <a:lnTo>
                  <a:pt x="2029409" y="580707"/>
                </a:lnTo>
                <a:lnTo>
                  <a:pt x="2028926" y="580707"/>
                </a:lnTo>
                <a:lnTo>
                  <a:pt x="2033384" y="584517"/>
                </a:lnTo>
                <a:lnTo>
                  <a:pt x="2032927" y="584517"/>
                </a:lnTo>
                <a:lnTo>
                  <a:pt x="2037156" y="589597"/>
                </a:lnTo>
                <a:lnTo>
                  <a:pt x="2036724" y="588327"/>
                </a:lnTo>
                <a:lnTo>
                  <a:pt x="2040712" y="593407"/>
                </a:lnTo>
                <a:lnTo>
                  <a:pt x="2040305" y="593407"/>
                </a:lnTo>
                <a:lnTo>
                  <a:pt x="2044052" y="598487"/>
                </a:lnTo>
                <a:lnTo>
                  <a:pt x="2043671" y="598487"/>
                </a:lnTo>
                <a:lnTo>
                  <a:pt x="2047163" y="603567"/>
                </a:lnTo>
                <a:lnTo>
                  <a:pt x="2046808" y="602297"/>
                </a:lnTo>
                <a:lnTo>
                  <a:pt x="2050046" y="608647"/>
                </a:lnTo>
                <a:lnTo>
                  <a:pt x="2049716" y="607377"/>
                </a:lnTo>
                <a:lnTo>
                  <a:pt x="2052688" y="613727"/>
                </a:lnTo>
                <a:lnTo>
                  <a:pt x="2052383" y="612457"/>
                </a:lnTo>
                <a:lnTo>
                  <a:pt x="2055088" y="618807"/>
                </a:lnTo>
                <a:lnTo>
                  <a:pt x="2054809" y="618807"/>
                </a:lnTo>
                <a:lnTo>
                  <a:pt x="2057222" y="623887"/>
                </a:lnTo>
                <a:lnTo>
                  <a:pt x="2056980" y="623887"/>
                </a:lnTo>
                <a:lnTo>
                  <a:pt x="2059089" y="630237"/>
                </a:lnTo>
                <a:lnTo>
                  <a:pt x="2058885" y="628967"/>
                </a:lnTo>
                <a:lnTo>
                  <a:pt x="2060689" y="635317"/>
                </a:lnTo>
                <a:lnTo>
                  <a:pt x="2060511" y="635317"/>
                </a:lnTo>
                <a:lnTo>
                  <a:pt x="2062022" y="641667"/>
                </a:lnTo>
                <a:lnTo>
                  <a:pt x="2061870" y="640397"/>
                </a:lnTo>
                <a:lnTo>
                  <a:pt x="2062848" y="646747"/>
                </a:lnTo>
                <a:lnTo>
                  <a:pt x="2063051" y="648017"/>
                </a:lnTo>
                <a:lnTo>
                  <a:pt x="2062949" y="646747"/>
                </a:lnTo>
                <a:lnTo>
                  <a:pt x="2063800" y="653097"/>
                </a:lnTo>
                <a:lnTo>
                  <a:pt x="2064143" y="658177"/>
                </a:lnTo>
                <a:lnTo>
                  <a:pt x="2064245" y="659447"/>
                </a:lnTo>
                <a:lnTo>
                  <a:pt x="2064385" y="665797"/>
                </a:lnTo>
                <a:lnTo>
                  <a:pt x="2064385" y="578116"/>
                </a:lnTo>
                <a:lnTo>
                  <a:pt x="2063394" y="576897"/>
                </a:lnTo>
                <a:lnTo>
                  <a:pt x="2062505" y="575627"/>
                </a:lnTo>
                <a:lnTo>
                  <a:pt x="2059851" y="571817"/>
                </a:lnTo>
                <a:lnTo>
                  <a:pt x="2058974" y="570547"/>
                </a:lnTo>
                <a:lnTo>
                  <a:pt x="2054301" y="565467"/>
                </a:lnTo>
                <a:lnTo>
                  <a:pt x="2049373" y="560387"/>
                </a:lnTo>
                <a:lnTo>
                  <a:pt x="2048078" y="559117"/>
                </a:lnTo>
                <a:lnTo>
                  <a:pt x="2044217" y="555307"/>
                </a:lnTo>
                <a:lnTo>
                  <a:pt x="2042858" y="554037"/>
                </a:lnTo>
                <a:lnTo>
                  <a:pt x="2038819" y="550227"/>
                </a:lnTo>
                <a:lnTo>
                  <a:pt x="2033193" y="546417"/>
                </a:lnTo>
                <a:lnTo>
                  <a:pt x="2031250" y="545147"/>
                </a:lnTo>
                <a:lnTo>
                  <a:pt x="2027364" y="542607"/>
                </a:lnTo>
                <a:lnTo>
                  <a:pt x="2021332" y="537527"/>
                </a:lnTo>
                <a:lnTo>
                  <a:pt x="2015096" y="534987"/>
                </a:lnTo>
                <a:lnTo>
                  <a:pt x="2008682" y="531177"/>
                </a:lnTo>
                <a:lnTo>
                  <a:pt x="1995322" y="526097"/>
                </a:lnTo>
                <a:lnTo>
                  <a:pt x="1981339" y="521017"/>
                </a:lnTo>
                <a:lnTo>
                  <a:pt x="1959356" y="517207"/>
                </a:lnTo>
                <a:lnTo>
                  <a:pt x="1103503" y="517207"/>
                </a:lnTo>
                <a:lnTo>
                  <a:pt x="1204658" y="416052"/>
                </a:lnTo>
                <a:lnTo>
                  <a:pt x="1146746" y="416052"/>
                </a:lnTo>
                <a:lnTo>
                  <a:pt x="1146746" y="0"/>
                </a:lnTo>
                <a:lnTo>
                  <a:pt x="1032446" y="0"/>
                </a:lnTo>
                <a:lnTo>
                  <a:pt x="1032446" y="416052"/>
                </a:lnTo>
                <a:lnTo>
                  <a:pt x="974534" y="416052"/>
                </a:lnTo>
                <a:lnTo>
                  <a:pt x="1074356" y="517207"/>
                </a:lnTo>
                <a:lnTo>
                  <a:pt x="133604" y="517207"/>
                </a:lnTo>
                <a:lnTo>
                  <a:pt x="111620" y="521017"/>
                </a:lnTo>
                <a:lnTo>
                  <a:pt x="97637" y="526097"/>
                </a:lnTo>
                <a:lnTo>
                  <a:pt x="84277" y="531177"/>
                </a:lnTo>
                <a:lnTo>
                  <a:pt x="77863" y="534987"/>
                </a:lnTo>
                <a:lnTo>
                  <a:pt x="71628" y="537527"/>
                </a:lnTo>
                <a:lnTo>
                  <a:pt x="65595" y="542607"/>
                </a:lnTo>
                <a:lnTo>
                  <a:pt x="59766" y="546417"/>
                </a:lnTo>
                <a:lnTo>
                  <a:pt x="54140" y="550227"/>
                </a:lnTo>
                <a:lnTo>
                  <a:pt x="29565" y="576897"/>
                </a:lnTo>
                <a:lnTo>
                  <a:pt x="25412" y="581977"/>
                </a:lnTo>
                <a:lnTo>
                  <a:pt x="6692" y="621347"/>
                </a:lnTo>
                <a:lnTo>
                  <a:pt x="4686" y="627697"/>
                </a:lnTo>
                <a:lnTo>
                  <a:pt x="0" y="665797"/>
                </a:lnTo>
                <a:lnTo>
                  <a:pt x="0" y="1203007"/>
                </a:lnTo>
                <a:lnTo>
                  <a:pt x="4686" y="1241107"/>
                </a:lnTo>
                <a:lnTo>
                  <a:pt x="6692" y="1247457"/>
                </a:lnTo>
                <a:lnTo>
                  <a:pt x="9029" y="1255077"/>
                </a:lnTo>
                <a:lnTo>
                  <a:pt x="29565" y="1291907"/>
                </a:lnTo>
                <a:lnTo>
                  <a:pt x="33985" y="1298257"/>
                </a:lnTo>
                <a:lnTo>
                  <a:pt x="65595" y="1326197"/>
                </a:lnTo>
                <a:lnTo>
                  <a:pt x="71628" y="1331277"/>
                </a:lnTo>
                <a:lnTo>
                  <a:pt x="77863" y="1333817"/>
                </a:lnTo>
                <a:lnTo>
                  <a:pt x="84277" y="1337627"/>
                </a:lnTo>
                <a:lnTo>
                  <a:pt x="97637" y="1342707"/>
                </a:lnTo>
                <a:lnTo>
                  <a:pt x="111620" y="1347787"/>
                </a:lnTo>
                <a:lnTo>
                  <a:pt x="133604" y="1351597"/>
                </a:lnTo>
                <a:lnTo>
                  <a:pt x="141160" y="1351597"/>
                </a:lnTo>
                <a:lnTo>
                  <a:pt x="148628" y="1352867"/>
                </a:lnTo>
                <a:lnTo>
                  <a:pt x="1944331" y="1352867"/>
                </a:lnTo>
                <a:lnTo>
                  <a:pt x="1951799" y="1351597"/>
                </a:lnTo>
                <a:lnTo>
                  <a:pt x="1959356" y="1351597"/>
                </a:lnTo>
                <a:lnTo>
                  <a:pt x="1981339" y="1347787"/>
                </a:lnTo>
                <a:lnTo>
                  <a:pt x="1995322" y="1342707"/>
                </a:lnTo>
                <a:lnTo>
                  <a:pt x="2008682" y="1337627"/>
                </a:lnTo>
                <a:lnTo>
                  <a:pt x="2015096" y="1333817"/>
                </a:lnTo>
                <a:lnTo>
                  <a:pt x="2021332" y="1331277"/>
                </a:lnTo>
                <a:lnTo>
                  <a:pt x="2027364" y="1326197"/>
                </a:lnTo>
                <a:lnTo>
                  <a:pt x="2031250" y="1323657"/>
                </a:lnTo>
                <a:lnTo>
                  <a:pt x="2033193" y="1322387"/>
                </a:lnTo>
                <a:lnTo>
                  <a:pt x="2038819" y="1318577"/>
                </a:lnTo>
                <a:lnTo>
                  <a:pt x="2042858" y="1314767"/>
                </a:lnTo>
                <a:lnTo>
                  <a:pt x="2044217" y="1313497"/>
                </a:lnTo>
                <a:lnTo>
                  <a:pt x="2048078" y="1309687"/>
                </a:lnTo>
                <a:lnTo>
                  <a:pt x="2049373" y="1308417"/>
                </a:lnTo>
                <a:lnTo>
                  <a:pt x="2054301" y="1303337"/>
                </a:lnTo>
                <a:lnTo>
                  <a:pt x="2058974" y="1298257"/>
                </a:lnTo>
                <a:lnTo>
                  <a:pt x="2059851" y="1296987"/>
                </a:lnTo>
                <a:lnTo>
                  <a:pt x="2062505" y="1293177"/>
                </a:lnTo>
                <a:lnTo>
                  <a:pt x="2063394" y="1291907"/>
                </a:lnTo>
                <a:lnTo>
                  <a:pt x="2067547" y="1286827"/>
                </a:lnTo>
                <a:lnTo>
                  <a:pt x="2071408" y="1280477"/>
                </a:lnTo>
                <a:lnTo>
                  <a:pt x="2074989" y="1274127"/>
                </a:lnTo>
                <a:lnTo>
                  <a:pt x="2078278" y="1267777"/>
                </a:lnTo>
                <a:lnTo>
                  <a:pt x="2078875" y="1266507"/>
                </a:lnTo>
                <a:lnTo>
                  <a:pt x="2081263" y="1261427"/>
                </a:lnTo>
                <a:lnTo>
                  <a:pt x="2083396" y="1256347"/>
                </a:lnTo>
                <a:lnTo>
                  <a:pt x="2083930" y="1255077"/>
                </a:lnTo>
                <a:lnTo>
                  <a:pt x="2086267" y="1247457"/>
                </a:lnTo>
                <a:lnTo>
                  <a:pt x="2088273" y="1241107"/>
                </a:lnTo>
                <a:lnTo>
                  <a:pt x="2088540" y="1239837"/>
                </a:lnTo>
                <a:lnTo>
                  <a:pt x="2089937" y="1233487"/>
                </a:lnTo>
                <a:lnTo>
                  <a:pt x="2090801" y="1228407"/>
                </a:lnTo>
                <a:lnTo>
                  <a:pt x="2091245" y="1225867"/>
                </a:lnTo>
                <a:lnTo>
                  <a:pt x="2091715" y="1222057"/>
                </a:lnTo>
                <a:lnTo>
                  <a:pt x="2092198" y="1218247"/>
                </a:lnTo>
                <a:lnTo>
                  <a:pt x="2092769" y="1210627"/>
                </a:lnTo>
                <a:lnTo>
                  <a:pt x="2092960" y="1203007"/>
                </a:lnTo>
                <a:lnTo>
                  <a:pt x="2092960" y="66579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33"/>
          <p:cNvSpPr txBox="1"/>
          <p:nvPr/>
        </p:nvSpPr>
        <p:spPr>
          <a:xfrm>
            <a:off x="6775032" y="4258816"/>
            <a:ext cx="1668471" cy="257175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Co—construction</a:t>
            </a:r>
            <a:endParaRPr sz="16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7" name="object 34"/>
          <p:cNvSpPr txBox="1"/>
          <p:nvPr/>
        </p:nvSpPr>
        <p:spPr>
          <a:xfrm>
            <a:off x="6835955" y="4563535"/>
            <a:ext cx="1581492" cy="31940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构建语言规</a:t>
            </a:r>
            <a:r>
              <a:rPr sz="2000" b="1" spc="-1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则</a:t>
            </a:r>
            <a:endParaRPr sz="2000" b="1" spc="-10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8" name="object 35"/>
          <p:cNvSpPr/>
          <p:nvPr/>
        </p:nvSpPr>
        <p:spPr>
          <a:xfrm>
            <a:off x="7491026" y="5000841"/>
            <a:ext cx="230461" cy="443783"/>
          </a:xfrm>
          <a:custGeom>
            <a:avLst/>
            <a:gdLst/>
            <a:ahLst/>
            <a:cxnLst/>
            <a:rect l="l" t="t" r="r" b="b"/>
            <a:pathLst>
              <a:path w="230505" h="443864">
                <a:moveTo>
                  <a:pt x="115824" y="443484"/>
                </a:moveTo>
                <a:lnTo>
                  <a:pt x="0" y="329184"/>
                </a:lnTo>
                <a:lnTo>
                  <a:pt x="57912" y="329184"/>
                </a:lnTo>
                <a:lnTo>
                  <a:pt x="57912" y="0"/>
                </a:lnTo>
                <a:lnTo>
                  <a:pt x="172212" y="0"/>
                </a:lnTo>
                <a:lnTo>
                  <a:pt x="172212" y="329184"/>
                </a:lnTo>
                <a:lnTo>
                  <a:pt x="230124" y="329184"/>
                </a:lnTo>
                <a:lnTo>
                  <a:pt x="115824" y="44348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36"/>
          <p:cNvSpPr/>
          <p:nvPr/>
        </p:nvSpPr>
        <p:spPr>
          <a:xfrm>
            <a:off x="6640729" y="5549189"/>
            <a:ext cx="2092572" cy="835505"/>
          </a:xfrm>
          <a:custGeom>
            <a:avLst/>
            <a:gdLst/>
            <a:ahLst/>
            <a:cxnLst/>
            <a:rect l="l" t="t" r="r" b="b"/>
            <a:pathLst>
              <a:path w="2092960" h="835660">
                <a:moveTo>
                  <a:pt x="1959356" y="834389"/>
                </a:moveTo>
                <a:lnTo>
                  <a:pt x="133603" y="834389"/>
                </a:lnTo>
                <a:lnTo>
                  <a:pt x="111620" y="830579"/>
                </a:lnTo>
                <a:lnTo>
                  <a:pt x="97637" y="825500"/>
                </a:lnTo>
                <a:lnTo>
                  <a:pt x="84277" y="820420"/>
                </a:lnTo>
                <a:lnTo>
                  <a:pt x="77863" y="816610"/>
                </a:lnTo>
                <a:lnTo>
                  <a:pt x="71628" y="814070"/>
                </a:lnTo>
                <a:lnTo>
                  <a:pt x="65595" y="808989"/>
                </a:lnTo>
                <a:lnTo>
                  <a:pt x="59766" y="805179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12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89"/>
                </a:lnTo>
                <a:lnTo>
                  <a:pt x="4686" y="110489"/>
                </a:lnTo>
                <a:lnTo>
                  <a:pt x="6692" y="104139"/>
                </a:lnTo>
                <a:lnTo>
                  <a:pt x="9029" y="96520"/>
                </a:lnTo>
                <a:lnTo>
                  <a:pt x="29565" y="59689"/>
                </a:lnTo>
                <a:lnTo>
                  <a:pt x="33985" y="53339"/>
                </a:lnTo>
                <a:lnTo>
                  <a:pt x="65595" y="25400"/>
                </a:lnTo>
                <a:lnTo>
                  <a:pt x="71628" y="20320"/>
                </a:lnTo>
                <a:lnTo>
                  <a:pt x="77863" y="17779"/>
                </a:lnTo>
                <a:lnTo>
                  <a:pt x="84277" y="13970"/>
                </a:lnTo>
                <a:lnTo>
                  <a:pt x="97637" y="8889"/>
                </a:lnTo>
                <a:lnTo>
                  <a:pt x="111620" y="3810"/>
                </a:lnTo>
                <a:lnTo>
                  <a:pt x="133603" y="0"/>
                </a:lnTo>
                <a:lnTo>
                  <a:pt x="1959356" y="0"/>
                </a:lnTo>
                <a:lnTo>
                  <a:pt x="1981339" y="3810"/>
                </a:lnTo>
                <a:lnTo>
                  <a:pt x="1995322" y="8889"/>
                </a:lnTo>
                <a:lnTo>
                  <a:pt x="2008682" y="13970"/>
                </a:lnTo>
                <a:lnTo>
                  <a:pt x="2015096" y="17779"/>
                </a:lnTo>
                <a:lnTo>
                  <a:pt x="2021332" y="20320"/>
                </a:lnTo>
                <a:lnTo>
                  <a:pt x="2027364" y="25400"/>
                </a:lnTo>
                <a:lnTo>
                  <a:pt x="2031250" y="27939"/>
                </a:lnTo>
                <a:lnTo>
                  <a:pt x="136855" y="27939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6" y="30479"/>
                </a:lnTo>
                <a:lnTo>
                  <a:pt x="124904" y="30479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699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29"/>
                </a:lnTo>
                <a:lnTo>
                  <a:pt x="102323" y="36829"/>
                </a:lnTo>
                <a:lnTo>
                  <a:pt x="96367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69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11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79"/>
                </a:lnTo>
                <a:lnTo>
                  <a:pt x="49288" y="81279"/>
                </a:lnTo>
                <a:lnTo>
                  <a:pt x="46669" y="85089"/>
                </a:lnTo>
                <a:lnTo>
                  <a:pt x="46151" y="85089"/>
                </a:lnTo>
                <a:lnTo>
                  <a:pt x="43560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71" y="101600"/>
                </a:lnTo>
                <a:lnTo>
                  <a:pt x="38150" y="101600"/>
                </a:lnTo>
                <a:lnTo>
                  <a:pt x="35737" y="106679"/>
                </a:lnTo>
                <a:lnTo>
                  <a:pt x="35979" y="106679"/>
                </a:lnTo>
                <a:lnTo>
                  <a:pt x="34292" y="111760"/>
                </a:lnTo>
                <a:lnTo>
                  <a:pt x="34074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39" y="123189"/>
                </a:lnTo>
                <a:lnTo>
                  <a:pt x="31089" y="123189"/>
                </a:lnTo>
                <a:lnTo>
                  <a:pt x="30105" y="129539"/>
                </a:lnTo>
                <a:lnTo>
                  <a:pt x="29159" y="135889"/>
                </a:lnTo>
                <a:lnTo>
                  <a:pt x="28816" y="140970"/>
                </a:lnTo>
                <a:lnTo>
                  <a:pt x="28740" y="142239"/>
                </a:lnTo>
                <a:lnTo>
                  <a:pt x="28575" y="148589"/>
                </a:lnTo>
                <a:lnTo>
                  <a:pt x="28575" y="685800"/>
                </a:lnTo>
                <a:lnTo>
                  <a:pt x="28712" y="692150"/>
                </a:lnTo>
                <a:lnTo>
                  <a:pt x="29222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39" y="711200"/>
                </a:lnTo>
                <a:lnTo>
                  <a:pt x="32448" y="716279"/>
                </a:lnTo>
                <a:lnTo>
                  <a:pt x="32270" y="716279"/>
                </a:lnTo>
                <a:lnTo>
                  <a:pt x="34074" y="722629"/>
                </a:lnTo>
                <a:lnTo>
                  <a:pt x="34292" y="722629"/>
                </a:lnTo>
                <a:lnTo>
                  <a:pt x="35979" y="727710"/>
                </a:lnTo>
                <a:lnTo>
                  <a:pt x="35737" y="727710"/>
                </a:lnTo>
                <a:lnTo>
                  <a:pt x="38150" y="732789"/>
                </a:lnTo>
                <a:lnTo>
                  <a:pt x="37871" y="732789"/>
                </a:lnTo>
                <a:lnTo>
                  <a:pt x="40576" y="739139"/>
                </a:lnTo>
                <a:lnTo>
                  <a:pt x="40866" y="739139"/>
                </a:lnTo>
                <a:lnTo>
                  <a:pt x="43243" y="744220"/>
                </a:lnTo>
                <a:lnTo>
                  <a:pt x="43561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89"/>
                </a:lnTo>
                <a:lnTo>
                  <a:pt x="52247" y="758189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79"/>
                </a:lnTo>
                <a:lnTo>
                  <a:pt x="59575" y="767079"/>
                </a:lnTo>
                <a:lnTo>
                  <a:pt x="64033" y="770889"/>
                </a:lnTo>
                <a:lnTo>
                  <a:pt x="63550" y="770889"/>
                </a:lnTo>
                <a:lnTo>
                  <a:pt x="68211" y="775970"/>
                </a:lnTo>
                <a:lnTo>
                  <a:pt x="68935" y="775970"/>
                </a:lnTo>
                <a:lnTo>
                  <a:pt x="72593" y="779779"/>
                </a:lnTo>
                <a:lnTo>
                  <a:pt x="73765" y="779779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29"/>
                </a:lnTo>
                <a:lnTo>
                  <a:pt x="81305" y="786129"/>
                </a:lnTo>
                <a:lnTo>
                  <a:pt x="86766" y="788670"/>
                </a:lnTo>
                <a:lnTo>
                  <a:pt x="86169" y="788670"/>
                </a:lnTo>
                <a:lnTo>
                  <a:pt x="91808" y="792479"/>
                </a:lnTo>
                <a:lnTo>
                  <a:pt x="93133" y="792479"/>
                </a:lnTo>
                <a:lnTo>
                  <a:pt x="97002" y="795020"/>
                </a:lnTo>
                <a:lnTo>
                  <a:pt x="96367" y="795020"/>
                </a:lnTo>
                <a:lnTo>
                  <a:pt x="102323" y="797560"/>
                </a:lnTo>
                <a:lnTo>
                  <a:pt x="104743" y="797560"/>
                </a:lnTo>
                <a:lnTo>
                  <a:pt x="107797" y="798829"/>
                </a:lnTo>
                <a:lnTo>
                  <a:pt x="107137" y="798829"/>
                </a:lnTo>
                <a:lnTo>
                  <a:pt x="113385" y="801370"/>
                </a:lnTo>
                <a:lnTo>
                  <a:pt x="112699" y="801370"/>
                </a:lnTo>
                <a:lnTo>
                  <a:pt x="119087" y="802639"/>
                </a:lnTo>
                <a:lnTo>
                  <a:pt x="118402" y="802639"/>
                </a:lnTo>
                <a:lnTo>
                  <a:pt x="124904" y="803910"/>
                </a:lnTo>
                <a:lnTo>
                  <a:pt x="124206" y="803910"/>
                </a:lnTo>
                <a:lnTo>
                  <a:pt x="130835" y="805179"/>
                </a:lnTo>
                <a:lnTo>
                  <a:pt x="130124" y="805179"/>
                </a:lnTo>
                <a:lnTo>
                  <a:pt x="136855" y="806450"/>
                </a:lnTo>
                <a:lnTo>
                  <a:pt x="2031250" y="806450"/>
                </a:lnTo>
                <a:lnTo>
                  <a:pt x="2027364" y="808989"/>
                </a:lnTo>
                <a:lnTo>
                  <a:pt x="2021332" y="814070"/>
                </a:lnTo>
                <a:lnTo>
                  <a:pt x="2015096" y="816610"/>
                </a:lnTo>
                <a:lnTo>
                  <a:pt x="2008682" y="820420"/>
                </a:lnTo>
                <a:lnTo>
                  <a:pt x="1995322" y="825500"/>
                </a:lnTo>
                <a:lnTo>
                  <a:pt x="1981339" y="830579"/>
                </a:lnTo>
                <a:lnTo>
                  <a:pt x="1959356" y="834389"/>
                </a:lnTo>
                <a:close/>
              </a:path>
              <a:path w="2092960" h="835660">
                <a:moveTo>
                  <a:pt x="136131" y="29210"/>
                </a:moveTo>
                <a:lnTo>
                  <a:pt x="136855" y="27939"/>
                </a:lnTo>
                <a:lnTo>
                  <a:pt x="142963" y="27939"/>
                </a:lnTo>
                <a:lnTo>
                  <a:pt x="136131" y="29210"/>
                </a:lnTo>
                <a:close/>
              </a:path>
              <a:path w="2092960" h="835660">
                <a:moveTo>
                  <a:pt x="1956828" y="29210"/>
                </a:moveTo>
                <a:lnTo>
                  <a:pt x="1949996" y="27939"/>
                </a:lnTo>
                <a:lnTo>
                  <a:pt x="1956104" y="27939"/>
                </a:lnTo>
                <a:lnTo>
                  <a:pt x="1956828" y="29210"/>
                </a:lnTo>
                <a:close/>
              </a:path>
              <a:path w="2092960" h="835660">
                <a:moveTo>
                  <a:pt x="1991271" y="38100"/>
                </a:moveTo>
                <a:lnTo>
                  <a:pt x="1985162" y="35560"/>
                </a:lnTo>
                <a:lnTo>
                  <a:pt x="1985822" y="35560"/>
                </a:lnTo>
                <a:lnTo>
                  <a:pt x="1979574" y="33020"/>
                </a:lnTo>
                <a:lnTo>
                  <a:pt x="1980260" y="33020"/>
                </a:lnTo>
                <a:lnTo>
                  <a:pt x="1973872" y="31750"/>
                </a:lnTo>
                <a:lnTo>
                  <a:pt x="1974557" y="31750"/>
                </a:lnTo>
                <a:lnTo>
                  <a:pt x="1968055" y="30479"/>
                </a:lnTo>
                <a:lnTo>
                  <a:pt x="1968754" y="30479"/>
                </a:lnTo>
                <a:lnTo>
                  <a:pt x="1962124" y="29210"/>
                </a:lnTo>
                <a:lnTo>
                  <a:pt x="1962835" y="29210"/>
                </a:lnTo>
                <a:lnTo>
                  <a:pt x="1956104" y="27939"/>
                </a:lnTo>
                <a:lnTo>
                  <a:pt x="2031250" y="27939"/>
                </a:lnTo>
                <a:lnTo>
                  <a:pt x="2033193" y="29210"/>
                </a:lnTo>
                <a:lnTo>
                  <a:pt x="2038819" y="33020"/>
                </a:lnTo>
                <a:lnTo>
                  <a:pt x="2042868" y="36829"/>
                </a:lnTo>
                <a:lnTo>
                  <a:pt x="1990636" y="36829"/>
                </a:lnTo>
                <a:lnTo>
                  <a:pt x="1991271" y="38100"/>
                </a:lnTo>
                <a:close/>
              </a:path>
              <a:path w="2092960" h="835660">
                <a:moveTo>
                  <a:pt x="101688" y="38100"/>
                </a:moveTo>
                <a:lnTo>
                  <a:pt x="102323" y="36829"/>
                </a:lnTo>
                <a:lnTo>
                  <a:pt x="104743" y="36829"/>
                </a:lnTo>
                <a:lnTo>
                  <a:pt x="101688" y="38100"/>
                </a:lnTo>
                <a:close/>
              </a:path>
              <a:path w="2092960" h="835660">
                <a:moveTo>
                  <a:pt x="2001761" y="43179"/>
                </a:moveTo>
                <a:lnTo>
                  <a:pt x="1995957" y="39370"/>
                </a:lnTo>
                <a:lnTo>
                  <a:pt x="1996592" y="39370"/>
                </a:lnTo>
                <a:lnTo>
                  <a:pt x="1990636" y="36829"/>
                </a:lnTo>
                <a:lnTo>
                  <a:pt x="2042868" y="36829"/>
                </a:lnTo>
                <a:lnTo>
                  <a:pt x="2044217" y="38100"/>
                </a:lnTo>
                <a:lnTo>
                  <a:pt x="2048084" y="41910"/>
                </a:lnTo>
                <a:lnTo>
                  <a:pt x="2001151" y="41910"/>
                </a:lnTo>
                <a:lnTo>
                  <a:pt x="2001761" y="43179"/>
                </a:lnTo>
                <a:close/>
              </a:path>
              <a:path w="2092960" h="835660">
                <a:moveTo>
                  <a:pt x="91198" y="43179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79"/>
                </a:lnTo>
                <a:close/>
              </a:path>
              <a:path w="2092960" h="835660">
                <a:moveTo>
                  <a:pt x="2020887" y="55879"/>
                </a:moveTo>
                <a:lnTo>
                  <a:pt x="2015807" y="52070"/>
                </a:lnTo>
                <a:lnTo>
                  <a:pt x="2016353" y="52070"/>
                </a:lnTo>
                <a:lnTo>
                  <a:pt x="2011083" y="48260"/>
                </a:lnTo>
                <a:lnTo>
                  <a:pt x="2011654" y="48260"/>
                </a:lnTo>
                <a:lnTo>
                  <a:pt x="2006193" y="45720"/>
                </a:lnTo>
                <a:lnTo>
                  <a:pt x="2006790" y="45720"/>
                </a:lnTo>
                <a:lnTo>
                  <a:pt x="2001151" y="41910"/>
                </a:lnTo>
                <a:lnTo>
                  <a:pt x="2048084" y="41910"/>
                </a:lnTo>
                <a:lnTo>
                  <a:pt x="2049373" y="43179"/>
                </a:lnTo>
                <a:lnTo>
                  <a:pt x="2054301" y="48260"/>
                </a:lnTo>
                <a:lnTo>
                  <a:pt x="2058974" y="53339"/>
                </a:lnTo>
                <a:lnTo>
                  <a:pt x="2059858" y="54610"/>
                </a:lnTo>
                <a:lnTo>
                  <a:pt x="2020366" y="54610"/>
                </a:lnTo>
                <a:lnTo>
                  <a:pt x="2020887" y="55879"/>
                </a:lnTo>
                <a:close/>
              </a:path>
              <a:path w="2092960" h="835660">
                <a:moveTo>
                  <a:pt x="72072" y="55879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79"/>
                </a:lnTo>
                <a:close/>
              </a:path>
              <a:path w="2092960" h="835660">
                <a:moveTo>
                  <a:pt x="2025243" y="59689"/>
                </a:moveTo>
                <a:lnTo>
                  <a:pt x="2020366" y="54610"/>
                </a:lnTo>
                <a:lnTo>
                  <a:pt x="2059858" y="54610"/>
                </a:lnTo>
                <a:lnTo>
                  <a:pt x="2062510" y="58420"/>
                </a:lnTo>
                <a:lnTo>
                  <a:pt x="2024748" y="58420"/>
                </a:lnTo>
                <a:lnTo>
                  <a:pt x="2025243" y="59689"/>
                </a:lnTo>
                <a:close/>
              </a:path>
              <a:path w="2092960" h="835660">
                <a:moveTo>
                  <a:pt x="67716" y="59689"/>
                </a:moveTo>
                <a:lnTo>
                  <a:pt x="68211" y="58420"/>
                </a:lnTo>
                <a:lnTo>
                  <a:pt x="68935" y="58420"/>
                </a:lnTo>
                <a:lnTo>
                  <a:pt x="67716" y="59689"/>
                </a:lnTo>
                <a:close/>
              </a:path>
              <a:path w="2092960" h="835660">
                <a:moveTo>
                  <a:pt x="2037156" y="72389"/>
                </a:moveTo>
                <a:lnTo>
                  <a:pt x="2032927" y="67310"/>
                </a:lnTo>
                <a:lnTo>
                  <a:pt x="2033384" y="67310"/>
                </a:lnTo>
                <a:lnTo>
                  <a:pt x="2028926" y="63500"/>
                </a:lnTo>
                <a:lnTo>
                  <a:pt x="2029409" y="63500"/>
                </a:lnTo>
                <a:lnTo>
                  <a:pt x="2024748" y="58420"/>
                </a:lnTo>
                <a:lnTo>
                  <a:pt x="2062510" y="58420"/>
                </a:lnTo>
                <a:lnTo>
                  <a:pt x="2063394" y="59689"/>
                </a:lnTo>
                <a:lnTo>
                  <a:pt x="2067547" y="64770"/>
                </a:lnTo>
                <a:lnTo>
                  <a:pt x="2071408" y="71120"/>
                </a:lnTo>
                <a:lnTo>
                  <a:pt x="2036724" y="71120"/>
                </a:lnTo>
                <a:lnTo>
                  <a:pt x="2037156" y="72389"/>
                </a:lnTo>
                <a:close/>
              </a:path>
              <a:path w="2092960" h="835660">
                <a:moveTo>
                  <a:pt x="55803" y="72389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89"/>
                </a:lnTo>
                <a:close/>
              </a:path>
              <a:path w="2092960" h="835660">
                <a:moveTo>
                  <a:pt x="2047163" y="86360"/>
                </a:moveTo>
                <a:lnTo>
                  <a:pt x="2043671" y="81279"/>
                </a:lnTo>
                <a:lnTo>
                  <a:pt x="2044052" y="81279"/>
                </a:lnTo>
                <a:lnTo>
                  <a:pt x="2040305" y="76200"/>
                </a:lnTo>
                <a:lnTo>
                  <a:pt x="2040712" y="76200"/>
                </a:lnTo>
                <a:lnTo>
                  <a:pt x="2036724" y="71120"/>
                </a:lnTo>
                <a:lnTo>
                  <a:pt x="2071408" y="71120"/>
                </a:lnTo>
                <a:lnTo>
                  <a:pt x="2074989" y="77470"/>
                </a:lnTo>
                <a:lnTo>
                  <a:pt x="2078278" y="83820"/>
                </a:lnTo>
                <a:lnTo>
                  <a:pt x="2078875" y="85089"/>
                </a:lnTo>
                <a:lnTo>
                  <a:pt x="2046808" y="85089"/>
                </a:lnTo>
                <a:lnTo>
                  <a:pt x="2047163" y="86360"/>
                </a:lnTo>
                <a:close/>
              </a:path>
              <a:path w="2092960" h="835660">
                <a:moveTo>
                  <a:pt x="45796" y="86360"/>
                </a:moveTo>
                <a:lnTo>
                  <a:pt x="46151" y="85089"/>
                </a:lnTo>
                <a:lnTo>
                  <a:pt x="46669" y="85089"/>
                </a:lnTo>
                <a:lnTo>
                  <a:pt x="45796" y="86360"/>
                </a:lnTo>
                <a:close/>
              </a:path>
              <a:path w="2092960" h="835660">
                <a:moveTo>
                  <a:pt x="2050046" y="91439"/>
                </a:moveTo>
                <a:lnTo>
                  <a:pt x="2046808" y="85089"/>
                </a:lnTo>
                <a:lnTo>
                  <a:pt x="2078875" y="85089"/>
                </a:lnTo>
                <a:lnTo>
                  <a:pt x="2081263" y="90170"/>
                </a:lnTo>
                <a:lnTo>
                  <a:pt x="2049716" y="90170"/>
                </a:lnTo>
                <a:lnTo>
                  <a:pt x="2050046" y="91439"/>
                </a:lnTo>
                <a:close/>
              </a:path>
              <a:path w="2092960" h="835660">
                <a:moveTo>
                  <a:pt x="42913" y="91439"/>
                </a:moveTo>
                <a:lnTo>
                  <a:pt x="43243" y="90170"/>
                </a:lnTo>
                <a:lnTo>
                  <a:pt x="43560" y="90170"/>
                </a:lnTo>
                <a:lnTo>
                  <a:pt x="42913" y="91439"/>
                </a:lnTo>
                <a:close/>
              </a:path>
              <a:path w="2092960" h="835660">
                <a:moveTo>
                  <a:pt x="2052688" y="96520"/>
                </a:moveTo>
                <a:lnTo>
                  <a:pt x="2049716" y="90170"/>
                </a:lnTo>
                <a:lnTo>
                  <a:pt x="2081263" y="90170"/>
                </a:lnTo>
                <a:lnTo>
                  <a:pt x="2083396" y="95250"/>
                </a:lnTo>
                <a:lnTo>
                  <a:pt x="2052383" y="95250"/>
                </a:lnTo>
                <a:lnTo>
                  <a:pt x="2052688" y="96520"/>
                </a:lnTo>
                <a:close/>
              </a:path>
              <a:path w="2092960" h="835660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092960" h="835660">
                <a:moveTo>
                  <a:pt x="2059089" y="113029"/>
                </a:moveTo>
                <a:lnTo>
                  <a:pt x="2056980" y="106679"/>
                </a:lnTo>
                <a:lnTo>
                  <a:pt x="2057222" y="106679"/>
                </a:lnTo>
                <a:lnTo>
                  <a:pt x="2054809" y="101600"/>
                </a:lnTo>
                <a:lnTo>
                  <a:pt x="2055088" y="101600"/>
                </a:lnTo>
                <a:lnTo>
                  <a:pt x="2052383" y="95250"/>
                </a:lnTo>
                <a:lnTo>
                  <a:pt x="2083396" y="95250"/>
                </a:lnTo>
                <a:lnTo>
                  <a:pt x="2083930" y="96520"/>
                </a:lnTo>
                <a:lnTo>
                  <a:pt x="2086267" y="104139"/>
                </a:lnTo>
                <a:lnTo>
                  <a:pt x="2088273" y="110489"/>
                </a:lnTo>
                <a:lnTo>
                  <a:pt x="2088550" y="111760"/>
                </a:lnTo>
                <a:lnTo>
                  <a:pt x="2058885" y="111760"/>
                </a:lnTo>
                <a:lnTo>
                  <a:pt x="2059089" y="113029"/>
                </a:lnTo>
                <a:close/>
              </a:path>
              <a:path w="2092960" h="835660">
                <a:moveTo>
                  <a:pt x="33870" y="113029"/>
                </a:moveTo>
                <a:lnTo>
                  <a:pt x="34074" y="111760"/>
                </a:lnTo>
                <a:lnTo>
                  <a:pt x="34292" y="111760"/>
                </a:lnTo>
                <a:lnTo>
                  <a:pt x="33870" y="113029"/>
                </a:lnTo>
                <a:close/>
              </a:path>
              <a:path w="2092960" h="835660">
                <a:moveTo>
                  <a:pt x="2062022" y="124460"/>
                </a:moveTo>
                <a:lnTo>
                  <a:pt x="2060511" y="118110"/>
                </a:lnTo>
                <a:lnTo>
                  <a:pt x="2060689" y="118110"/>
                </a:lnTo>
                <a:lnTo>
                  <a:pt x="2058885" y="111760"/>
                </a:lnTo>
                <a:lnTo>
                  <a:pt x="2088550" y="111760"/>
                </a:lnTo>
                <a:lnTo>
                  <a:pt x="2089937" y="118110"/>
                </a:lnTo>
                <a:lnTo>
                  <a:pt x="2090809" y="123189"/>
                </a:lnTo>
                <a:lnTo>
                  <a:pt x="2061870" y="123189"/>
                </a:lnTo>
                <a:lnTo>
                  <a:pt x="2062022" y="124460"/>
                </a:lnTo>
                <a:close/>
              </a:path>
              <a:path w="2092960" h="835660">
                <a:moveTo>
                  <a:pt x="30937" y="124460"/>
                </a:moveTo>
                <a:lnTo>
                  <a:pt x="31089" y="123189"/>
                </a:lnTo>
                <a:lnTo>
                  <a:pt x="31239" y="123189"/>
                </a:lnTo>
                <a:lnTo>
                  <a:pt x="30937" y="124460"/>
                </a:lnTo>
                <a:close/>
              </a:path>
              <a:path w="2092960" h="835660">
                <a:moveTo>
                  <a:pt x="2092769" y="693420"/>
                </a:moveTo>
                <a:lnTo>
                  <a:pt x="2064219" y="693420"/>
                </a:lnTo>
                <a:lnTo>
                  <a:pt x="2064385" y="685800"/>
                </a:lnTo>
                <a:lnTo>
                  <a:pt x="2064385" y="148589"/>
                </a:lnTo>
                <a:lnTo>
                  <a:pt x="2064219" y="142239"/>
                </a:lnTo>
                <a:lnTo>
                  <a:pt x="2064143" y="140970"/>
                </a:lnTo>
                <a:lnTo>
                  <a:pt x="2063737" y="135889"/>
                </a:lnTo>
                <a:lnTo>
                  <a:pt x="2062949" y="129539"/>
                </a:lnTo>
                <a:lnTo>
                  <a:pt x="2061870" y="123189"/>
                </a:lnTo>
                <a:lnTo>
                  <a:pt x="2090809" y="123189"/>
                </a:lnTo>
                <a:lnTo>
                  <a:pt x="2091245" y="125729"/>
                </a:lnTo>
                <a:lnTo>
                  <a:pt x="2092198" y="133350"/>
                </a:lnTo>
                <a:lnTo>
                  <a:pt x="2092769" y="140970"/>
                </a:lnTo>
                <a:lnTo>
                  <a:pt x="2092960" y="148589"/>
                </a:lnTo>
                <a:lnTo>
                  <a:pt x="2092960" y="685800"/>
                </a:lnTo>
                <a:lnTo>
                  <a:pt x="2092769" y="693420"/>
                </a:lnTo>
                <a:close/>
              </a:path>
              <a:path w="2092960" h="835660">
                <a:moveTo>
                  <a:pt x="29908" y="130810"/>
                </a:moveTo>
                <a:lnTo>
                  <a:pt x="30010" y="129539"/>
                </a:lnTo>
                <a:lnTo>
                  <a:pt x="29908" y="130810"/>
                </a:lnTo>
                <a:close/>
              </a:path>
              <a:path w="2092960" h="835660">
                <a:moveTo>
                  <a:pt x="2063051" y="130810"/>
                </a:moveTo>
                <a:lnTo>
                  <a:pt x="2062854" y="129539"/>
                </a:lnTo>
                <a:lnTo>
                  <a:pt x="2063051" y="130810"/>
                </a:lnTo>
                <a:close/>
              </a:path>
              <a:path w="2092960" h="835660">
                <a:moveTo>
                  <a:pt x="28816" y="693420"/>
                </a:moveTo>
                <a:lnTo>
                  <a:pt x="28714" y="692150"/>
                </a:lnTo>
                <a:lnTo>
                  <a:pt x="28816" y="693420"/>
                </a:lnTo>
                <a:close/>
              </a:path>
              <a:path w="2092960" h="835660">
                <a:moveTo>
                  <a:pt x="2091721" y="704850"/>
                </a:moveTo>
                <a:lnTo>
                  <a:pt x="2062949" y="704850"/>
                </a:lnTo>
                <a:lnTo>
                  <a:pt x="2063800" y="698500"/>
                </a:lnTo>
                <a:lnTo>
                  <a:pt x="2064245" y="692150"/>
                </a:lnTo>
                <a:lnTo>
                  <a:pt x="2064219" y="693420"/>
                </a:lnTo>
                <a:lnTo>
                  <a:pt x="2092769" y="693420"/>
                </a:lnTo>
                <a:lnTo>
                  <a:pt x="2092198" y="701039"/>
                </a:lnTo>
                <a:lnTo>
                  <a:pt x="2091721" y="704850"/>
                </a:lnTo>
                <a:close/>
              </a:path>
              <a:path w="2092960" h="835660">
                <a:moveTo>
                  <a:pt x="30105" y="704850"/>
                </a:moveTo>
                <a:lnTo>
                  <a:pt x="29908" y="703579"/>
                </a:lnTo>
                <a:lnTo>
                  <a:pt x="30105" y="704850"/>
                </a:lnTo>
                <a:close/>
              </a:path>
              <a:path w="2092960" h="835660">
                <a:moveTo>
                  <a:pt x="2090809" y="711200"/>
                </a:moveTo>
                <a:lnTo>
                  <a:pt x="2061870" y="711200"/>
                </a:lnTo>
                <a:lnTo>
                  <a:pt x="2063051" y="703579"/>
                </a:lnTo>
                <a:lnTo>
                  <a:pt x="2062949" y="704850"/>
                </a:lnTo>
                <a:lnTo>
                  <a:pt x="2091721" y="704850"/>
                </a:lnTo>
                <a:lnTo>
                  <a:pt x="2091245" y="708660"/>
                </a:lnTo>
                <a:lnTo>
                  <a:pt x="2090809" y="711200"/>
                </a:lnTo>
                <a:close/>
              </a:path>
              <a:path w="2092960" h="835660">
                <a:moveTo>
                  <a:pt x="31239" y="711200"/>
                </a:moveTo>
                <a:lnTo>
                  <a:pt x="31089" y="711200"/>
                </a:lnTo>
                <a:lnTo>
                  <a:pt x="30937" y="709929"/>
                </a:lnTo>
                <a:lnTo>
                  <a:pt x="31239" y="711200"/>
                </a:lnTo>
                <a:close/>
              </a:path>
              <a:path w="2092960" h="835660">
                <a:moveTo>
                  <a:pt x="2088550" y="722629"/>
                </a:moveTo>
                <a:lnTo>
                  <a:pt x="2058885" y="722629"/>
                </a:lnTo>
                <a:lnTo>
                  <a:pt x="2060689" y="716279"/>
                </a:lnTo>
                <a:lnTo>
                  <a:pt x="2060511" y="716279"/>
                </a:lnTo>
                <a:lnTo>
                  <a:pt x="2062022" y="709929"/>
                </a:lnTo>
                <a:lnTo>
                  <a:pt x="2061870" y="711200"/>
                </a:lnTo>
                <a:lnTo>
                  <a:pt x="2090809" y="711200"/>
                </a:lnTo>
                <a:lnTo>
                  <a:pt x="2089937" y="716279"/>
                </a:lnTo>
                <a:lnTo>
                  <a:pt x="2088550" y="722629"/>
                </a:lnTo>
                <a:close/>
              </a:path>
              <a:path w="2092960" h="835660">
                <a:moveTo>
                  <a:pt x="34292" y="722629"/>
                </a:moveTo>
                <a:lnTo>
                  <a:pt x="34074" y="722629"/>
                </a:lnTo>
                <a:lnTo>
                  <a:pt x="33870" y="721360"/>
                </a:lnTo>
                <a:lnTo>
                  <a:pt x="34292" y="722629"/>
                </a:lnTo>
                <a:close/>
              </a:path>
              <a:path w="2092960" h="835660">
                <a:moveTo>
                  <a:pt x="2083396" y="739139"/>
                </a:moveTo>
                <a:lnTo>
                  <a:pt x="2052383" y="739139"/>
                </a:lnTo>
                <a:lnTo>
                  <a:pt x="2055088" y="732789"/>
                </a:lnTo>
                <a:lnTo>
                  <a:pt x="2054809" y="732789"/>
                </a:lnTo>
                <a:lnTo>
                  <a:pt x="2057222" y="727710"/>
                </a:lnTo>
                <a:lnTo>
                  <a:pt x="2056980" y="727710"/>
                </a:lnTo>
                <a:lnTo>
                  <a:pt x="2059089" y="721360"/>
                </a:lnTo>
                <a:lnTo>
                  <a:pt x="2058885" y="722629"/>
                </a:lnTo>
                <a:lnTo>
                  <a:pt x="2088550" y="722629"/>
                </a:lnTo>
                <a:lnTo>
                  <a:pt x="2088273" y="723900"/>
                </a:lnTo>
                <a:lnTo>
                  <a:pt x="2086267" y="730250"/>
                </a:lnTo>
                <a:lnTo>
                  <a:pt x="2083930" y="737870"/>
                </a:lnTo>
                <a:lnTo>
                  <a:pt x="2083396" y="739139"/>
                </a:lnTo>
                <a:close/>
              </a:path>
              <a:path w="2092960" h="835660">
                <a:moveTo>
                  <a:pt x="40866" y="739139"/>
                </a:moveTo>
                <a:lnTo>
                  <a:pt x="40576" y="739139"/>
                </a:lnTo>
                <a:lnTo>
                  <a:pt x="40271" y="737870"/>
                </a:lnTo>
                <a:lnTo>
                  <a:pt x="40866" y="739139"/>
                </a:lnTo>
                <a:close/>
              </a:path>
              <a:path w="2092960" h="835660">
                <a:moveTo>
                  <a:pt x="2081263" y="744220"/>
                </a:moveTo>
                <a:lnTo>
                  <a:pt x="2049716" y="744220"/>
                </a:lnTo>
                <a:lnTo>
                  <a:pt x="2052688" y="737870"/>
                </a:lnTo>
                <a:lnTo>
                  <a:pt x="2052383" y="739139"/>
                </a:lnTo>
                <a:lnTo>
                  <a:pt x="2083396" y="739139"/>
                </a:lnTo>
                <a:lnTo>
                  <a:pt x="2081263" y="744220"/>
                </a:lnTo>
                <a:close/>
              </a:path>
              <a:path w="2092960" h="835660">
                <a:moveTo>
                  <a:pt x="43561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1" y="744220"/>
                </a:lnTo>
                <a:close/>
              </a:path>
              <a:path w="2092960" h="835660">
                <a:moveTo>
                  <a:pt x="2078875" y="749300"/>
                </a:moveTo>
                <a:lnTo>
                  <a:pt x="2046808" y="749300"/>
                </a:lnTo>
                <a:lnTo>
                  <a:pt x="2050046" y="742950"/>
                </a:lnTo>
                <a:lnTo>
                  <a:pt x="2049716" y="744220"/>
                </a:lnTo>
                <a:lnTo>
                  <a:pt x="2081263" y="744220"/>
                </a:lnTo>
                <a:lnTo>
                  <a:pt x="2078875" y="749300"/>
                </a:lnTo>
                <a:close/>
              </a:path>
              <a:path w="2092960" h="835660">
                <a:moveTo>
                  <a:pt x="46669" y="749300"/>
                </a:moveTo>
                <a:lnTo>
                  <a:pt x="46151" y="749300"/>
                </a:lnTo>
                <a:lnTo>
                  <a:pt x="45796" y="748029"/>
                </a:lnTo>
                <a:lnTo>
                  <a:pt x="46669" y="749300"/>
                </a:lnTo>
                <a:close/>
              </a:path>
              <a:path w="2092960" h="835660">
                <a:moveTo>
                  <a:pt x="2071408" y="763270"/>
                </a:moveTo>
                <a:lnTo>
                  <a:pt x="2036724" y="763270"/>
                </a:lnTo>
                <a:lnTo>
                  <a:pt x="2040712" y="758189"/>
                </a:lnTo>
                <a:lnTo>
                  <a:pt x="2040305" y="758189"/>
                </a:lnTo>
                <a:lnTo>
                  <a:pt x="2044052" y="753110"/>
                </a:lnTo>
                <a:lnTo>
                  <a:pt x="2043671" y="753110"/>
                </a:lnTo>
                <a:lnTo>
                  <a:pt x="2047163" y="748029"/>
                </a:lnTo>
                <a:lnTo>
                  <a:pt x="2046808" y="749300"/>
                </a:lnTo>
                <a:lnTo>
                  <a:pt x="2078875" y="749300"/>
                </a:lnTo>
                <a:lnTo>
                  <a:pt x="2078278" y="750570"/>
                </a:lnTo>
                <a:lnTo>
                  <a:pt x="2074989" y="756920"/>
                </a:lnTo>
                <a:lnTo>
                  <a:pt x="2071408" y="763270"/>
                </a:lnTo>
                <a:close/>
              </a:path>
              <a:path w="2092960" h="835660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092960" h="835660">
                <a:moveTo>
                  <a:pt x="2062510" y="775970"/>
                </a:moveTo>
                <a:lnTo>
                  <a:pt x="2024748" y="775970"/>
                </a:lnTo>
                <a:lnTo>
                  <a:pt x="2029409" y="770889"/>
                </a:lnTo>
                <a:lnTo>
                  <a:pt x="2028926" y="770889"/>
                </a:lnTo>
                <a:lnTo>
                  <a:pt x="2033384" y="767079"/>
                </a:lnTo>
                <a:lnTo>
                  <a:pt x="2032927" y="767079"/>
                </a:lnTo>
                <a:lnTo>
                  <a:pt x="2037156" y="762000"/>
                </a:lnTo>
                <a:lnTo>
                  <a:pt x="2036724" y="763270"/>
                </a:lnTo>
                <a:lnTo>
                  <a:pt x="2071408" y="763270"/>
                </a:lnTo>
                <a:lnTo>
                  <a:pt x="2067547" y="769620"/>
                </a:lnTo>
                <a:lnTo>
                  <a:pt x="2063394" y="774700"/>
                </a:lnTo>
                <a:lnTo>
                  <a:pt x="2062510" y="775970"/>
                </a:lnTo>
                <a:close/>
              </a:path>
              <a:path w="2092960" h="835660">
                <a:moveTo>
                  <a:pt x="68935" y="775970"/>
                </a:moveTo>
                <a:lnTo>
                  <a:pt x="68211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092960" h="835660">
                <a:moveTo>
                  <a:pt x="2059858" y="779779"/>
                </a:moveTo>
                <a:lnTo>
                  <a:pt x="2020366" y="779779"/>
                </a:lnTo>
                <a:lnTo>
                  <a:pt x="2025243" y="774700"/>
                </a:lnTo>
                <a:lnTo>
                  <a:pt x="2024748" y="775970"/>
                </a:lnTo>
                <a:lnTo>
                  <a:pt x="2062510" y="775970"/>
                </a:lnTo>
                <a:lnTo>
                  <a:pt x="2059858" y="779779"/>
                </a:lnTo>
                <a:close/>
              </a:path>
              <a:path w="2092960" h="835660">
                <a:moveTo>
                  <a:pt x="73765" y="779779"/>
                </a:moveTo>
                <a:lnTo>
                  <a:pt x="72593" y="779779"/>
                </a:lnTo>
                <a:lnTo>
                  <a:pt x="72072" y="778510"/>
                </a:lnTo>
                <a:lnTo>
                  <a:pt x="73765" y="779779"/>
                </a:lnTo>
                <a:close/>
              </a:path>
              <a:path w="2092960" h="835660">
                <a:moveTo>
                  <a:pt x="2048084" y="792479"/>
                </a:moveTo>
                <a:lnTo>
                  <a:pt x="2001151" y="792479"/>
                </a:lnTo>
                <a:lnTo>
                  <a:pt x="2006790" y="788670"/>
                </a:lnTo>
                <a:lnTo>
                  <a:pt x="2006193" y="788670"/>
                </a:lnTo>
                <a:lnTo>
                  <a:pt x="2011654" y="786129"/>
                </a:lnTo>
                <a:lnTo>
                  <a:pt x="2011083" y="786129"/>
                </a:lnTo>
                <a:lnTo>
                  <a:pt x="2016353" y="782320"/>
                </a:lnTo>
                <a:lnTo>
                  <a:pt x="2015807" y="782320"/>
                </a:lnTo>
                <a:lnTo>
                  <a:pt x="2020887" y="778510"/>
                </a:lnTo>
                <a:lnTo>
                  <a:pt x="2020366" y="779779"/>
                </a:lnTo>
                <a:lnTo>
                  <a:pt x="2059858" y="779779"/>
                </a:lnTo>
                <a:lnTo>
                  <a:pt x="2058974" y="781050"/>
                </a:lnTo>
                <a:lnTo>
                  <a:pt x="2054301" y="786129"/>
                </a:lnTo>
                <a:lnTo>
                  <a:pt x="2049373" y="791210"/>
                </a:lnTo>
                <a:lnTo>
                  <a:pt x="2048084" y="792479"/>
                </a:lnTo>
                <a:close/>
              </a:path>
              <a:path w="2092960" h="835660">
                <a:moveTo>
                  <a:pt x="93133" y="792479"/>
                </a:moveTo>
                <a:lnTo>
                  <a:pt x="91808" y="792479"/>
                </a:lnTo>
                <a:lnTo>
                  <a:pt x="91198" y="791210"/>
                </a:lnTo>
                <a:lnTo>
                  <a:pt x="93133" y="792479"/>
                </a:lnTo>
                <a:close/>
              </a:path>
              <a:path w="2092960" h="835660">
                <a:moveTo>
                  <a:pt x="2042868" y="797560"/>
                </a:moveTo>
                <a:lnTo>
                  <a:pt x="1990636" y="797560"/>
                </a:lnTo>
                <a:lnTo>
                  <a:pt x="1996592" y="795020"/>
                </a:lnTo>
                <a:lnTo>
                  <a:pt x="1995957" y="795020"/>
                </a:lnTo>
                <a:lnTo>
                  <a:pt x="2001761" y="791210"/>
                </a:lnTo>
                <a:lnTo>
                  <a:pt x="2001151" y="792479"/>
                </a:lnTo>
                <a:lnTo>
                  <a:pt x="2048084" y="792479"/>
                </a:lnTo>
                <a:lnTo>
                  <a:pt x="2044217" y="796289"/>
                </a:lnTo>
                <a:lnTo>
                  <a:pt x="2042868" y="797560"/>
                </a:lnTo>
                <a:close/>
              </a:path>
              <a:path w="2092960" h="835660">
                <a:moveTo>
                  <a:pt x="104743" y="797560"/>
                </a:moveTo>
                <a:lnTo>
                  <a:pt x="102323" y="797560"/>
                </a:lnTo>
                <a:lnTo>
                  <a:pt x="101688" y="796289"/>
                </a:lnTo>
                <a:lnTo>
                  <a:pt x="104743" y="797560"/>
                </a:lnTo>
                <a:close/>
              </a:path>
              <a:path w="2092960" h="835660">
                <a:moveTo>
                  <a:pt x="2031250" y="806450"/>
                </a:moveTo>
                <a:lnTo>
                  <a:pt x="1956104" y="806450"/>
                </a:lnTo>
                <a:lnTo>
                  <a:pt x="1962835" y="805179"/>
                </a:lnTo>
                <a:lnTo>
                  <a:pt x="1962124" y="805179"/>
                </a:lnTo>
                <a:lnTo>
                  <a:pt x="1968754" y="803910"/>
                </a:lnTo>
                <a:lnTo>
                  <a:pt x="1968055" y="803910"/>
                </a:lnTo>
                <a:lnTo>
                  <a:pt x="1974557" y="802639"/>
                </a:lnTo>
                <a:lnTo>
                  <a:pt x="1973872" y="802639"/>
                </a:lnTo>
                <a:lnTo>
                  <a:pt x="1980260" y="801370"/>
                </a:lnTo>
                <a:lnTo>
                  <a:pt x="1979574" y="801370"/>
                </a:lnTo>
                <a:lnTo>
                  <a:pt x="1985822" y="798829"/>
                </a:lnTo>
                <a:lnTo>
                  <a:pt x="1985162" y="798829"/>
                </a:lnTo>
                <a:lnTo>
                  <a:pt x="1991271" y="796289"/>
                </a:lnTo>
                <a:lnTo>
                  <a:pt x="1990636" y="797560"/>
                </a:lnTo>
                <a:lnTo>
                  <a:pt x="2042868" y="797560"/>
                </a:lnTo>
                <a:lnTo>
                  <a:pt x="2038819" y="801370"/>
                </a:lnTo>
                <a:lnTo>
                  <a:pt x="2033193" y="805179"/>
                </a:lnTo>
                <a:lnTo>
                  <a:pt x="2031250" y="806450"/>
                </a:lnTo>
                <a:close/>
              </a:path>
              <a:path w="2092960" h="835660">
                <a:moveTo>
                  <a:pt x="142963" y="806450"/>
                </a:moveTo>
                <a:lnTo>
                  <a:pt x="136855" y="806450"/>
                </a:lnTo>
                <a:lnTo>
                  <a:pt x="136131" y="805179"/>
                </a:lnTo>
                <a:lnTo>
                  <a:pt x="142963" y="806450"/>
                </a:lnTo>
                <a:close/>
              </a:path>
              <a:path w="2092960" h="835660">
                <a:moveTo>
                  <a:pt x="1956104" y="806450"/>
                </a:moveTo>
                <a:lnTo>
                  <a:pt x="1949996" y="806450"/>
                </a:lnTo>
                <a:lnTo>
                  <a:pt x="1956828" y="805179"/>
                </a:lnTo>
                <a:lnTo>
                  <a:pt x="1956104" y="806450"/>
                </a:lnTo>
                <a:close/>
              </a:path>
              <a:path w="2092960" h="835660">
                <a:moveTo>
                  <a:pt x="1944331" y="835660"/>
                </a:moveTo>
                <a:lnTo>
                  <a:pt x="148628" y="835660"/>
                </a:lnTo>
                <a:lnTo>
                  <a:pt x="141160" y="834389"/>
                </a:lnTo>
                <a:lnTo>
                  <a:pt x="1951799" y="834389"/>
                </a:lnTo>
                <a:lnTo>
                  <a:pt x="1944331" y="8356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37"/>
          <p:cNvSpPr/>
          <p:nvPr/>
        </p:nvSpPr>
        <p:spPr>
          <a:xfrm>
            <a:off x="6783641" y="872835"/>
            <a:ext cx="1705294" cy="370771"/>
          </a:xfrm>
          <a:custGeom>
            <a:avLst/>
            <a:gdLst/>
            <a:ahLst/>
            <a:cxnLst/>
            <a:rect l="l" t="t" r="r" b="b"/>
            <a:pathLst>
              <a:path w="1705610" h="370840">
                <a:moveTo>
                  <a:pt x="1642872" y="370331"/>
                </a:moveTo>
                <a:lnTo>
                  <a:pt x="62484" y="370331"/>
                </a:lnTo>
                <a:lnTo>
                  <a:pt x="38236" y="365837"/>
                </a:lnTo>
                <a:lnTo>
                  <a:pt x="18449" y="352791"/>
                </a:lnTo>
                <a:lnTo>
                  <a:pt x="5058" y="333275"/>
                </a:lnTo>
                <a:lnTo>
                  <a:pt x="0" y="309371"/>
                </a:lnTo>
                <a:lnTo>
                  <a:pt x="0" y="60959"/>
                </a:lnTo>
                <a:lnTo>
                  <a:pt x="5058" y="37127"/>
                </a:lnTo>
                <a:lnTo>
                  <a:pt x="18449" y="17635"/>
                </a:lnTo>
                <a:lnTo>
                  <a:pt x="38236" y="4565"/>
                </a:lnTo>
                <a:lnTo>
                  <a:pt x="62484" y="0"/>
                </a:lnTo>
                <a:lnTo>
                  <a:pt x="1642872" y="0"/>
                </a:lnTo>
                <a:lnTo>
                  <a:pt x="1666913" y="4565"/>
                </a:lnTo>
                <a:lnTo>
                  <a:pt x="1686634" y="17635"/>
                </a:lnTo>
                <a:lnTo>
                  <a:pt x="1700095" y="37127"/>
                </a:lnTo>
                <a:lnTo>
                  <a:pt x="1705355" y="60959"/>
                </a:lnTo>
                <a:lnTo>
                  <a:pt x="1705355" y="309371"/>
                </a:lnTo>
                <a:lnTo>
                  <a:pt x="1700095" y="333275"/>
                </a:lnTo>
                <a:lnTo>
                  <a:pt x="1686634" y="352791"/>
                </a:lnTo>
                <a:lnTo>
                  <a:pt x="1666913" y="365837"/>
                </a:lnTo>
                <a:lnTo>
                  <a:pt x="1642872" y="37033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38"/>
          <p:cNvSpPr txBox="1"/>
          <p:nvPr/>
        </p:nvSpPr>
        <p:spPr>
          <a:xfrm>
            <a:off x="6915316" y="870424"/>
            <a:ext cx="1573874" cy="2889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CE</a:t>
            </a:r>
            <a:r>
              <a:rPr lang="zh-CN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教学模式</a:t>
            </a:r>
            <a:endParaRPr lang="zh-CN" b="1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1" name="object 51"/>
          <p:cNvGrpSpPr/>
          <p:nvPr/>
        </p:nvGrpSpPr>
        <p:grpSpPr>
          <a:xfrm>
            <a:off x="2749852" y="1086284"/>
            <a:ext cx="497113" cy="5771081"/>
            <a:chOff x="2748064" y="478536"/>
            <a:chExt cx="497205" cy="6379845"/>
          </a:xfrm>
        </p:grpSpPr>
        <p:sp>
          <p:nvSpPr>
            <p:cNvPr id="92" name="object 52"/>
            <p:cNvSpPr/>
            <p:nvPr/>
          </p:nvSpPr>
          <p:spPr>
            <a:xfrm>
              <a:off x="2996183" y="478536"/>
              <a:ext cx="21590" cy="6075045"/>
            </a:xfrm>
            <a:custGeom>
              <a:avLst/>
              <a:gdLst/>
              <a:ahLst/>
              <a:cxnLst/>
              <a:rect l="l" t="t" r="r" b="b"/>
              <a:pathLst>
                <a:path w="21589" h="6075045">
                  <a:moveTo>
                    <a:pt x="0" y="6074664"/>
                  </a:moveTo>
                  <a:lnTo>
                    <a:pt x="21336" y="0"/>
                  </a:lnTo>
                </a:path>
              </a:pathLst>
            </a:custGeom>
            <a:solidFill>
              <a:srgbClr val="FFFFFF">
                <a:alpha val="98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53"/>
            <p:cNvSpPr/>
            <p:nvPr/>
          </p:nvSpPr>
          <p:spPr>
            <a:xfrm>
              <a:off x="2748064" y="478662"/>
              <a:ext cx="497205" cy="6379845"/>
            </a:xfrm>
            <a:custGeom>
              <a:avLst/>
              <a:gdLst/>
              <a:ahLst/>
              <a:cxnLst/>
              <a:rect l="l" t="t" r="r" b="b"/>
              <a:pathLst>
                <a:path w="497205" h="6379845">
                  <a:moveTo>
                    <a:pt x="497001" y="6067971"/>
                  </a:moveTo>
                  <a:lnTo>
                    <a:pt x="286613" y="6067971"/>
                  </a:lnTo>
                  <a:lnTo>
                    <a:pt x="307086" y="254"/>
                  </a:lnTo>
                  <a:lnTo>
                    <a:pt x="230886" y="0"/>
                  </a:lnTo>
                  <a:lnTo>
                    <a:pt x="210413" y="6067971"/>
                  </a:lnTo>
                  <a:lnTo>
                    <a:pt x="0" y="6067971"/>
                  </a:lnTo>
                  <a:lnTo>
                    <a:pt x="239991" y="6379337"/>
                  </a:lnTo>
                  <a:lnTo>
                    <a:pt x="248119" y="6379337"/>
                  </a:lnTo>
                  <a:lnTo>
                    <a:pt x="256997" y="6379337"/>
                  </a:lnTo>
                  <a:lnTo>
                    <a:pt x="259499" y="6376098"/>
                  </a:lnTo>
                  <a:lnTo>
                    <a:pt x="487210" y="6080671"/>
                  </a:lnTo>
                  <a:lnTo>
                    <a:pt x="495084" y="6070447"/>
                  </a:lnTo>
                  <a:lnTo>
                    <a:pt x="497001" y="606797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4" name="object 54"/>
          <p:cNvGrpSpPr/>
          <p:nvPr/>
        </p:nvGrpSpPr>
        <p:grpSpPr>
          <a:xfrm>
            <a:off x="5837920" y="978989"/>
            <a:ext cx="497113" cy="5879646"/>
            <a:chOff x="5837237" y="568198"/>
            <a:chExt cx="497205" cy="6291580"/>
          </a:xfrm>
        </p:grpSpPr>
        <p:sp>
          <p:nvSpPr>
            <p:cNvPr id="95" name="object 55"/>
            <p:cNvSpPr/>
            <p:nvPr/>
          </p:nvSpPr>
          <p:spPr>
            <a:xfrm>
              <a:off x="6085331" y="568452"/>
              <a:ext cx="21590" cy="5989320"/>
            </a:xfrm>
            <a:custGeom>
              <a:avLst/>
              <a:gdLst/>
              <a:ahLst/>
              <a:cxnLst/>
              <a:rect l="l" t="t" r="r" b="b"/>
              <a:pathLst>
                <a:path w="21589" h="5989320">
                  <a:moveTo>
                    <a:pt x="0" y="5989320"/>
                  </a:moveTo>
                  <a:lnTo>
                    <a:pt x="21335" y="0"/>
                  </a:lnTo>
                </a:path>
              </a:pathLst>
            </a:custGeom>
            <a:solidFill>
              <a:srgbClr val="FFFFFF">
                <a:alpha val="98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56"/>
            <p:cNvSpPr/>
            <p:nvPr/>
          </p:nvSpPr>
          <p:spPr>
            <a:xfrm>
              <a:off x="5837237" y="568197"/>
              <a:ext cx="497205" cy="6291580"/>
            </a:xfrm>
            <a:custGeom>
              <a:avLst/>
              <a:gdLst/>
              <a:ahLst/>
              <a:cxnLst/>
              <a:rect l="l" t="t" r="r" b="b"/>
              <a:pathLst>
                <a:path w="497204" h="6291580">
                  <a:moveTo>
                    <a:pt x="497205" y="5983338"/>
                  </a:moveTo>
                  <a:lnTo>
                    <a:pt x="286715" y="5983338"/>
                  </a:lnTo>
                  <a:lnTo>
                    <a:pt x="307187" y="254"/>
                  </a:lnTo>
                  <a:lnTo>
                    <a:pt x="230987" y="0"/>
                  </a:lnTo>
                  <a:lnTo>
                    <a:pt x="210515" y="5983338"/>
                  </a:lnTo>
                  <a:lnTo>
                    <a:pt x="0" y="5983338"/>
                  </a:lnTo>
                  <a:lnTo>
                    <a:pt x="239547" y="6289802"/>
                  </a:lnTo>
                  <a:lnTo>
                    <a:pt x="246900" y="6289802"/>
                  </a:lnTo>
                  <a:lnTo>
                    <a:pt x="248094" y="6291326"/>
                  </a:lnTo>
                  <a:lnTo>
                    <a:pt x="249275" y="6289802"/>
                  </a:lnTo>
                  <a:lnTo>
                    <a:pt x="257644" y="6289802"/>
                  </a:lnTo>
                  <a:lnTo>
                    <a:pt x="259715" y="6287160"/>
                  </a:lnTo>
                  <a:lnTo>
                    <a:pt x="487273" y="5996038"/>
                  </a:lnTo>
                  <a:lnTo>
                    <a:pt x="495287" y="5985764"/>
                  </a:lnTo>
                  <a:lnTo>
                    <a:pt x="497205" y="598333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" name="object 57"/>
          <p:cNvGrpSpPr/>
          <p:nvPr/>
        </p:nvGrpSpPr>
        <p:grpSpPr>
          <a:xfrm>
            <a:off x="8779965" y="978989"/>
            <a:ext cx="497113" cy="5842188"/>
            <a:chOff x="8779357" y="381000"/>
            <a:chExt cx="497205" cy="6441440"/>
          </a:xfrm>
        </p:grpSpPr>
        <p:sp>
          <p:nvSpPr>
            <p:cNvPr id="98" name="object 58"/>
            <p:cNvSpPr/>
            <p:nvPr/>
          </p:nvSpPr>
          <p:spPr>
            <a:xfrm>
              <a:off x="9028176" y="381000"/>
              <a:ext cx="20320" cy="6122035"/>
            </a:xfrm>
            <a:custGeom>
              <a:avLst/>
              <a:gdLst/>
              <a:ahLst/>
              <a:cxnLst/>
              <a:rect l="l" t="t" r="r" b="b"/>
              <a:pathLst>
                <a:path w="20320" h="6122034">
                  <a:moveTo>
                    <a:pt x="0" y="6121908"/>
                  </a:moveTo>
                  <a:lnTo>
                    <a:pt x="19812" y="0"/>
                  </a:lnTo>
                </a:path>
              </a:pathLst>
            </a:custGeom>
            <a:solidFill>
              <a:srgbClr val="FFFFFF">
                <a:alpha val="98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59"/>
            <p:cNvSpPr/>
            <p:nvPr/>
          </p:nvSpPr>
          <p:spPr>
            <a:xfrm>
              <a:off x="8779358" y="381507"/>
              <a:ext cx="497205" cy="6440805"/>
            </a:xfrm>
            <a:custGeom>
              <a:avLst/>
              <a:gdLst/>
              <a:ahLst/>
              <a:cxnLst/>
              <a:rect l="l" t="t" r="r" b="b"/>
              <a:pathLst>
                <a:path w="497204" h="6440805">
                  <a:moveTo>
                    <a:pt x="496874" y="6115736"/>
                  </a:moveTo>
                  <a:lnTo>
                    <a:pt x="286550" y="6115736"/>
                  </a:lnTo>
                  <a:lnTo>
                    <a:pt x="307022" y="254"/>
                  </a:lnTo>
                  <a:lnTo>
                    <a:pt x="230822" y="0"/>
                  </a:lnTo>
                  <a:lnTo>
                    <a:pt x="210350" y="6115736"/>
                  </a:lnTo>
                  <a:lnTo>
                    <a:pt x="0" y="6115736"/>
                  </a:lnTo>
                  <a:lnTo>
                    <a:pt x="248437" y="6440589"/>
                  </a:lnTo>
                  <a:lnTo>
                    <a:pt x="259372" y="6426276"/>
                  </a:lnTo>
                  <a:lnTo>
                    <a:pt x="487159" y="6128448"/>
                  </a:lnTo>
                  <a:lnTo>
                    <a:pt x="494969" y="6118225"/>
                  </a:lnTo>
                  <a:lnTo>
                    <a:pt x="496874" y="61157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60"/>
          <p:cNvSpPr txBox="1"/>
          <p:nvPr/>
        </p:nvSpPr>
        <p:spPr>
          <a:xfrm>
            <a:off x="6627714" y="5442212"/>
            <a:ext cx="1850047" cy="9017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700" marR="5080" indent="169545" algn="ctr">
              <a:lnSpc>
                <a:spcPct val="150000"/>
              </a:lnSpc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Extension  </a:t>
            </a:r>
            <a:endParaRPr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indent="169545" algn="ctr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开展拓展活</a:t>
            </a:r>
            <a:r>
              <a:rPr sz="2000" b="1" spc="-1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动</a:t>
            </a:r>
            <a:endParaRPr sz="2000" b="1" spc="-10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" name="object 18"/>
          <p:cNvSpPr txBox="1"/>
          <p:nvPr/>
        </p:nvSpPr>
        <p:spPr>
          <a:xfrm>
            <a:off x="3907243" y="1542129"/>
            <a:ext cx="1409439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spc="-6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任务呈现</a:t>
            </a:r>
            <a:endParaRPr lang="zh-CN" altLang="en-US" sz="2400" b="1" spc="-60" dirty="0">
              <a:solidFill>
                <a:srgbClr val="585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bject 15"/>
          <p:cNvSpPr/>
          <p:nvPr/>
        </p:nvSpPr>
        <p:spPr>
          <a:xfrm>
            <a:off x="9576590" y="1414136"/>
            <a:ext cx="2092572" cy="835505"/>
          </a:xfrm>
          <a:custGeom>
            <a:avLst/>
            <a:gdLst/>
            <a:ahLst/>
            <a:cxnLst/>
            <a:rect l="l" t="t" r="r" b="b"/>
            <a:pathLst>
              <a:path w="2092960" h="835660">
                <a:moveTo>
                  <a:pt x="1959355" y="834390"/>
                </a:moveTo>
                <a:lnTo>
                  <a:pt x="133616" y="834390"/>
                </a:lnTo>
                <a:lnTo>
                  <a:pt x="111632" y="830580"/>
                </a:lnTo>
                <a:lnTo>
                  <a:pt x="97637" y="825500"/>
                </a:lnTo>
                <a:lnTo>
                  <a:pt x="84289" y="820420"/>
                </a:lnTo>
                <a:lnTo>
                  <a:pt x="77863" y="816610"/>
                </a:lnTo>
                <a:lnTo>
                  <a:pt x="71640" y="814070"/>
                </a:lnTo>
                <a:lnTo>
                  <a:pt x="65595" y="808990"/>
                </a:lnTo>
                <a:lnTo>
                  <a:pt x="59766" y="805180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25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90"/>
                </a:lnTo>
                <a:lnTo>
                  <a:pt x="4686" y="110490"/>
                </a:lnTo>
                <a:lnTo>
                  <a:pt x="6692" y="104140"/>
                </a:lnTo>
                <a:lnTo>
                  <a:pt x="9029" y="96520"/>
                </a:lnTo>
                <a:lnTo>
                  <a:pt x="29565" y="59690"/>
                </a:lnTo>
                <a:lnTo>
                  <a:pt x="33985" y="53340"/>
                </a:lnTo>
                <a:lnTo>
                  <a:pt x="65595" y="25400"/>
                </a:lnTo>
                <a:lnTo>
                  <a:pt x="71640" y="20320"/>
                </a:lnTo>
                <a:lnTo>
                  <a:pt x="77863" y="17780"/>
                </a:lnTo>
                <a:lnTo>
                  <a:pt x="84289" y="13970"/>
                </a:lnTo>
                <a:lnTo>
                  <a:pt x="97637" y="8890"/>
                </a:lnTo>
                <a:lnTo>
                  <a:pt x="111632" y="3810"/>
                </a:lnTo>
                <a:lnTo>
                  <a:pt x="133616" y="0"/>
                </a:lnTo>
                <a:lnTo>
                  <a:pt x="1959355" y="0"/>
                </a:lnTo>
                <a:lnTo>
                  <a:pt x="1981339" y="3810"/>
                </a:lnTo>
                <a:lnTo>
                  <a:pt x="1995322" y="8890"/>
                </a:lnTo>
                <a:lnTo>
                  <a:pt x="2008682" y="13970"/>
                </a:lnTo>
                <a:lnTo>
                  <a:pt x="2015096" y="17780"/>
                </a:lnTo>
                <a:lnTo>
                  <a:pt x="2021331" y="20320"/>
                </a:lnTo>
                <a:lnTo>
                  <a:pt x="2027364" y="25400"/>
                </a:lnTo>
                <a:lnTo>
                  <a:pt x="2031259" y="27940"/>
                </a:lnTo>
                <a:lnTo>
                  <a:pt x="136855" y="27940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5" y="30480"/>
                </a:lnTo>
                <a:lnTo>
                  <a:pt x="124904" y="30480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712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30"/>
                </a:lnTo>
                <a:lnTo>
                  <a:pt x="102336" y="36830"/>
                </a:lnTo>
                <a:lnTo>
                  <a:pt x="96380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82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24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80"/>
                </a:lnTo>
                <a:lnTo>
                  <a:pt x="49288" y="81280"/>
                </a:lnTo>
                <a:lnTo>
                  <a:pt x="46669" y="85090"/>
                </a:lnTo>
                <a:lnTo>
                  <a:pt x="46151" y="85090"/>
                </a:lnTo>
                <a:lnTo>
                  <a:pt x="43560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84" y="101600"/>
                </a:lnTo>
                <a:lnTo>
                  <a:pt x="38150" y="101600"/>
                </a:lnTo>
                <a:lnTo>
                  <a:pt x="35750" y="106680"/>
                </a:lnTo>
                <a:lnTo>
                  <a:pt x="35991" y="106680"/>
                </a:lnTo>
                <a:lnTo>
                  <a:pt x="34295" y="111760"/>
                </a:lnTo>
                <a:lnTo>
                  <a:pt x="34086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49" y="123190"/>
                </a:lnTo>
                <a:lnTo>
                  <a:pt x="31089" y="123190"/>
                </a:lnTo>
                <a:lnTo>
                  <a:pt x="30105" y="129540"/>
                </a:lnTo>
                <a:lnTo>
                  <a:pt x="29159" y="135890"/>
                </a:lnTo>
                <a:lnTo>
                  <a:pt x="28818" y="140970"/>
                </a:lnTo>
                <a:lnTo>
                  <a:pt x="28752" y="142240"/>
                </a:lnTo>
                <a:lnTo>
                  <a:pt x="28575" y="148590"/>
                </a:lnTo>
                <a:lnTo>
                  <a:pt x="28575" y="685800"/>
                </a:lnTo>
                <a:lnTo>
                  <a:pt x="28723" y="692150"/>
                </a:lnTo>
                <a:lnTo>
                  <a:pt x="29235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49" y="711200"/>
                </a:lnTo>
                <a:lnTo>
                  <a:pt x="32448" y="716280"/>
                </a:lnTo>
                <a:lnTo>
                  <a:pt x="32270" y="716280"/>
                </a:lnTo>
                <a:lnTo>
                  <a:pt x="34086" y="722630"/>
                </a:lnTo>
                <a:lnTo>
                  <a:pt x="34295" y="722630"/>
                </a:lnTo>
                <a:lnTo>
                  <a:pt x="35991" y="727710"/>
                </a:lnTo>
                <a:lnTo>
                  <a:pt x="35750" y="727710"/>
                </a:lnTo>
                <a:lnTo>
                  <a:pt x="38150" y="732790"/>
                </a:lnTo>
                <a:lnTo>
                  <a:pt x="37884" y="732790"/>
                </a:lnTo>
                <a:lnTo>
                  <a:pt x="40576" y="739140"/>
                </a:lnTo>
                <a:lnTo>
                  <a:pt x="40866" y="739140"/>
                </a:lnTo>
                <a:lnTo>
                  <a:pt x="43243" y="744220"/>
                </a:lnTo>
                <a:lnTo>
                  <a:pt x="43560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90"/>
                </a:lnTo>
                <a:lnTo>
                  <a:pt x="52247" y="758190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80"/>
                </a:lnTo>
                <a:lnTo>
                  <a:pt x="59575" y="767080"/>
                </a:lnTo>
                <a:lnTo>
                  <a:pt x="64033" y="770890"/>
                </a:lnTo>
                <a:lnTo>
                  <a:pt x="63550" y="770890"/>
                </a:lnTo>
                <a:lnTo>
                  <a:pt x="68224" y="775970"/>
                </a:lnTo>
                <a:lnTo>
                  <a:pt x="68935" y="775970"/>
                </a:lnTo>
                <a:lnTo>
                  <a:pt x="72593" y="779780"/>
                </a:lnTo>
                <a:lnTo>
                  <a:pt x="73765" y="779780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30"/>
                </a:lnTo>
                <a:lnTo>
                  <a:pt x="81305" y="786130"/>
                </a:lnTo>
                <a:lnTo>
                  <a:pt x="86766" y="788670"/>
                </a:lnTo>
                <a:lnTo>
                  <a:pt x="86182" y="788670"/>
                </a:lnTo>
                <a:lnTo>
                  <a:pt x="91808" y="792480"/>
                </a:lnTo>
                <a:lnTo>
                  <a:pt x="93133" y="792480"/>
                </a:lnTo>
                <a:lnTo>
                  <a:pt x="97002" y="795020"/>
                </a:lnTo>
                <a:lnTo>
                  <a:pt x="96380" y="795020"/>
                </a:lnTo>
                <a:lnTo>
                  <a:pt x="102336" y="797560"/>
                </a:lnTo>
                <a:lnTo>
                  <a:pt x="104743" y="797560"/>
                </a:lnTo>
                <a:lnTo>
                  <a:pt x="107797" y="798830"/>
                </a:lnTo>
                <a:lnTo>
                  <a:pt x="107137" y="798830"/>
                </a:lnTo>
                <a:lnTo>
                  <a:pt x="113385" y="801370"/>
                </a:lnTo>
                <a:lnTo>
                  <a:pt x="112712" y="801370"/>
                </a:lnTo>
                <a:lnTo>
                  <a:pt x="119087" y="802640"/>
                </a:lnTo>
                <a:lnTo>
                  <a:pt x="118402" y="802640"/>
                </a:lnTo>
                <a:lnTo>
                  <a:pt x="124904" y="803910"/>
                </a:lnTo>
                <a:lnTo>
                  <a:pt x="124205" y="803910"/>
                </a:lnTo>
                <a:lnTo>
                  <a:pt x="130835" y="805180"/>
                </a:lnTo>
                <a:lnTo>
                  <a:pt x="130124" y="805180"/>
                </a:lnTo>
                <a:lnTo>
                  <a:pt x="136855" y="806450"/>
                </a:lnTo>
                <a:lnTo>
                  <a:pt x="2031259" y="806450"/>
                </a:lnTo>
                <a:lnTo>
                  <a:pt x="2027364" y="808990"/>
                </a:lnTo>
                <a:lnTo>
                  <a:pt x="2021331" y="814070"/>
                </a:lnTo>
                <a:lnTo>
                  <a:pt x="2015096" y="816610"/>
                </a:lnTo>
                <a:lnTo>
                  <a:pt x="2008682" y="820420"/>
                </a:lnTo>
                <a:lnTo>
                  <a:pt x="1995322" y="825500"/>
                </a:lnTo>
                <a:lnTo>
                  <a:pt x="1981339" y="830580"/>
                </a:lnTo>
                <a:lnTo>
                  <a:pt x="1959355" y="834390"/>
                </a:lnTo>
                <a:close/>
              </a:path>
              <a:path w="2092960" h="835660">
                <a:moveTo>
                  <a:pt x="136131" y="29210"/>
                </a:moveTo>
                <a:lnTo>
                  <a:pt x="136855" y="27940"/>
                </a:lnTo>
                <a:lnTo>
                  <a:pt x="142963" y="27940"/>
                </a:lnTo>
                <a:lnTo>
                  <a:pt x="136131" y="29210"/>
                </a:lnTo>
                <a:close/>
              </a:path>
              <a:path w="2092960" h="835660">
                <a:moveTo>
                  <a:pt x="1956828" y="29210"/>
                </a:moveTo>
                <a:lnTo>
                  <a:pt x="1949996" y="27940"/>
                </a:lnTo>
                <a:lnTo>
                  <a:pt x="1956104" y="27940"/>
                </a:lnTo>
                <a:lnTo>
                  <a:pt x="1956828" y="29210"/>
                </a:lnTo>
                <a:close/>
              </a:path>
              <a:path w="2092960" h="835660">
                <a:moveTo>
                  <a:pt x="1991283" y="38100"/>
                </a:moveTo>
                <a:lnTo>
                  <a:pt x="1985175" y="35560"/>
                </a:lnTo>
                <a:lnTo>
                  <a:pt x="1985835" y="35560"/>
                </a:lnTo>
                <a:lnTo>
                  <a:pt x="1979574" y="33020"/>
                </a:lnTo>
                <a:lnTo>
                  <a:pt x="1980260" y="33020"/>
                </a:lnTo>
                <a:lnTo>
                  <a:pt x="1973872" y="31750"/>
                </a:lnTo>
                <a:lnTo>
                  <a:pt x="1974557" y="31750"/>
                </a:lnTo>
                <a:lnTo>
                  <a:pt x="1968055" y="30480"/>
                </a:lnTo>
                <a:lnTo>
                  <a:pt x="1968753" y="30480"/>
                </a:lnTo>
                <a:lnTo>
                  <a:pt x="1962137" y="29210"/>
                </a:lnTo>
                <a:lnTo>
                  <a:pt x="1962848" y="29210"/>
                </a:lnTo>
                <a:lnTo>
                  <a:pt x="1956104" y="27940"/>
                </a:lnTo>
                <a:lnTo>
                  <a:pt x="2031259" y="27940"/>
                </a:lnTo>
                <a:lnTo>
                  <a:pt x="2033206" y="29210"/>
                </a:lnTo>
                <a:lnTo>
                  <a:pt x="2038819" y="33020"/>
                </a:lnTo>
                <a:lnTo>
                  <a:pt x="2042868" y="36830"/>
                </a:lnTo>
                <a:lnTo>
                  <a:pt x="1990636" y="36830"/>
                </a:lnTo>
                <a:lnTo>
                  <a:pt x="1991283" y="38100"/>
                </a:lnTo>
                <a:close/>
              </a:path>
              <a:path w="2092960" h="835660">
                <a:moveTo>
                  <a:pt x="101688" y="38100"/>
                </a:moveTo>
                <a:lnTo>
                  <a:pt x="102336" y="36830"/>
                </a:lnTo>
                <a:lnTo>
                  <a:pt x="104743" y="36830"/>
                </a:lnTo>
                <a:lnTo>
                  <a:pt x="101688" y="38100"/>
                </a:lnTo>
                <a:close/>
              </a:path>
              <a:path w="2092960" h="835660">
                <a:moveTo>
                  <a:pt x="2001761" y="43180"/>
                </a:moveTo>
                <a:lnTo>
                  <a:pt x="1995970" y="39370"/>
                </a:lnTo>
                <a:lnTo>
                  <a:pt x="1996592" y="39370"/>
                </a:lnTo>
                <a:lnTo>
                  <a:pt x="1990636" y="36830"/>
                </a:lnTo>
                <a:lnTo>
                  <a:pt x="2042868" y="36830"/>
                </a:lnTo>
                <a:lnTo>
                  <a:pt x="2044217" y="38100"/>
                </a:lnTo>
                <a:lnTo>
                  <a:pt x="2048094" y="41910"/>
                </a:lnTo>
                <a:lnTo>
                  <a:pt x="2001151" y="41910"/>
                </a:lnTo>
                <a:lnTo>
                  <a:pt x="2001761" y="43180"/>
                </a:lnTo>
                <a:close/>
              </a:path>
              <a:path w="2092960" h="835660">
                <a:moveTo>
                  <a:pt x="91198" y="43180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80"/>
                </a:lnTo>
                <a:close/>
              </a:path>
              <a:path w="2092960" h="835660">
                <a:moveTo>
                  <a:pt x="2020900" y="55880"/>
                </a:moveTo>
                <a:lnTo>
                  <a:pt x="2015820" y="52070"/>
                </a:lnTo>
                <a:lnTo>
                  <a:pt x="2016366" y="52070"/>
                </a:lnTo>
                <a:lnTo>
                  <a:pt x="2011083" y="48260"/>
                </a:lnTo>
                <a:lnTo>
                  <a:pt x="2011654" y="48260"/>
                </a:lnTo>
                <a:lnTo>
                  <a:pt x="2006193" y="45720"/>
                </a:lnTo>
                <a:lnTo>
                  <a:pt x="2006790" y="45720"/>
                </a:lnTo>
                <a:lnTo>
                  <a:pt x="2001151" y="41910"/>
                </a:lnTo>
                <a:lnTo>
                  <a:pt x="2048094" y="41910"/>
                </a:lnTo>
                <a:lnTo>
                  <a:pt x="2049386" y="43180"/>
                </a:lnTo>
                <a:lnTo>
                  <a:pt x="2054301" y="48260"/>
                </a:lnTo>
                <a:lnTo>
                  <a:pt x="2058974" y="53340"/>
                </a:lnTo>
                <a:lnTo>
                  <a:pt x="2059858" y="54610"/>
                </a:lnTo>
                <a:lnTo>
                  <a:pt x="2020366" y="54610"/>
                </a:lnTo>
                <a:lnTo>
                  <a:pt x="2020900" y="55880"/>
                </a:lnTo>
                <a:close/>
              </a:path>
              <a:path w="2092960" h="835660">
                <a:moveTo>
                  <a:pt x="72072" y="55880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80"/>
                </a:lnTo>
                <a:close/>
              </a:path>
              <a:path w="2092960" h="835660">
                <a:moveTo>
                  <a:pt x="2025243" y="59690"/>
                </a:moveTo>
                <a:lnTo>
                  <a:pt x="2020366" y="54610"/>
                </a:lnTo>
                <a:lnTo>
                  <a:pt x="2059858" y="54610"/>
                </a:lnTo>
                <a:lnTo>
                  <a:pt x="2062510" y="58420"/>
                </a:lnTo>
                <a:lnTo>
                  <a:pt x="2024748" y="58420"/>
                </a:lnTo>
                <a:lnTo>
                  <a:pt x="2025243" y="59690"/>
                </a:lnTo>
                <a:close/>
              </a:path>
              <a:path w="2092960" h="835660">
                <a:moveTo>
                  <a:pt x="67716" y="59690"/>
                </a:moveTo>
                <a:lnTo>
                  <a:pt x="68224" y="58420"/>
                </a:lnTo>
                <a:lnTo>
                  <a:pt x="68935" y="58420"/>
                </a:lnTo>
                <a:lnTo>
                  <a:pt x="67716" y="59690"/>
                </a:lnTo>
                <a:close/>
              </a:path>
              <a:path w="2092960" h="835660">
                <a:moveTo>
                  <a:pt x="2037156" y="72390"/>
                </a:moveTo>
                <a:lnTo>
                  <a:pt x="2032927" y="67310"/>
                </a:lnTo>
                <a:lnTo>
                  <a:pt x="2033384" y="67310"/>
                </a:lnTo>
                <a:lnTo>
                  <a:pt x="2028939" y="63500"/>
                </a:lnTo>
                <a:lnTo>
                  <a:pt x="2029421" y="63500"/>
                </a:lnTo>
                <a:lnTo>
                  <a:pt x="2024748" y="58420"/>
                </a:lnTo>
                <a:lnTo>
                  <a:pt x="2062510" y="58420"/>
                </a:lnTo>
                <a:lnTo>
                  <a:pt x="2063394" y="59690"/>
                </a:lnTo>
                <a:lnTo>
                  <a:pt x="2067547" y="64770"/>
                </a:lnTo>
                <a:lnTo>
                  <a:pt x="2071420" y="71120"/>
                </a:lnTo>
                <a:lnTo>
                  <a:pt x="2036724" y="71120"/>
                </a:lnTo>
                <a:lnTo>
                  <a:pt x="2037156" y="72390"/>
                </a:lnTo>
                <a:close/>
              </a:path>
              <a:path w="2092960" h="835660">
                <a:moveTo>
                  <a:pt x="55803" y="72390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90"/>
                </a:lnTo>
                <a:close/>
              </a:path>
              <a:path w="2092960" h="835660">
                <a:moveTo>
                  <a:pt x="2047176" y="86360"/>
                </a:moveTo>
                <a:lnTo>
                  <a:pt x="2043671" y="81280"/>
                </a:lnTo>
                <a:lnTo>
                  <a:pt x="2044052" y="81280"/>
                </a:lnTo>
                <a:lnTo>
                  <a:pt x="2040305" y="76200"/>
                </a:lnTo>
                <a:lnTo>
                  <a:pt x="2040712" y="76200"/>
                </a:lnTo>
                <a:lnTo>
                  <a:pt x="2036724" y="71120"/>
                </a:lnTo>
                <a:lnTo>
                  <a:pt x="2071420" y="71120"/>
                </a:lnTo>
                <a:lnTo>
                  <a:pt x="2075002" y="77470"/>
                </a:lnTo>
                <a:lnTo>
                  <a:pt x="2078291" y="83820"/>
                </a:lnTo>
                <a:lnTo>
                  <a:pt x="2078885" y="85090"/>
                </a:lnTo>
                <a:lnTo>
                  <a:pt x="2046820" y="85090"/>
                </a:lnTo>
                <a:lnTo>
                  <a:pt x="2047176" y="86360"/>
                </a:lnTo>
                <a:close/>
              </a:path>
              <a:path w="2092960" h="835660">
                <a:moveTo>
                  <a:pt x="45796" y="86360"/>
                </a:moveTo>
                <a:lnTo>
                  <a:pt x="46151" y="85090"/>
                </a:lnTo>
                <a:lnTo>
                  <a:pt x="46669" y="85090"/>
                </a:lnTo>
                <a:lnTo>
                  <a:pt x="45796" y="86360"/>
                </a:lnTo>
                <a:close/>
              </a:path>
              <a:path w="2092960" h="835660">
                <a:moveTo>
                  <a:pt x="2050059" y="91440"/>
                </a:moveTo>
                <a:lnTo>
                  <a:pt x="2046820" y="85090"/>
                </a:lnTo>
                <a:lnTo>
                  <a:pt x="2078885" y="85090"/>
                </a:lnTo>
                <a:lnTo>
                  <a:pt x="2081263" y="90170"/>
                </a:lnTo>
                <a:lnTo>
                  <a:pt x="2049729" y="90170"/>
                </a:lnTo>
                <a:lnTo>
                  <a:pt x="2050059" y="91440"/>
                </a:lnTo>
                <a:close/>
              </a:path>
              <a:path w="2092960" h="835660">
                <a:moveTo>
                  <a:pt x="42913" y="91440"/>
                </a:moveTo>
                <a:lnTo>
                  <a:pt x="43243" y="90170"/>
                </a:lnTo>
                <a:lnTo>
                  <a:pt x="43560" y="90170"/>
                </a:lnTo>
                <a:lnTo>
                  <a:pt x="42913" y="91440"/>
                </a:lnTo>
                <a:close/>
              </a:path>
              <a:path w="2092960" h="835660">
                <a:moveTo>
                  <a:pt x="2052688" y="96520"/>
                </a:moveTo>
                <a:lnTo>
                  <a:pt x="2049729" y="90170"/>
                </a:lnTo>
                <a:lnTo>
                  <a:pt x="2081263" y="90170"/>
                </a:lnTo>
                <a:lnTo>
                  <a:pt x="2083396" y="95250"/>
                </a:lnTo>
                <a:lnTo>
                  <a:pt x="2052396" y="95250"/>
                </a:lnTo>
                <a:lnTo>
                  <a:pt x="2052688" y="96520"/>
                </a:lnTo>
                <a:close/>
              </a:path>
              <a:path w="2092960" h="835660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092960" h="835660">
                <a:moveTo>
                  <a:pt x="2059089" y="113030"/>
                </a:moveTo>
                <a:lnTo>
                  <a:pt x="2056980" y="106680"/>
                </a:lnTo>
                <a:lnTo>
                  <a:pt x="2057222" y="106680"/>
                </a:lnTo>
                <a:lnTo>
                  <a:pt x="2054809" y="101600"/>
                </a:lnTo>
                <a:lnTo>
                  <a:pt x="2055088" y="101600"/>
                </a:lnTo>
                <a:lnTo>
                  <a:pt x="2052396" y="95250"/>
                </a:lnTo>
                <a:lnTo>
                  <a:pt x="2083396" y="95250"/>
                </a:lnTo>
                <a:lnTo>
                  <a:pt x="2083930" y="96520"/>
                </a:lnTo>
                <a:lnTo>
                  <a:pt x="2086279" y="104140"/>
                </a:lnTo>
                <a:lnTo>
                  <a:pt x="2088286" y="110490"/>
                </a:lnTo>
                <a:lnTo>
                  <a:pt x="2088563" y="111760"/>
                </a:lnTo>
                <a:lnTo>
                  <a:pt x="2058885" y="111760"/>
                </a:lnTo>
                <a:lnTo>
                  <a:pt x="2059089" y="113030"/>
                </a:lnTo>
                <a:close/>
              </a:path>
              <a:path w="2092960" h="835660">
                <a:moveTo>
                  <a:pt x="33870" y="113030"/>
                </a:moveTo>
                <a:lnTo>
                  <a:pt x="34086" y="111760"/>
                </a:lnTo>
                <a:lnTo>
                  <a:pt x="34295" y="111760"/>
                </a:lnTo>
                <a:lnTo>
                  <a:pt x="33870" y="113030"/>
                </a:lnTo>
                <a:close/>
              </a:path>
              <a:path w="2092960" h="835660">
                <a:moveTo>
                  <a:pt x="2062022" y="124460"/>
                </a:moveTo>
                <a:lnTo>
                  <a:pt x="2060524" y="118110"/>
                </a:lnTo>
                <a:lnTo>
                  <a:pt x="2060702" y="118110"/>
                </a:lnTo>
                <a:lnTo>
                  <a:pt x="2058885" y="111760"/>
                </a:lnTo>
                <a:lnTo>
                  <a:pt x="2088563" y="111760"/>
                </a:lnTo>
                <a:lnTo>
                  <a:pt x="2089950" y="118110"/>
                </a:lnTo>
                <a:lnTo>
                  <a:pt x="2090822" y="123190"/>
                </a:lnTo>
                <a:lnTo>
                  <a:pt x="2061883" y="123190"/>
                </a:lnTo>
                <a:lnTo>
                  <a:pt x="2062022" y="124460"/>
                </a:lnTo>
                <a:close/>
              </a:path>
              <a:path w="2092960" h="835660">
                <a:moveTo>
                  <a:pt x="30949" y="124460"/>
                </a:moveTo>
                <a:lnTo>
                  <a:pt x="31089" y="123190"/>
                </a:lnTo>
                <a:lnTo>
                  <a:pt x="31249" y="123190"/>
                </a:lnTo>
                <a:lnTo>
                  <a:pt x="30949" y="124460"/>
                </a:lnTo>
                <a:close/>
              </a:path>
              <a:path w="2092960" h="835660">
                <a:moveTo>
                  <a:pt x="2092769" y="693420"/>
                </a:moveTo>
                <a:lnTo>
                  <a:pt x="2064219" y="693420"/>
                </a:lnTo>
                <a:lnTo>
                  <a:pt x="2064257" y="692150"/>
                </a:lnTo>
                <a:lnTo>
                  <a:pt x="2064397" y="685800"/>
                </a:lnTo>
                <a:lnTo>
                  <a:pt x="2064384" y="148590"/>
                </a:lnTo>
                <a:lnTo>
                  <a:pt x="2064219" y="142240"/>
                </a:lnTo>
                <a:lnTo>
                  <a:pt x="2064153" y="140970"/>
                </a:lnTo>
                <a:lnTo>
                  <a:pt x="2063737" y="135890"/>
                </a:lnTo>
                <a:lnTo>
                  <a:pt x="2062949" y="129540"/>
                </a:lnTo>
                <a:lnTo>
                  <a:pt x="2061883" y="123190"/>
                </a:lnTo>
                <a:lnTo>
                  <a:pt x="2090822" y="123190"/>
                </a:lnTo>
                <a:lnTo>
                  <a:pt x="2091258" y="125730"/>
                </a:lnTo>
                <a:lnTo>
                  <a:pt x="2092197" y="133350"/>
                </a:lnTo>
                <a:lnTo>
                  <a:pt x="2092769" y="140970"/>
                </a:lnTo>
                <a:lnTo>
                  <a:pt x="2092959" y="148590"/>
                </a:lnTo>
                <a:lnTo>
                  <a:pt x="2092959" y="685800"/>
                </a:lnTo>
                <a:lnTo>
                  <a:pt x="2092769" y="693420"/>
                </a:lnTo>
                <a:close/>
              </a:path>
              <a:path w="2092960" h="835660">
                <a:moveTo>
                  <a:pt x="29908" y="130810"/>
                </a:moveTo>
                <a:lnTo>
                  <a:pt x="30010" y="129540"/>
                </a:lnTo>
                <a:lnTo>
                  <a:pt x="29908" y="130810"/>
                </a:lnTo>
                <a:close/>
              </a:path>
              <a:path w="2092960" h="835660">
                <a:moveTo>
                  <a:pt x="2063064" y="130810"/>
                </a:moveTo>
                <a:lnTo>
                  <a:pt x="2062867" y="129540"/>
                </a:lnTo>
                <a:lnTo>
                  <a:pt x="2063064" y="130810"/>
                </a:lnTo>
                <a:close/>
              </a:path>
              <a:path w="2092960" h="835660">
                <a:moveTo>
                  <a:pt x="2064246" y="692294"/>
                </a:moveTo>
                <a:lnTo>
                  <a:pt x="2064249" y="692150"/>
                </a:lnTo>
                <a:lnTo>
                  <a:pt x="2064246" y="692294"/>
                </a:lnTo>
                <a:close/>
              </a:path>
              <a:path w="2092960" h="835660">
                <a:moveTo>
                  <a:pt x="28818" y="693420"/>
                </a:moveTo>
                <a:lnTo>
                  <a:pt x="28726" y="692294"/>
                </a:lnTo>
                <a:lnTo>
                  <a:pt x="28818" y="693420"/>
                </a:lnTo>
                <a:close/>
              </a:path>
              <a:path w="2092960" h="835660">
                <a:moveTo>
                  <a:pt x="2091728" y="704850"/>
                </a:moveTo>
                <a:lnTo>
                  <a:pt x="2062949" y="704850"/>
                </a:lnTo>
                <a:lnTo>
                  <a:pt x="2063800" y="698500"/>
                </a:lnTo>
                <a:lnTo>
                  <a:pt x="2064246" y="692294"/>
                </a:lnTo>
                <a:lnTo>
                  <a:pt x="2064219" y="693420"/>
                </a:lnTo>
                <a:lnTo>
                  <a:pt x="2092769" y="693420"/>
                </a:lnTo>
                <a:lnTo>
                  <a:pt x="2092197" y="701040"/>
                </a:lnTo>
                <a:lnTo>
                  <a:pt x="2091728" y="704850"/>
                </a:lnTo>
                <a:close/>
              </a:path>
              <a:path w="2092960" h="835660">
                <a:moveTo>
                  <a:pt x="30105" y="704850"/>
                </a:moveTo>
                <a:lnTo>
                  <a:pt x="29908" y="703580"/>
                </a:lnTo>
                <a:lnTo>
                  <a:pt x="30105" y="704850"/>
                </a:lnTo>
                <a:close/>
              </a:path>
              <a:path w="2092960" h="835660">
                <a:moveTo>
                  <a:pt x="2090822" y="711200"/>
                </a:moveTo>
                <a:lnTo>
                  <a:pt x="2061883" y="711200"/>
                </a:lnTo>
                <a:lnTo>
                  <a:pt x="2063064" y="703580"/>
                </a:lnTo>
                <a:lnTo>
                  <a:pt x="2062949" y="704850"/>
                </a:lnTo>
                <a:lnTo>
                  <a:pt x="2091728" y="704850"/>
                </a:lnTo>
                <a:lnTo>
                  <a:pt x="2091258" y="708660"/>
                </a:lnTo>
                <a:lnTo>
                  <a:pt x="2090822" y="711200"/>
                </a:lnTo>
                <a:close/>
              </a:path>
              <a:path w="2092960" h="835660">
                <a:moveTo>
                  <a:pt x="31249" y="711200"/>
                </a:moveTo>
                <a:lnTo>
                  <a:pt x="31089" y="711200"/>
                </a:lnTo>
                <a:lnTo>
                  <a:pt x="30949" y="709930"/>
                </a:lnTo>
                <a:lnTo>
                  <a:pt x="31249" y="711200"/>
                </a:lnTo>
                <a:close/>
              </a:path>
              <a:path w="2092960" h="835660">
                <a:moveTo>
                  <a:pt x="2088563" y="722630"/>
                </a:moveTo>
                <a:lnTo>
                  <a:pt x="2058885" y="722630"/>
                </a:lnTo>
                <a:lnTo>
                  <a:pt x="2060702" y="716280"/>
                </a:lnTo>
                <a:lnTo>
                  <a:pt x="2060524" y="716280"/>
                </a:lnTo>
                <a:lnTo>
                  <a:pt x="2062022" y="709930"/>
                </a:lnTo>
                <a:lnTo>
                  <a:pt x="2061883" y="711200"/>
                </a:lnTo>
                <a:lnTo>
                  <a:pt x="2090822" y="711200"/>
                </a:lnTo>
                <a:lnTo>
                  <a:pt x="2089950" y="716280"/>
                </a:lnTo>
                <a:lnTo>
                  <a:pt x="2088563" y="722630"/>
                </a:lnTo>
                <a:close/>
              </a:path>
              <a:path w="2092960" h="835660">
                <a:moveTo>
                  <a:pt x="34295" y="722630"/>
                </a:moveTo>
                <a:lnTo>
                  <a:pt x="34086" y="722630"/>
                </a:lnTo>
                <a:lnTo>
                  <a:pt x="33870" y="721360"/>
                </a:lnTo>
                <a:lnTo>
                  <a:pt x="34295" y="722630"/>
                </a:lnTo>
                <a:close/>
              </a:path>
              <a:path w="2092960" h="835660">
                <a:moveTo>
                  <a:pt x="2083396" y="739140"/>
                </a:moveTo>
                <a:lnTo>
                  <a:pt x="2052396" y="739140"/>
                </a:lnTo>
                <a:lnTo>
                  <a:pt x="2055088" y="732790"/>
                </a:lnTo>
                <a:lnTo>
                  <a:pt x="2054809" y="732790"/>
                </a:lnTo>
                <a:lnTo>
                  <a:pt x="2057222" y="727710"/>
                </a:lnTo>
                <a:lnTo>
                  <a:pt x="2056980" y="727710"/>
                </a:lnTo>
                <a:lnTo>
                  <a:pt x="2059089" y="721360"/>
                </a:lnTo>
                <a:lnTo>
                  <a:pt x="2058885" y="722630"/>
                </a:lnTo>
                <a:lnTo>
                  <a:pt x="2088563" y="722630"/>
                </a:lnTo>
                <a:lnTo>
                  <a:pt x="2088286" y="723900"/>
                </a:lnTo>
                <a:lnTo>
                  <a:pt x="2086279" y="730250"/>
                </a:lnTo>
                <a:lnTo>
                  <a:pt x="2083930" y="737870"/>
                </a:lnTo>
                <a:lnTo>
                  <a:pt x="2083396" y="739140"/>
                </a:lnTo>
                <a:close/>
              </a:path>
              <a:path w="2092960" h="835660">
                <a:moveTo>
                  <a:pt x="40866" y="739140"/>
                </a:moveTo>
                <a:lnTo>
                  <a:pt x="40576" y="739140"/>
                </a:lnTo>
                <a:lnTo>
                  <a:pt x="40271" y="737870"/>
                </a:lnTo>
                <a:lnTo>
                  <a:pt x="40866" y="739140"/>
                </a:lnTo>
                <a:close/>
              </a:path>
              <a:path w="2092960" h="835660">
                <a:moveTo>
                  <a:pt x="2081263" y="744220"/>
                </a:moveTo>
                <a:lnTo>
                  <a:pt x="2049729" y="744220"/>
                </a:lnTo>
                <a:lnTo>
                  <a:pt x="2052688" y="737870"/>
                </a:lnTo>
                <a:lnTo>
                  <a:pt x="2052396" y="739140"/>
                </a:lnTo>
                <a:lnTo>
                  <a:pt x="2083396" y="739140"/>
                </a:lnTo>
                <a:lnTo>
                  <a:pt x="2081263" y="744220"/>
                </a:lnTo>
                <a:close/>
              </a:path>
              <a:path w="2092960" h="835660">
                <a:moveTo>
                  <a:pt x="43560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0" y="744220"/>
                </a:lnTo>
                <a:close/>
              </a:path>
              <a:path w="2092960" h="835660">
                <a:moveTo>
                  <a:pt x="2078885" y="749300"/>
                </a:moveTo>
                <a:lnTo>
                  <a:pt x="2046820" y="749300"/>
                </a:lnTo>
                <a:lnTo>
                  <a:pt x="2050059" y="742950"/>
                </a:lnTo>
                <a:lnTo>
                  <a:pt x="2049729" y="744220"/>
                </a:lnTo>
                <a:lnTo>
                  <a:pt x="2081263" y="744220"/>
                </a:lnTo>
                <a:lnTo>
                  <a:pt x="2078885" y="749300"/>
                </a:lnTo>
                <a:close/>
              </a:path>
              <a:path w="2092960" h="835660">
                <a:moveTo>
                  <a:pt x="46669" y="749300"/>
                </a:moveTo>
                <a:lnTo>
                  <a:pt x="46151" y="749300"/>
                </a:lnTo>
                <a:lnTo>
                  <a:pt x="45796" y="748030"/>
                </a:lnTo>
                <a:lnTo>
                  <a:pt x="46669" y="749300"/>
                </a:lnTo>
                <a:close/>
              </a:path>
              <a:path w="2092960" h="835660">
                <a:moveTo>
                  <a:pt x="2071420" y="763270"/>
                </a:moveTo>
                <a:lnTo>
                  <a:pt x="2036724" y="763270"/>
                </a:lnTo>
                <a:lnTo>
                  <a:pt x="2040712" y="758190"/>
                </a:lnTo>
                <a:lnTo>
                  <a:pt x="2040305" y="758190"/>
                </a:lnTo>
                <a:lnTo>
                  <a:pt x="2044052" y="753110"/>
                </a:lnTo>
                <a:lnTo>
                  <a:pt x="2043671" y="753110"/>
                </a:lnTo>
                <a:lnTo>
                  <a:pt x="2047176" y="748030"/>
                </a:lnTo>
                <a:lnTo>
                  <a:pt x="2046820" y="749300"/>
                </a:lnTo>
                <a:lnTo>
                  <a:pt x="2078885" y="749300"/>
                </a:lnTo>
                <a:lnTo>
                  <a:pt x="2078291" y="750570"/>
                </a:lnTo>
                <a:lnTo>
                  <a:pt x="2075002" y="756920"/>
                </a:lnTo>
                <a:lnTo>
                  <a:pt x="2071420" y="763270"/>
                </a:lnTo>
                <a:close/>
              </a:path>
              <a:path w="2092960" h="835660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092960" h="835660">
                <a:moveTo>
                  <a:pt x="2062510" y="775970"/>
                </a:moveTo>
                <a:lnTo>
                  <a:pt x="2024748" y="775970"/>
                </a:lnTo>
                <a:lnTo>
                  <a:pt x="2029421" y="770890"/>
                </a:lnTo>
                <a:lnTo>
                  <a:pt x="2028939" y="770890"/>
                </a:lnTo>
                <a:lnTo>
                  <a:pt x="2033384" y="767080"/>
                </a:lnTo>
                <a:lnTo>
                  <a:pt x="2032927" y="767080"/>
                </a:lnTo>
                <a:lnTo>
                  <a:pt x="2037156" y="762000"/>
                </a:lnTo>
                <a:lnTo>
                  <a:pt x="2036724" y="763270"/>
                </a:lnTo>
                <a:lnTo>
                  <a:pt x="2071420" y="763270"/>
                </a:lnTo>
                <a:lnTo>
                  <a:pt x="2067547" y="769620"/>
                </a:lnTo>
                <a:lnTo>
                  <a:pt x="2063394" y="774700"/>
                </a:lnTo>
                <a:lnTo>
                  <a:pt x="2062510" y="775970"/>
                </a:lnTo>
                <a:close/>
              </a:path>
              <a:path w="2092960" h="835660">
                <a:moveTo>
                  <a:pt x="68935" y="775970"/>
                </a:moveTo>
                <a:lnTo>
                  <a:pt x="68224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092960" h="835660">
                <a:moveTo>
                  <a:pt x="2059858" y="779780"/>
                </a:moveTo>
                <a:lnTo>
                  <a:pt x="2020366" y="779780"/>
                </a:lnTo>
                <a:lnTo>
                  <a:pt x="2025243" y="774700"/>
                </a:lnTo>
                <a:lnTo>
                  <a:pt x="2024748" y="775970"/>
                </a:lnTo>
                <a:lnTo>
                  <a:pt x="2062510" y="775970"/>
                </a:lnTo>
                <a:lnTo>
                  <a:pt x="2059858" y="779780"/>
                </a:lnTo>
                <a:close/>
              </a:path>
              <a:path w="2092960" h="835660">
                <a:moveTo>
                  <a:pt x="73765" y="779780"/>
                </a:moveTo>
                <a:lnTo>
                  <a:pt x="72593" y="779780"/>
                </a:lnTo>
                <a:lnTo>
                  <a:pt x="72072" y="778510"/>
                </a:lnTo>
                <a:lnTo>
                  <a:pt x="73765" y="779780"/>
                </a:lnTo>
                <a:close/>
              </a:path>
              <a:path w="2092960" h="835660">
                <a:moveTo>
                  <a:pt x="2048094" y="792480"/>
                </a:moveTo>
                <a:lnTo>
                  <a:pt x="2001151" y="792480"/>
                </a:lnTo>
                <a:lnTo>
                  <a:pt x="2006790" y="788670"/>
                </a:lnTo>
                <a:lnTo>
                  <a:pt x="2006193" y="788670"/>
                </a:lnTo>
                <a:lnTo>
                  <a:pt x="2011654" y="786130"/>
                </a:lnTo>
                <a:lnTo>
                  <a:pt x="2011083" y="786130"/>
                </a:lnTo>
                <a:lnTo>
                  <a:pt x="2016366" y="782320"/>
                </a:lnTo>
                <a:lnTo>
                  <a:pt x="2015820" y="782320"/>
                </a:lnTo>
                <a:lnTo>
                  <a:pt x="2020900" y="778510"/>
                </a:lnTo>
                <a:lnTo>
                  <a:pt x="2020366" y="779780"/>
                </a:lnTo>
                <a:lnTo>
                  <a:pt x="2059858" y="779780"/>
                </a:lnTo>
                <a:lnTo>
                  <a:pt x="2058974" y="781050"/>
                </a:lnTo>
                <a:lnTo>
                  <a:pt x="2054301" y="786130"/>
                </a:lnTo>
                <a:lnTo>
                  <a:pt x="2049386" y="791210"/>
                </a:lnTo>
                <a:lnTo>
                  <a:pt x="2048094" y="792480"/>
                </a:lnTo>
                <a:close/>
              </a:path>
              <a:path w="2092960" h="835660">
                <a:moveTo>
                  <a:pt x="93133" y="792480"/>
                </a:moveTo>
                <a:lnTo>
                  <a:pt x="91808" y="792480"/>
                </a:lnTo>
                <a:lnTo>
                  <a:pt x="91198" y="791210"/>
                </a:lnTo>
                <a:lnTo>
                  <a:pt x="93133" y="792480"/>
                </a:lnTo>
                <a:close/>
              </a:path>
              <a:path w="2092960" h="835660">
                <a:moveTo>
                  <a:pt x="2042868" y="797560"/>
                </a:moveTo>
                <a:lnTo>
                  <a:pt x="1990636" y="797560"/>
                </a:lnTo>
                <a:lnTo>
                  <a:pt x="1996592" y="795020"/>
                </a:lnTo>
                <a:lnTo>
                  <a:pt x="1995970" y="795020"/>
                </a:lnTo>
                <a:lnTo>
                  <a:pt x="2001761" y="791210"/>
                </a:lnTo>
                <a:lnTo>
                  <a:pt x="2001151" y="792480"/>
                </a:lnTo>
                <a:lnTo>
                  <a:pt x="2048094" y="792480"/>
                </a:lnTo>
                <a:lnTo>
                  <a:pt x="2044217" y="796290"/>
                </a:lnTo>
                <a:lnTo>
                  <a:pt x="2042868" y="797560"/>
                </a:lnTo>
                <a:close/>
              </a:path>
              <a:path w="2092960" h="835660">
                <a:moveTo>
                  <a:pt x="104743" y="797560"/>
                </a:moveTo>
                <a:lnTo>
                  <a:pt x="102336" y="797560"/>
                </a:lnTo>
                <a:lnTo>
                  <a:pt x="101688" y="796290"/>
                </a:lnTo>
                <a:lnTo>
                  <a:pt x="104743" y="797560"/>
                </a:lnTo>
                <a:close/>
              </a:path>
              <a:path w="2092960" h="835660">
                <a:moveTo>
                  <a:pt x="2031259" y="806450"/>
                </a:moveTo>
                <a:lnTo>
                  <a:pt x="1956104" y="806450"/>
                </a:lnTo>
                <a:lnTo>
                  <a:pt x="1962848" y="805180"/>
                </a:lnTo>
                <a:lnTo>
                  <a:pt x="1962137" y="805180"/>
                </a:lnTo>
                <a:lnTo>
                  <a:pt x="1968753" y="803910"/>
                </a:lnTo>
                <a:lnTo>
                  <a:pt x="1968055" y="803910"/>
                </a:lnTo>
                <a:lnTo>
                  <a:pt x="1974557" y="802640"/>
                </a:lnTo>
                <a:lnTo>
                  <a:pt x="1973872" y="802640"/>
                </a:lnTo>
                <a:lnTo>
                  <a:pt x="1980260" y="801370"/>
                </a:lnTo>
                <a:lnTo>
                  <a:pt x="1979574" y="801370"/>
                </a:lnTo>
                <a:lnTo>
                  <a:pt x="1985835" y="798830"/>
                </a:lnTo>
                <a:lnTo>
                  <a:pt x="1985175" y="798830"/>
                </a:lnTo>
                <a:lnTo>
                  <a:pt x="1991283" y="796290"/>
                </a:lnTo>
                <a:lnTo>
                  <a:pt x="1990636" y="797560"/>
                </a:lnTo>
                <a:lnTo>
                  <a:pt x="2042868" y="797560"/>
                </a:lnTo>
                <a:lnTo>
                  <a:pt x="2038819" y="801370"/>
                </a:lnTo>
                <a:lnTo>
                  <a:pt x="2033206" y="805180"/>
                </a:lnTo>
                <a:lnTo>
                  <a:pt x="2031259" y="806450"/>
                </a:lnTo>
                <a:close/>
              </a:path>
              <a:path w="2092960" h="835660">
                <a:moveTo>
                  <a:pt x="142963" y="806450"/>
                </a:moveTo>
                <a:lnTo>
                  <a:pt x="136855" y="806450"/>
                </a:lnTo>
                <a:lnTo>
                  <a:pt x="136131" y="805180"/>
                </a:lnTo>
                <a:lnTo>
                  <a:pt x="142963" y="806450"/>
                </a:lnTo>
                <a:close/>
              </a:path>
              <a:path w="2092960" h="835660">
                <a:moveTo>
                  <a:pt x="1956104" y="806450"/>
                </a:moveTo>
                <a:lnTo>
                  <a:pt x="1949996" y="806450"/>
                </a:lnTo>
                <a:lnTo>
                  <a:pt x="1956828" y="805180"/>
                </a:lnTo>
                <a:lnTo>
                  <a:pt x="1956104" y="806450"/>
                </a:lnTo>
                <a:close/>
              </a:path>
              <a:path w="2092960" h="835660">
                <a:moveTo>
                  <a:pt x="1944344" y="835660"/>
                </a:moveTo>
                <a:lnTo>
                  <a:pt x="148628" y="835660"/>
                </a:lnTo>
                <a:lnTo>
                  <a:pt x="141160" y="834390"/>
                </a:lnTo>
                <a:lnTo>
                  <a:pt x="1951799" y="834390"/>
                </a:lnTo>
                <a:lnTo>
                  <a:pt x="1944344" y="83566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0" name="object 17"/>
          <p:cNvSpPr/>
          <p:nvPr/>
        </p:nvSpPr>
        <p:spPr>
          <a:xfrm>
            <a:off x="9575955" y="2287480"/>
            <a:ext cx="2092572" cy="1347855"/>
          </a:xfrm>
          <a:custGeom>
            <a:avLst/>
            <a:gdLst/>
            <a:ahLst/>
            <a:cxnLst/>
            <a:rect l="l" t="t" r="r" b="b"/>
            <a:pathLst>
              <a:path w="2092960" h="1348104">
                <a:moveTo>
                  <a:pt x="2092960" y="661924"/>
                </a:moveTo>
                <a:lnTo>
                  <a:pt x="2092794" y="655574"/>
                </a:lnTo>
                <a:lnTo>
                  <a:pt x="2092769" y="654304"/>
                </a:lnTo>
                <a:lnTo>
                  <a:pt x="2092198" y="646684"/>
                </a:lnTo>
                <a:lnTo>
                  <a:pt x="2091258" y="639064"/>
                </a:lnTo>
                <a:lnTo>
                  <a:pt x="2090813" y="636524"/>
                </a:lnTo>
                <a:lnTo>
                  <a:pt x="2089950" y="631444"/>
                </a:lnTo>
                <a:lnTo>
                  <a:pt x="2088553" y="625094"/>
                </a:lnTo>
                <a:lnTo>
                  <a:pt x="2088286" y="623824"/>
                </a:lnTo>
                <a:lnTo>
                  <a:pt x="2086279" y="617474"/>
                </a:lnTo>
                <a:lnTo>
                  <a:pt x="2083930" y="609854"/>
                </a:lnTo>
                <a:lnTo>
                  <a:pt x="2083396" y="608584"/>
                </a:lnTo>
                <a:lnTo>
                  <a:pt x="2081263" y="603504"/>
                </a:lnTo>
                <a:lnTo>
                  <a:pt x="2078875" y="598424"/>
                </a:lnTo>
                <a:lnTo>
                  <a:pt x="2078291" y="597154"/>
                </a:lnTo>
                <a:lnTo>
                  <a:pt x="2075002" y="590804"/>
                </a:lnTo>
                <a:lnTo>
                  <a:pt x="2071420" y="584454"/>
                </a:lnTo>
                <a:lnTo>
                  <a:pt x="2067547" y="578104"/>
                </a:lnTo>
                <a:lnTo>
                  <a:pt x="2064397" y="574255"/>
                </a:lnTo>
                <a:lnTo>
                  <a:pt x="2064397" y="1199134"/>
                </a:lnTo>
                <a:lnTo>
                  <a:pt x="2064245" y="1205484"/>
                </a:lnTo>
                <a:lnTo>
                  <a:pt x="2064245" y="1205636"/>
                </a:lnTo>
                <a:lnTo>
                  <a:pt x="2063737" y="1211834"/>
                </a:lnTo>
                <a:lnTo>
                  <a:pt x="2062949" y="1218184"/>
                </a:lnTo>
                <a:lnTo>
                  <a:pt x="2063064" y="1216914"/>
                </a:lnTo>
                <a:lnTo>
                  <a:pt x="2061883" y="1224534"/>
                </a:lnTo>
                <a:lnTo>
                  <a:pt x="2062022" y="1223264"/>
                </a:lnTo>
                <a:lnTo>
                  <a:pt x="2060524" y="1229614"/>
                </a:lnTo>
                <a:lnTo>
                  <a:pt x="2060702" y="1229614"/>
                </a:lnTo>
                <a:lnTo>
                  <a:pt x="2058885" y="1235964"/>
                </a:lnTo>
                <a:lnTo>
                  <a:pt x="2059089" y="1234694"/>
                </a:lnTo>
                <a:lnTo>
                  <a:pt x="2056980" y="1241044"/>
                </a:lnTo>
                <a:lnTo>
                  <a:pt x="2057222" y="1241044"/>
                </a:lnTo>
                <a:lnTo>
                  <a:pt x="2054809" y="1246124"/>
                </a:lnTo>
                <a:lnTo>
                  <a:pt x="2055088" y="1246124"/>
                </a:lnTo>
                <a:lnTo>
                  <a:pt x="2052396" y="1252474"/>
                </a:lnTo>
                <a:lnTo>
                  <a:pt x="2052688" y="1251204"/>
                </a:lnTo>
                <a:lnTo>
                  <a:pt x="2049729" y="1257554"/>
                </a:lnTo>
                <a:lnTo>
                  <a:pt x="2050059" y="1256284"/>
                </a:lnTo>
                <a:lnTo>
                  <a:pt x="2046820" y="1262634"/>
                </a:lnTo>
                <a:lnTo>
                  <a:pt x="2047176" y="1261364"/>
                </a:lnTo>
                <a:lnTo>
                  <a:pt x="2043671" y="1266444"/>
                </a:lnTo>
                <a:lnTo>
                  <a:pt x="2044052" y="1266444"/>
                </a:lnTo>
                <a:lnTo>
                  <a:pt x="2040305" y="1271524"/>
                </a:lnTo>
                <a:lnTo>
                  <a:pt x="2040712" y="1271524"/>
                </a:lnTo>
                <a:lnTo>
                  <a:pt x="2036724" y="1276604"/>
                </a:lnTo>
                <a:lnTo>
                  <a:pt x="2037156" y="1275334"/>
                </a:lnTo>
                <a:lnTo>
                  <a:pt x="2032927" y="1280414"/>
                </a:lnTo>
                <a:lnTo>
                  <a:pt x="2033384" y="1280414"/>
                </a:lnTo>
                <a:lnTo>
                  <a:pt x="2028939" y="1284224"/>
                </a:lnTo>
                <a:lnTo>
                  <a:pt x="2029421" y="1284224"/>
                </a:lnTo>
                <a:lnTo>
                  <a:pt x="2024748" y="1289304"/>
                </a:lnTo>
                <a:lnTo>
                  <a:pt x="2025256" y="1288034"/>
                </a:lnTo>
                <a:lnTo>
                  <a:pt x="2020366" y="1293114"/>
                </a:lnTo>
                <a:lnTo>
                  <a:pt x="2020900" y="1291844"/>
                </a:lnTo>
                <a:lnTo>
                  <a:pt x="2015820" y="1295654"/>
                </a:lnTo>
                <a:lnTo>
                  <a:pt x="2016366" y="1295654"/>
                </a:lnTo>
                <a:lnTo>
                  <a:pt x="2011083" y="1299464"/>
                </a:lnTo>
                <a:lnTo>
                  <a:pt x="2011654" y="1299464"/>
                </a:lnTo>
                <a:lnTo>
                  <a:pt x="2006193" y="1302004"/>
                </a:lnTo>
                <a:lnTo>
                  <a:pt x="2006790" y="1302004"/>
                </a:lnTo>
                <a:lnTo>
                  <a:pt x="2001151" y="1305814"/>
                </a:lnTo>
                <a:lnTo>
                  <a:pt x="2001761" y="1304544"/>
                </a:lnTo>
                <a:lnTo>
                  <a:pt x="1995970" y="1308354"/>
                </a:lnTo>
                <a:lnTo>
                  <a:pt x="1996592" y="1308354"/>
                </a:lnTo>
                <a:lnTo>
                  <a:pt x="1990636" y="1310894"/>
                </a:lnTo>
                <a:lnTo>
                  <a:pt x="1991283" y="1309624"/>
                </a:lnTo>
                <a:lnTo>
                  <a:pt x="1985175" y="1312164"/>
                </a:lnTo>
                <a:lnTo>
                  <a:pt x="1985835" y="1312164"/>
                </a:lnTo>
                <a:lnTo>
                  <a:pt x="1979574" y="1314704"/>
                </a:lnTo>
                <a:lnTo>
                  <a:pt x="1980260" y="1314704"/>
                </a:lnTo>
                <a:lnTo>
                  <a:pt x="1973872" y="1315974"/>
                </a:lnTo>
                <a:lnTo>
                  <a:pt x="1974557" y="1315974"/>
                </a:lnTo>
                <a:lnTo>
                  <a:pt x="1968055" y="1317244"/>
                </a:lnTo>
                <a:lnTo>
                  <a:pt x="1968754" y="1317244"/>
                </a:lnTo>
                <a:lnTo>
                  <a:pt x="1962137" y="1318514"/>
                </a:lnTo>
                <a:lnTo>
                  <a:pt x="1962848" y="1318514"/>
                </a:lnTo>
                <a:lnTo>
                  <a:pt x="1956117" y="1319784"/>
                </a:lnTo>
                <a:lnTo>
                  <a:pt x="1956828" y="1318514"/>
                </a:lnTo>
                <a:lnTo>
                  <a:pt x="1949996" y="1319784"/>
                </a:lnTo>
                <a:lnTo>
                  <a:pt x="142963" y="1319784"/>
                </a:lnTo>
                <a:lnTo>
                  <a:pt x="136131" y="1318514"/>
                </a:lnTo>
                <a:lnTo>
                  <a:pt x="136855" y="1319784"/>
                </a:lnTo>
                <a:lnTo>
                  <a:pt x="130124" y="1318514"/>
                </a:lnTo>
                <a:lnTo>
                  <a:pt x="130835" y="1318514"/>
                </a:lnTo>
                <a:lnTo>
                  <a:pt x="124206" y="1317244"/>
                </a:lnTo>
                <a:lnTo>
                  <a:pt x="124904" y="1317244"/>
                </a:lnTo>
                <a:lnTo>
                  <a:pt x="118402" y="1315974"/>
                </a:lnTo>
                <a:lnTo>
                  <a:pt x="119087" y="1315974"/>
                </a:lnTo>
                <a:lnTo>
                  <a:pt x="112712" y="1314704"/>
                </a:lnTo>
                <a:lnTo>
                  <a:pt x="113385" y="1314704"/>
                </a:lnTo>
                <a:lnTo>
                  <a:pt x="107137" y="1312164"/>
                </a:lnTo>
                <a:lnTo>
                  <a:pt x="107797" y="1312164"/>
                </a:lnTo>
                <a:lnTo>
                  <a:pt x="104736" y="1310894"/>
                </a:lnTo>
                <a:lnTo>
                  <a:pt x="101688" y="1309624"/>
                </a:lnTo>
                <a:lnTo>
                  <a:pt x="102336" y="1310894"/>
                </a:lnTo>
                <a:lnTo>
                  <a:pt x="96380" y="1308354"/>
                </a:lnTo>
                <a:lnTo>
                  <a:pt x="97002" y="1308354"/>
                </a:lnTo>
                <a:lnTo>
                  <a:pt x="93129" y="1305814"/>
                </a:lnTo>
                <a:lnTo>
                  <a:pt x="91198" y="1304544"/>
                </a:lnTo>
                <a:lnTo>
                  <a:pt x="91808" y="1305814"/>
                </a:lnTo>
                <a:lnTo>
                  <a:pt x="86182" y="1302004"/>
                </a:lnTo>
                <a:lnTo>
                  <a:pt x="86766" y="1302004"/>
                </a:lnTo>
                <a:lnTo>
                  <a:pt x="81305" y="1299464"/>
                </a:lnTo>
                <a:lnTo>
                  <a:pt x="81876" y="1299464"/>
                </a:lnTo>
                <a:lnTo>
                  <a:pt x="76606" y="1295654"/>
                </a:lnTo>
                <a:lnTo>
                  <a:pt x="77152" y="1295654"/>
                </a:lnTo>
                <a:lnTo>
                  <a:pt x="73761" y="1293114"/>
                </a:lnTo>
                <a:lnTo>
                  <a:pt x="72072" y="1291844"/>
                </a:lnTo>
                <a:lnTo>
                  <a:pt x="72593" y="1293114"/>
                </a:lnTo>
                <a:lnTo>
                  <a:pt x="68935" y="1289304"/>
                </a:lnTo>
                <a:lnTo>
                  <a:pt x="67716" y="1288034"/>
                </a:lnTo>
                <a:lnTo>
                  <a:pt x="68224" y="1289304"/>
                </a:lnTo>
                <a:lnTo>
                  <a:pt x="63550" y="1284224"/>
                </a:lnTo>
                <a:lnTo>
                  <a:pt x="64033" y="1284224"/>
                </a:lnTo>
                <a:lnTo>
                  <a:pt x="59575" y="1280414"/>
                </a:lnTo>
                <a:lnTo>
                  <a:pt x="60032" y="1280414"/>
                </a:lnTo>
                <a:lnTo>
                  <a:pt x="56857" y="1276604"/>
                </a:lnTo>
                <a:lnTo>
                  <a:pt x="55803" y="1275334"/>
                </a:lnTo>
                <a:lnTo>
                  <a:pt x="56235" y="1276604"/>
                </a:lnTo>
                <a:lnTo>
                  <a:pt x="52247" y="1271524"/>
                </a:lnTo>
                <a:lnTo>
                  <a:pt x="52654" y="1271524"/>
                </a:lnTo>
                <a:lnTo>
                  <a:pt x="48907" y="1266444"/>
                </a:lnTo>
                <a:lnTo>
                  <a:pt x="49288" y="1266444"/>
                </a:lnTo>
                <a:lnTo>
                  <a:pt x="46659" y="1262634"/>
                </a:lnTo>
                <a:lnTo>
                  <a:pt x="45796" y="1261364"/>
                </a:lnTo>
                <a:lnTo>
                  <a:pt x="46151" y="1262634"/>
                </a:lnTo>
                <a:lnTo>
                  <a:pt x="43548" y="1257554"/>
                </a:lnTo>
                <a:lnTo>
                  <a:pt x="42913" y="1256284"/>
                </a:lnTo>
                <a:lnTo>
                  <a:pt x="43243" y="1257554"/>
                </a:lnTo>
                <a:lnTo>
                  <a:pt x="40855" y="1252474"/>
                </a:lnTo>
                <a:lnTo>
                  <a:pt x="40271" y="1251204"/>
                </a:lnTo>
                <a:lnTo>
                  <a:pt x="40576" y="1252474"/>
                </a:lnTo>
                <a:lnTo>
                  <a:pt x="37884" y="1246124"/>
                </a:lnTo>
                <a:lnTo>
                  <a:pt x="38150" y="1246124"/>
                </a:lnTo>
                <a:lnTo>
                  <a:pt x="35750" y="1241044"/>
                </a:lnTo>
                <a:lnTo>
                  <a:pt x="35991" y="1241044"/>
                </a:lnTo>
                <a:lnTo>
                  <a:pt x="34290" y="1235964"/>
                </a:lnTo>
                <a:lnTo>
                  <a:pt x="33870" y="1234694"/>
                </a:lnTo>
                <a:lnTo>
                  <a:pt x="34086" y="1235964"/>
                </a:lnTo>
                <a:lnTo>
                  <a:pt x="32270" y="1229614"/>
                </a:lnTo>
                <a:lnTo>
                  <a:pt x="32448" y="1229614"/>
                </a:lnTo>
                <a:lnTo>
                  <a:pt x="31242" y="1224534"/>
                </a:lnTo>
                <a:lnTo>
                  <a:pt x="30949" y="1223264"/>
                </a:lnTo>
                <a:lnTo>
                  <a:pt x="31089" y="1224534"/>
                </a:lnTo>
                <a:lnTo>
                  <a:pt x="30099" y="1218184"/>
                </a:lnTo>
                <a:lnTo>
                  <a:pt x="29908" y="1216914"/>
                </a:lnTo>
                <a:lnTo>
                  <a:pt x="30010" y="1218184"/>
                </a:lnTo>
                <a:lnTo>
                  <a:pt x="29159" y="1211834"/>
                </a:lnTo>
                <a:lnTo>
                  <a:pt x="28816" y="1206754"/>
                </a:lnTo>
                <a:lnTo>
                  <a:pt x="28714" y="1205636"/>
                </a:lnTo>
                <a:lnTo>
                  <a:pt x="28714" y="1205484"/>
                </a:lnTo>
                <a:lnTo>
                  <a:pt x="28575" y="1199134"/>
                </a:lnTo>
                <a:lnTo>
                  <a:pt x="28575" y="661924"/>
                </a:lnTo>
                <a:lnTo>
                  <a:pt x="28714" y="655574"/>
                </a:lnTo>
                <a:lnTo>
                  <a:pt x="28714" y="655434"/>
                </a:lnTo>
                <a:lnTo>
                  <a:pt x="28727" y="655269"/>
                </a:lnTo>
                <a:lnTo>
                  <a:pt x="28816" y="654304"/>
                </a:lnTo>
                <a:lnTo>
                  <a:pt x="29235" y="649224"/>
                </a:lnTo>
                <a:lnTo>
                  <a:pt x="30010" y="642874"/>
                </a:lnTo>
                <a:lnTo>
                  <a:pt x="29908" y="644144"/>
                </a:lnTo>
                <a:lnTo>
                  <a:pt x="30099" y="642874"/>
                </a:lnTo>
                <a:lnTo>
                  <a:pt x="31089" y="636524"/>
                </a:lnTo>
                <a:lnTo>
                  <a:pt x="30949" y="637794"/>
                </a:lnTo>
                <a:lnTo>
                  <a:pt x="31242" y="636524"/>
                </a:lnTo>
                <a:lnTo>
                  <a:pt x="32448" y="631444"/>
                </a:lnTo>
                <a:lnTo>
                  <a:pt x="32270" y="631444"/>
                </a:lnTo>
                <a:lnTo>
                  <a:pt x="34086" y="625094"/>
                </a:lnTo>
                <a:lnTo>
                  <a:pt x="33870" y="626364"/>
                </a:lnTo>
                <a:lnTo>
                  <a:pt x="34290" y="625094"/>
                </a:lnTo>
                <a:lnTo>
                  <a:pt x="35991" y="620014"/>
                </a:lnTo>
                <a:lnTo>
                  <a:pt x="35750" y="620014"/>
                </a:lnTo>
                <a:lnTo>
                  <a:pt x="38150" y="614934"/>
                </a:lnTo>
                <a:lnTo>
                  <a:pt x="37884" y="614934"/>
                </a:lnTo>
                <a:lnTo>
                  <a:pt x="40576" y="608584"/>
                </a:lnTo>
                <a:lnTo>
                  <a:pt x="40271" y="609854"/>
                </a:lnTo>
                <a:lnTo>
                  <a:pt x="40855" y="608584"/>
                </a:lnTo>
                <a:lnTo>
                  <a:pt x="43243" y="603504"/>
                </a:lnTo>
                <a:lnTo>
                  <a:pt x="42913" y="604774"/>
                </a:lnTo>
                <a:lnTo>
                  <a:pt x="43548" y="603504"/>
                </a:lnTo>
                <a:lnTo>
                  <a:pt x="46151" y="598424"/>
                </a:lnTo>
                <a:lnTo>
                  <a:pt x="45796" y="599694"/>
                </a:lnTo>
                <a:lnTo>
                  <a:pt x="46659" y="598424"/>
                </a:lnTo>
                <a:lnTo>
                  <a:pt x="49288" y="594614"/>
                </a:lnTo>
                <a:lnTo>
                  <a:pt x="48907" y="594614"/>
                </a:lnTo>
                <a:lnTo>
                  <a:pt x="52654" y="589534"/>
                </a:lnTo>
                <a:lnTo>
                  <a:pt x="52247" y="589534"/>
                </a:lnTo>
                <a:lnTo>
                  <a:pt x="56235" y="584454"/>
                </a:lnTo>
                <a:lnTo>
                  <a:pt x="55803" y="585724"/>
                </a:lnTo>
                <a:lnTo>
                  <a:pt x="56857" y="584454"/>
                </a:lnTo>
                <a:lnTo>
                  <a:pt x="60032" y="580644"/>
                </a:lnTo>
                <a:lnTo>
                  <a:pt x="59575" y="580644"/>
                </a:lnTo>
                <a:lnTo>
                  <a:pt x="64033" y="576834"/>
                </a:lnTo>
                <a:lnTo>
                  <a:pt x="63550" y="576834"/>
                </a:lnTo>
                <a:lnTo>
                  <a:pt x="68224" y="571754"/>
                </a:lnTo>
                <a:lnTo>
                  <a:pt x="67716" y="573024"/>
                </a:lnTo>
                <a:lnTo>
                  <a:pt x="68935" y="571754"/>
                </a:lnTo>
                <a:lnTo>
                  <a:pt x="72593" y="567944"/>
                </a:lnTo>
                <a:lnTo>
                  <a:pt x="72072" y="569214"/>
                </a:lnTo>
                <a:lnTo>
                  <a:pt x="73761" y="567944"/>
                </a:lnTo>
                <a:lnTo>
                  <a:pt x="77152" y="565404"/>
                </a:lnTo>
                <a:lnTo>
                  <a:pt x="76606" y="565404"/>
                </a:lnTo>
                <a:lnTo>
                  <a:pt x="81876" y="561594"/>
                </a:lnTo>
                <a:lnTo>
                  <a:pt x="81305" y="561594"/>
                </a:lnTo>
                <a:lnTo>
                  <a:pt x="86766" y="559054"/>
                </a:lnTo>
                <a:lnTo>
                  <a:pt x="86182" y="559054"/>
                </a:lnTo>
                <a:lnTo>
                  <a:pt x="91808" y="555244"/>
                </a:lnTo>
                <a:lnTo>
                  <a:pt x="91198" y="556514"/>
                </a:lnTo>
                <a:lnTo>
                  <a:pt x="93129" y="555244"/>
                </a:lnTo>
                <a:lnTo>
                  <a:pt x="97002" y="552704"/>
                </a:lnTo>
                <a:lnTo>
                  <a:pt x="96380" y="552704"/>
                </a:lnTo>
                <a:lnTo>
                  <a:pt x="102336" y="550164"/>
                </a:lnTo>
                <a:lnTo>
                  <a:pt x="101688" y="551434"/>
                </a:lnTo>
                <a:lnTo>
                  <a:pt x="104736" y="550164"/>
                </a:lnTo>
                <a:lnTo>
                  <a:pt x="107797" y="548894"/>
                </a:lnTo>
                <a:lnTo>
                  <a:pt x="107137" y="548894"/>
                </a:lnTo>
                <a:lnTo>
                  <a:pt x="113385" y="546354"/>
                </a:lnTo>
                <a:lnTo>
                  <a:pt x="112712" y="546354"/>
                </a:lnTo>
                <a:lnTo>
                  <a:pt x="119087" y="545084"/>
                </a:lnTo>
                <a:lnTo>
                  <a:pt x="118402" y="545084"/>
                </a:lnTo>
                <a:lnTo>
                  <a:pt x="124904" y="543814"/>
                </a:lnTo>
                <a:lnTo>
                  <a:pt x="124206" y="543814"/>
                </a:lnTo>
                <a:lnTo>
                  <a:pt x="130835" y="542544"/>
                </a:lnTo>
                <a:lnTo>
                  <a:pt x="130124" y="542544"/>
                </a:lnTo>
                <a:lnTo>
                  <a:pt x="136855" y="541274"/>
                </a:lnTo>
                <a:lnTo>
                  <a:pt x="136131" y="542544"/>
                </a:lnTo>
                <a:lnTo>
                  <a:pt x="142963" y="541274"/>
                </a:lnTo>
                <a:lnTo>
                  <a:pt x="1949996" y="541274"/>
                </a:lnTo>
                <a:lnTo>
                  <a:pt x="1956828" y="542544"/>
                </a:lnTo>
                <a:lnTo>
                  <a:pt x="1956117" y="541274"/>
                </a:lnTo>
                <a:lnTo>
                  <a:pt x="1962848" y="542544"/>
                </a:lnTo>
                <a:lnTo>
                  <a:pt x="1962137" y="542544"/>
                </a:lnTo>
                <a:lnTo>
                  <a:pt x="1968754" y="543814"/>
                </a:lnTo>
                <a:lnTo>
                  <a:pt x="1968055" y="543814"/>
                </a:lnTo>
                <a:lnTo>
                  <a:pt x="1974557" y="545084"/>
                </a:lnTo>
                <a:lnTo>
                  <a:pt x="1973872" y="545084"/>
                </a:lnTo>
                <a:lnTo>
                  <a:pt x="1980260" y="546354"/>
                </a:lnTo>
                <a:lnTo>
                  <a:pt x="1979574" y="546354"/>
                </a:lnTo>
                <a:lnTo>
                  <a:pt x="1985835" y="548894"/>
                </a:lnTo>
                <a:lnTo>
                  <a:pt x="1985175" y="548894"/>
                </a:lnTo>
                <a:lnTo>
                  <a:pt x="1991283" y="551434"/>
                </a:lnTo>
                <a:lnTo>
                  <a:pt x="1990636" y="550164"/>
                </a:lnTo>
                <a:lnTo>
                  <a:pt x="1996592" y="552704"/>
                </a:lnTo>
                <a:lnTo>
                  <a:pt x="1995970" y="552704"/>
                </a:lnTo>
                <a:lnTo>
                  <a:pt x="2001761" y="556514"/>
                </a:lnTo>
                <a:lnTo>
                  <a:pt x="2001151" y="555244"/>
                </a:lnTo>
                <a:lnTo>
                  <a:pt x="2006790" y="559054"/>
                </a:lnTo>
                <a:lnTo>
                  <a:pt x="2006193" y="559054"/>
                </a:lnTo>
                <a:lnTo>
                  <a:pt x="2011654" y="561594"/>
                </a:lnTo>
                <a:lnTo>
                  <a:pt x="2011083" y="561594"/>
                </a:lnTo>
                <a:lnTo>
                  <a:pt x="2016366" y="565404"/>
                </a:lnTo>
                <a:lnTo>
                  <a:pt x="2015820" y="565404"/>
                </a:lnTo>
                <a:lnTo>
                  <a:pt x="2020900" y="569214"/>
                </a:lnTo>
                <a:lnTo>
                  <a:pt x="2020366" y="567944"/>
                </a:lnTo>
                <a:lnTo>
                  <a:pt x="2025256" y="573024"/>
                </a:lnTo>
                <a:lnTo>
                  <a:pt x="2024748" y="571754"/>
                </a:lnTo>
                <a:lnTo>
                  <a:pt x="2029421" y="576834"/>
                </a:lnTo>
                <a:lnTo>
                  <a:pt x="2028939" y="576834"/>
                </a:lnTo>
                <a:lnTo>
                  <a:pt x="2033384" y="580644"/>
                </a:lnTo>
                <a:lnTo>
                  <a:pt x="2032927" y="580644"/>
                </a:lnTo>
                <a:lnTo>
                  <a:pt x="2037156" y="585724"/>
                </a:lnTo>
                <a:lnTo>
                  <a:pt x="2036724" y="584454"/>
                </a:lnTo>
                <a:lnTo>
                  <a:pt x="2040712" y="589534"/>
                </a:lnTo>
                <a:lnTo>
                  <a:pt x="2040305" y="589534"/>
                </a:lnTo>
                <a:lnTo>
                  <a:pt x="2044052" y="594614"/>
                </a:lnTo>
                <a:lnTo>
                  <a:pt x="2043671" y="594614"/>
                </a:lnTo>
                <a:lnTo>
                  <a:pt x="2047176" y="599694"/>
                </a:lnTo>
                <a:lnTo>
                  <a:pt x="2046820" y="598424"/>
                </a:lnTo>
                <a:lnTo>
                  <a:pt x="2050059" y="604774"/>
                </a:lnTo>
                <a:lnTo>
                  <a:pt x="2049729" y="603504"/>
                </a:lnTo>
                <a:lnTo>
                  <a:pt x="2052688" y="609854"/>
                </a:lnTo>
                <a:lnTo>
                  <a:pt x="2052396" y="608584"/>
                </a:lnTo>
                <a:lnTo>
                  <a:pt x="2055088" y="614934"/>
                </a:lnTo>
                <a:lnTo>
                  <a:pt x="2054809" y="614934"/>
                </a:lnTo>
                <a:lnTo>
                  <a:pt x="2057222" y="620014"/>
                </a:lnTo>
                <a:lnTo>
                  <a:pt x="2056980" y="620014"/>
                </a:lnTo>
                <a:lnTo>
                  <a:pt x="2059089" y="626364"/>
                </a:lnTo>
                <a:lnTo>
                  <a:pt x="2058885" y="625094"/>
                </a:lnTo>
                <a:lnTo>
                  <a:pt x="2060702" y="631444"/>
                </a:lnTo>
                <a:lnTo>
                  <a:pt x="2060524" y="631444"/>
                </a:lnTo>
                <a:lnTo>
                  <a:pt x="2062022" y="637794"/>
                </a:lnTo>
                <a:lnTo>
                  <a:pt x="2061883" y="636524"/>
                </a:lnTo>
                <a:lnTo>
                  <a:pt x="2062861" y="642874"/>
                </a:lnTo>
                <a:lnTo>
                  <a:pt x="2063064" y="644144"/>
                </a:lnTo>
                <a:lnTo>
                  <a:pt x="2062949" y="642874"/>
                </a:lnTo>
                <a:lnTo>
                  <a:pt x="2063813" y="649224"/>
                </a:lnTo>
                <a:lnTo>
                  <a:pt x="2064143" y="654304"/>
                </a:lnTo>
                <a:lnTo>
                  <a:pt x="2064245" y="655434"/>
                </a:lnTo>
                <a:lnTo>
                  <a:pt x="2064385" y="661924"/>
                </a:lnTo>
                <a:lnTo>
                  <a:pt x="2064397" y="1199134"/>
                </a:lnTo>
                <a:lnTo>
                  <a:pt x="2064397" y="574255"/>
                </a:lnTo>
                <a:lnTo>
                  <a:pt x="2063394" y="573024"/>
                </a:lnTo>
                <a:lnTo>
                  <a:pt x="2062505" y="571754"/>
                </a:lnTo>
                <a:lnTo>
                  <a:pt x="2059863" y="567944"/>
                </a:lnTo>
                <a:lnTo>
                  <a:pt x="2058987" y="566674"/>
                </a:lnTo>
                <a:lnTo>
                  <a:pt x="2054301" y="561594"/>
                </a:lnTo>
                <a:lnTo>
                  <a:pt x="2049386" y="556514"/>
                </a:lnTo>
                <a:lnTo>
                  <a:pt x="2048090" y="555244"/>
                </a:lnTo>
                <a:lnTo>
                  <a:pt x="2044217" y="551434"/>
                </a:lnTo>
                <a:lnTo>
                  <a:pt x="2042858" y="550164"/>
                </a:lnTo>
                <a:lnTo>
                  <a:pt x="2038819" y="546354"/>
                </a:lnTo>
                <a:lnTo>
                  <a:pt x="2033206" y="542544"/>
                </a:lnTo>
                <a:lnTo>
                  <a:pt x="2031250" y="541274"/>
                </a:lnTo>
                <a:lnTo>
                  <a:pt x="2027364" y="538734"/>
                </a:lnTo>
                <a:lnTo>
                  <a:pt x="2021332" y="533654"/>
                </a:lnTo>
                <a:lnTo>
                  <a:pt x="2015096" y="531114"/>
                </a:lnTo>
                <a:lnTo>
                  <a:pt x="2008682" y="527304"/>
                </a:lnTo>
                <a:lnTo>
                  <a:pt x="1995322" y="522224"/>
                </a:lnTo>
                <a:lnTo>
                  <a:pt x="1981339" y="517144"/>
                </a:lnTo>
                <a:lnTo>
                  <a:pt x="1959356" y="513334"/>
                </a:lnTo>
                <a:lnTo>
                  <a:pt x="1132611" y="513334"/>
                </a:lnTo>
                <a:lnTo>
                  <a:pt x="1248181" y="397764"/>
                </a:lnTo>
                <a:lnTo>
                  <a:pt x="1190269" y="397764"/>
                </a:lnTo>
                <a:lnTo>
                  <a:pt x="1190269" y="0"/>
                </a:lnTo>
                <a:lnTo>
                  <a:pt x="1074445" y="0"/>
                </a:lnTo>
                <a:lnTo>
                  <a:pt x="1074445" y="397764"/>
                </a:lnTo>
                <a:lnTo>
                  <a:pt x="1016533" y="397764"/>
                </a:lnTo>
                <a:lnTo>
                  <a:pt x="1132103" y="513334"/>
                </a:lnTo>
                <a:lnTo>
                  <a:pt x="133616" y="513334"/>
                </a:lnTo>
                <a:lnTo>
                  <a:pt x="111633" y="517144"/>
                </a:lnTo>
                <a:lnTo>
                  <a:pt x="97637" y="522224"/>
                </a:lnTo>
                <a:lnTo>
                  <a:pt x="84289" y="527304"/>
                </a:lnTo>
                <a:lnTo>
                  <a:pt x="77863" y="531114"/>
                </a:lnTo>
                <a:lnTo>
                  <a:pt x="71640" y="533654"/>
                </a:lnTo>
                <a:lnTo>
                  <a:pt x="65595" y="538734"/>
                </a:lnTo>
                <a:lnTo>
                  <a:pt x="59766" y="542544"/>
                </a:lnTo>
                <a:lnTo>
                  <a:pt x="54140" y="546354"/>
                </a:lnTo>
                <a:lnTo>
                  <a:pt x="29565" y="573024"/>
                </a:lnTo>
                <a:lnTo>
                  <a:pt x="25425" y="578104"/>
                </a:lnTo>
                <a:lnTo>
                  <a:pt x="6692" y="617474"/>
                </a:lnTo>
                <a:lnTo>
                  <a:pt x="4686" y="623824"/>
                </a:lnTo>
                <a:lnTo>
                  <a:pt x="0" y="661924"/>
                </a:lnTo>
                <a:lnTo>
                  <a:pt x="0" y="1199134"/>
                </a:lnTo>
                <a:lnTo>
                  <a:pt x="4686" y="1237234"/>
                </a:lnTo>
                <a:lnTo>
                  <a:pt x="6692" y="1243584"/>
                </a:lnTo>
                <a:lnTo>
                  <a:pt x="9029" y="1251204"/>
                </a:lnTo>
                <a:lnTo>
                  <a:pt x="29565" y="1288034"/>
                </a:lnTo>
                <a:lnTo>
                  <a:pt x="33985" y="1294384"/>
                </a:lnTo>
                <a:lnTo>
                  <a:pt x="65595" y="1322324"/>
                </a:lnTo>
                <a:lnTo>
                  <a:pt x="71640" y="1327404"/>
                </a:lnTo>
                <a:lnTo>
                  <a:pt x="77863" y="1329944"/>
                </a:lnTo>
                <a:lnTo>
                  <a:pt x="84289" y="1333754"/>
                </a:lnTo>
                <a:lnTo>
                  <a:pt x="97637" y="1338834"/>
                </a:lnTo>
                <a:lnTo>
                  <a:pt x="111633" y="1343914"/>
                </a:lnTo>
                <a:lnTo>
                  <a:pt x="133616" y="1347724"/>
                </a:lnTo>
                <a:lnTo>
                  <a:pt x="1959356" y="1347724"/>
                </a:lnTo>
                <a:lnTo>
                  <a:pt x="1981339" y="1343914"/>
                </a:lnTo>
                <a:lnTo>
                  <a:pt x="1995322" y="1338834"/>
                </a:lnTo>
                <a:lnTo>
                  <a:pt x="2008682" y="1333754"/>
                </a:lnTo>
                <a:lnTo>
                  <a:pt x="2015096" y="1329944"/>
                </a:lnTo>
                <a:lnTo>
                  <a:pt x="2021332" y="1327404"/>
                </a:lnTo>
                <a:lnTo>
                  <a:pt x="2027364" y="1322324"/>
                </a:lnTo>
                <a:lnTo>
                  <a:pt x="2031250" y="1319784"/>
                </a:lnTo>
                <a:lnTo>
                  <a:pt x="2033206" y="1318514"/>
                </a:lnTo>
                <a:lnTo>
                  <a:pt x="2038819" y="1314704"/>
                </a:lnTo>
                <a:lnTo>
                  <a:pt x="2042858" y="1310894"/>
                </a:lnTo>
                <a:lnTo>
                  <a:pt x="2044217" y="1309624"/>
                </a:lnTo>
                <a:lnTo>
                  <a:pt x="2048090" y="1305814"/>
                </a:lnTo>
                <a:lnTo>
                  <a:pt x="2049386" y="1304544"/>
                </a:lnTo>
                <a:lnTo>
                  <a:pt x="2054301" y="1299464"/>
                </a:lnTo>
                <a:lnTo>
                  <a:pt x="2058987" y="1294384"/>
                </a:lnTo>
                <a:lnTo>
                  <a:pt x="2059863" y="1293114"/>
                </a:lnTo>
                <a:lnTo>
                  <a:pt x="2062505" y="1289304"/>
                </a:lnTo>
                <a:lnTo>
                  <a:pt x="2063394" y="1288034"/>
                </a:lnTo>
                <a:lnTo>
                  <a:pt x="2067547" y="1282954"/>
                </a:lnTo>
                <a:lnTo>
                  <a:pt x="2071420" y="1276604"/>
                </a:lnTo>
                <a:lnTo>
                  <a:pt x="2075002" y="1270254"/>
                </a:lnTo>
                <a:lnTo>
                  <a:pt x="2078291" y="1263904"/>
                </a:lnTo>
                <a:lnTo>
                  <a:pt x="2078875" y="1262634"/>
                </a:lnTo>
                <a:lnTo>
                  <a:pt x="2081263" y="1257554"/>
                </a:lnTo>
                <a:lnTo>
                  <a:pt x="2083396" y="1252474"/>
                </a:lnTo>
                <a:lnTo>
                  <a:pt x="2083930" y="1251204"/>
                </a:lnTo>
                <a:lnTo>
                  <a:pt x="2086279" y="1243584"/>
                </a:lnTo>
                <a:lnTo>
                  <a:pt x="2088286" y="1237234"/>
                </a:lnTo>
                <a:lnTo>
                  <a:pt x="2088553" y="1235964"/>
                </a:lnTo>
                <a:lnTo>
                  <a:pt x="2089950" y="1229614"/>
                </a:lnTo>
                <a:lnTo>
                  <a:pt x="2090813" y="1224534"/>
                </a:lnTo>
                <a:lnTo>
                  <a:pt x="2091258" y="1221994"/>
                </a:lnTo>
                <a:lnTo>
                  <a:pt x="2091728" y="1218184"/>
                </a:lnTo>
                <a:lnTo>
                  <a:pt x="2092198" y="1214374"/>
                </a:lnTo>
                <a:lnTo>
                  <a:pt x="2092769" y="1206754"/>
                </a:lnTo>
                <a:lnTo>
                  <a:pt x="2092960" y="1199134"/>
                </a:lnTo>
                <a:lnTo>
                  <a:pt x="2092960" y="66192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1" name="object 18"/>
          <p:cNvSpPr txBox="1"/>
          <p:nvPr/>
        </p:nvSpPr>
        <p:spPr>
          <a:xfrm>
            <a:off x="9784539" y="3066443"/>
            <a:ext cx="1674185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视听读写</a:t>
            </a:r>
            <a:r>
              <a:rPr sz="1400" b="1" spc="-6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情</a:t>
            </a:r>
            <a:r>
              <a:rPr sz="14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节推</a:t>
            </a:r>
            <a:r>
              <a:rPr sz="1400" b="1" spc="-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动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" name="object 19"/>
          <p:cNvSpPr/>
          <p:nvPr/>
        </p:nvSpPr>
        <p:spPr>
          <a:xfrm>
            <a:off x="10592300" y="3622258"/>
            <a:ext cx="231732" cy="532031"/>
          </a:xfrm>
          <a:custGeom>
            <a:avLst/>
            <a:gdLst/>
            <a:ahLst/>
            <a:cxnLst/>
            <a:rect l="l" t="t" r="r" b="b"/>
            <a:pathLst>
              <a:path w="231775" h="532129">
                <a:moveTo>
                  <a:pt x="115824" y="531876"/>
                </a:moveTo>
                <a:lnTo>
                  <a:pt x="0" y="416051"/>
                </a:lnTo>
                <a:lnTo>
                  <a:pt x="57912" y="416051"/>
                </a:lnTo>
                <a:lnTo>
                  <a:pt x="57912" y="0"/>
                </a:lnTo>
                <a:lnTo>
                  <a:pt x="173736" y="0"/>
                </a:lnTo>
                <a:lnTo>
                  <a:pt x="173736" y="416051"/>
                </a:lnTo>
                <a:lnTo>
                  <a:pt x="231648" y="416051"/>
                </a:lnTo>
                <a:lnTo>
                  <a:pt x="115824" y="53187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3" name="object 20"/>
          <p:cNvSpPr/>
          <p:nvPr/>
        </p:nvSpPr>
        <p:spPr>
          <a:xfrm>
            <a:off x="9575955" y="4210159"/>
            <a:ext cx="2221454" cy="834236"/>
          </a:xfrm>
          <a:custGeom>
            <a:avLst/>
            <a:gdLst/>
            <a:ahLst/>
            <a:cxnLst/>
            <a:rect l="l" t="t" r="r" b="b"/>
            <a:pathLst>
              <a:path w="2221865" h="834389">
                <a:moveTo>
                  <a:pt x="2088261" y="834389"/>
                </a:moveTo>
                <a:lnTo>
                  <a:pt x="133616" y="834389"/>
                </a:lnTo>
                <a:lnTo>
                  <a:pt x="111632" y="830579"/>
                </a:lnTo>
                <a:lnTo>
                  <a:pt x="97637" y="825500"/>
                </a:lnTo>
                <a:lnTo>
                  <a:pt x="84289" y="820420"/>
                </a:lnTo>
                <a:lnTo>
                  <a:pt x="77863" y="816610"/>
                </a:lnTo>
                <a:lnTo>
                  <a:pt x="71640" y="814070"/>
                </a:lnTo>
                <a:lnTo>
                  <a:pt x="65595" y="808989"/>
                </a:lnTo>
                <a:lnTo>
                  <a:pt x="59766" y="805179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25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89"/>
                </a:lnTo>
                <a:lnTo>
                  <a:pt x="4686" y="110489"/>
                </a:lnTo>
                <a:lnTo>
                  <a:pt x="6692" y="104139"/>
                </a:lnTo>
                <a:lnTo>
                  <a:pt x="9029" y="96520"/>
                </a:lnTo>
                <a:lnTo>
                  <a:pt x="29565" y="59689"/>
                </a:lnTo>
                <a:lnTo>
                  <a:pt x="33985" y="53339"/>
                </a:lnTo>
                <a:lnTo>
                  <a:pt x="65595" y="25400"/>
                </a:lnTo>
                <a:lnTo>
                  <a:pt x="71640" y="20320"/>
                </a:lnTo>
                <a:lnTo>
                  <a:pt x="77863" y="17779"/>
                </a:lnTo>
                <a:lnTo>
                  <a:pt x="84289" y="13970"/>
                </a:lnTo>
                <a:lnTo>
                  <a:pt x="97637" y="8889"/>
                </a:lnTo>
                <a:lnTo>
                  <a:pt x="111632" y="3810"/>
                </a:lnTo>
                <a:lnTo>
                  <a:pt x="133616" y="0"/>
                </a:lnTo>
                <a:lnTo>
                  <a:pt x="2088261" y="0"/>
                </a:lnTo>
                <a:lnTo>
                  <a:pt x="2110244" y="3810"/>
                </a:lnTo>
                <a:lnTo>
                  <a:pt x="2124227" y="8889"/>
                </a:lnTo>
                <a:lnTo>
                  <a:pt x="2137587" y="13970"/>
                </a:lnTo>
                <a:lnTo>
                  <a:pt x="2144001" y="17779"/>
                </a:lnTo>
                <a:lnTo>
                  <a:pt x="2150237" y="20320"/>
                </a:lnTo>
                <a:lnTo>
                  <a:pt x="2156269" y="25400"/>
                </a:lnTo>
                <a:lnTo>
                  <a:pt x="2160164" y="27939"/>
                </a:lnTo>
                <a:lnTo>
                  <a:pt x="136855" y="27939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5" y="30479"/>
                </a:lnTo>
                <a:lnTo>
                  <a:pt x="124904" y="30479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712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29"/>
                </a:lnTo>
                <a:lnTo>
                  <a:pt x="102336" y="36829"/>
                </a:lnTo>
                <a:lnTo>
                  <a:pt x="96380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82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24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79"/>
                </a:lnTo>
                <a:lnTo>
                  <a:pt x="49288" y="81279"/>
                </a:lnTo>
                <a:lnTo>
                  <a:pt x="46669" y="85089"/>
                </a:lnTo>
                <a:lnTo>
                  <a:pt x="46151" y="85089"/>
                </a:lnTo>
                <a:lnTo>
                  <a:pt x="43560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84" y="101600"/>
                </a:lnTo>
                <a:lnTo>
                  <a:pt x="38150" y="101600"/>
                </a:lnTo>
                <a:lnTo>
                  <a:pt x="35750" y="106679"/>
                </a:lnTo>
                <a:lnTo>
                  <a:pt x="35991" y="106679"/>
                </a:lnTo>
                <a:lnTo>
                  <a:pt x="34295" y="111760"/>
                </a:lnTo>
                <a:lnTo>
                  <a:pt x="34086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49" y="123189"/>
                </a:lnTo>
                <a:lnTo>
                  <a:pt x="31089" y="123189"/>
                </a:lnTo>
                <a:lnTo>
                  <a:pt x="30105" y="129539"/>
                </a:lnTo>
                <a:lnTo>
                  <a:pt x="29159" y="135889"/>
                </a:lnTo>
                <a:lnTo>
                  <a:pt x="28818" y="140970"/>
                </a:lnTo>
                <a:lnTo>
                  <a:pt x="28575" y="148589"/>
                </a:lnTo>
                <a:lnTo>
                  <a:pt x="28575" y="685800"/>
                </a:lnTo>
                <a:lnTo>
                  <a:pt x="28752" y="692150"/>
                </a:lnTo>
                <a:lnTo>
                  <a:pt x="29235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49" y="711200"/>
                </a:lnTo>
                <a:lnTo>
                  <a:pt x="32448" y="716279"/>
                </a:lnTo>
                <a:lnTo>
                  <a:pt x="32270" y="716279"/>
                </a:lnTo>
                <a:lnTo>
                  <a:pt x="34086" y="722629"/>
                </a:lnTo>
                <a:lnTo>
                  <a:pt x="34295" y="722629"/>
                </a:lnTo>
                <a:lnTo>
                  <a:pt x="35991" y="727710"/>
                </a:lnTo>
                <a:lnTo>
                  <a:pt x="35750" y="727710"/>
                </a:lnTo>
                <a:lnTo>
                  <a:pt x="38150" y="732789"/>
                </a:lnTo>
                <a:lnTo>
                  <a:pt x="37884" y="732789"/>
                </a:lnTo>
                <a:lnTo>
                  <a:pt x="40576" y="739139"/>
                </a:lnTo>
                <a:lnTo>
                  <a:pt x="40866" y="739139"/>
                </a:lnTo>
                <a:lnTo>
                  <a:pt x="43243" y="744220"/>
                </a:lnTo>
                <a:lnTo>
                  <a:pt x="43561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89"/>
                </a:lnTo>
                <a:lnTo>
                  <a:pt x="52247" y="758189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79"/>
                </a:lnTo>
                <a:lnTo>
                  <a:pt x="59575" y="767079"/>
                </a:lnTo>
                <a:lnTo>
                  <a:pt x="64033" y="770889"/>
                </a:lnTo>
                <a:lnTo>
                  <a:pt x="63550" y="770889"/>
                </a:lnTo>
                <a:lnTo>
                  <a:pt x="68224" y="775970"/>
                </a:lnTo>
                <a:lnTo>
                  <a:pt x="68935" y="775970"/>
                </a:lnTo>
                <a:lnTo>
                  <a:pt x="72593" y="779779"/>
                </a:lnTo>
                <a:lnTo>
                  <a:pt x="73765" y="779779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29"/>
                </a:lnTo>
                <a:lnTo>
                  <a:pt x="81305" y="786129"/>
                </a:lnTo>
                <a:lnTo>
                  <a:pt x="86766" y="788670"/>
                </a:lnTo>
                <a:lnTo>
                  <a:pt x="86182" y="788670"/>
                </a:lnTo>
                <a:lnTo>
                  <a:pt x="91808" y="792479"/>
                </a:lnTo>
                <a:lnTo>
                  <a:pt x="93133" y="792479"/>
                </a:lnTo>
                <a:lnTo>
                  <a:pt x="97002" y="795020"/>
                </a:lnTo>
                <a:lnTo>
                  <a:pt x="96380" y="795020"/>
                </a:lnTo>
                <a:lnTo>
                  <a:pt x="102336" y="797560"/>
                </a:lnTo>
                <a:lnTo>
                  <a:pt x="104743" y="797560"/>
                </a:lnTo>
                <a:lnTo>
                  <a:pt x="107797" y="798829"/>
                </a:lnTo>
                <a:lnTo>
                  <a:pt x="107137" y="798829"/>
                </a:lnTo>
                <a:lnTo>
                  <a:pt x="113385" y="801370"/>
                </a:lnTo>
                <a:lnTo>
                  <a:pt x="112712" y="801370"/>
                </a:lnTo>
                <a:lnTo>
                  <a:pt x="119087" y="802639"/>
                </a:lnTo>
                <a:lnTo>
                  <a:pt x="118402" y="802639"/>
                </a:lnTo>
                <a:lnTo>
                  <a:pt x="124904" y="803910"/>
                </a:lnTo>
                <a:lnTo>
                  <a:pt x="124205" y="803910"/>
                </a:lnTo>
                <a:lnTo>
                  <a:pt x="130835" y="805179"/>
                </a:lnTo>
                <a:lnTo>
                  <a:pt x="130124" y="805179"/>
                </a:lnTo>
                <a:lnTo>
                  <a:pt x="136855" y="806450"/>
                </a:lnTo>
                <a:lnTo>
                  <a:pt x="2160164" y="806450"/>
                </a:lnTo>
                <a:lnTo>
                  <a:pt x="2156269" y="808989"/>
                </a:lnTo>
                <a:lnTo>
                  <a:pt x="2150237" y="814070"/>
                </a:lnTo>
                <a:lnTo>
                  <a:pt x="2144001" y="816610"/>
                </a:lnTo>
                <a:lnTo>
                  <a:pt x="2137587" y="820420"/>
                </a:lnTo>
                <a:lnTo>
                  <a:pt x="2124227" y="825500"/>
                </a:lnTo>
                <a:lnTo>
                  <a:pt x="2110244" y="830579"/>
                </a:lnTo>
                <a:lnTo>
                  <a:pt x="2088261" y="834389"/>
                </a:lnTo>
                <a:close/>
              </a:path>
              <a:path w="2221865" h="834389">
                <a:moveTo>
                  <a:pt x="136131" y="29210"/>
                </a:moveTo>
                <a:lnTo>
                  <a:pt x="136855" y="27939"/>
                </a:lnTo>
                <a:lnTo>
                  <a:pt x="142963" y="27939"/>
                </a:lnTo>
                <a:lnTo>
                  <a:pt x="136131" y="29210"/>
                </a:lnTo>
                <a:close/>
              </a:path>
              <a:path w="2221865" h="834389">
                <a:moveTo>
                  <a:pt x="2085733" y="29210"/>
                </a:moveTo>
                <a:lnTo>
                  <a:pt x="2078901" y="27939"/>
                </a:lnTo>
                <a:lnTo>
                  <a:pt x="2085009" y="27939"/>
                </a:lnTo>
                <a:lnTo>
                  <a:pt x="2085733" y="29210"/>
                </a:lnTo>
                <a:close/>
              </a:path>
              <a:path w="2221865" h="834389">
                <a:moveTo>
                  <a:pt x="2120188" y="38100"/>
                </a:moveTo>
                <a:lnTo>
                  <a:pt x="2114080" y="35560"/>
                </a:lnTo>
                <a:lnTo>
                  <a:pt x="2114740" y="35560"/>
                </a:lnTo>
                <a:lnTo>
                  <a:pt x="2108479" y="33020"/>
                </a:lnTo>
                <a:lnTo>
                  <a:pt x="2109165" y="33020"/>
                </a:lnTo>
                <a:lnTo>
                  <a:pt x="2102777" y="31750"/>
                </a:lnTo>
                <a:lnTo>
                  <a:pt x="2103462" y="31750"/>
                </a:lnTo>
                <a:lnTo>
                  <a:pt x="2096960" y="30479"/>
                </a:lnTo>
                <a:lnTo>
                  <a:pt x="2097659" y="30479"/>
                </a:lnTo>
                <a:lnTo>
                  <a:pt x="2091042" y="29210"/>
                </a:lnTo>
                <a:lnTo>
                  <a:pt x="2091753" y="29210"/>
                </a:lnTo>
                <a:lnTo>
                  <a:pt x="2085009" y="27939"/>
                </a:lnTo>
                <a:lnTo>
                  <a:pt x="2160164" y="27939"/>
                </a:lnTo>
                <a:lnTo>
                  <a:pt x="2162111" y="29210"/>
                </a:lnTo>
                <a:lnTo>
                  <a:pt x="2167724" y="33020"/>
                </a:lnTo>
                <a:lnTo>
                  <a:pt x="2171773" y="36829"/>
                </a:lnTo>
                <a:lnTo>
                  <a:pt x="2119541" y="36829"/>
                </a:lnTo>
                <a:lnTo>
                  <a:pt x="2120188" y="38100"/>
                </a:lnTo>
                <a:close/>
              </a:path>
              <a:path w="2221865" h="834389">
                <a:moveTo>
                  <a:pt x="101688" y="38100"/>
                </a:moveTo>
                <a:lnTo>
                  <a:pt x="102336" y="36829"/>
                </a:lnTo>
                <a:lnTo>
                  <a:pt x="104743" y="36829"/>
                </a:lnTo>
                <a:lnTo>
                  <a:pt x="101688" y="38100"/>
                </a:lnTo>
                <a:close/>
              </a:path>
              <a:path w="2221865" h="834389">
                <a:moveTo>
                  <a:pt x="2130666" y="43179"/>
                </a:moveTo>
                <a:lnTo>
                  <a:pt x="2124875" y="39370"/>
                </a:lnTo>
                <a:lnTo>
                  <a:pt x="2125497" y="39370"/>
                </a:lnTo>
                <a:lnTo>
                  <a:pt x="2119541" y="36829"/>
                </a:lnTo>
                <a:lnTo>
                  <a:pt x="2171773" y="36829"/>
                </a:lnTo>
                <a:lnTo>
                  <a:pt x="2173122" y="38100"/>
                </a:lnTo>
                <a:lnTo>
                  <a:pt x="2176999" y="41910"/>
                </a:lnTo>
                <a:lnTo>
                  <a:pt x="2130056" y="41910"/>
                </a:lnTo>
                <a:lnTo>
                  <a:pt x="2130666" y="43179"/>
                </a:lnTo>
                <a:close/>
              </a:path>
              <a:path w="2221865" h="834389">
                <a:moveTo>
                  <a:pt x="91198" y="43179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79"/>
                </a:lnTo>
                <a:close/>
              </a:path>
              <a:path w="2221865" h="834389">
                <a:moveTo>
                  <a:pt x="2149805" y="55879"/>
                </a:moveTo>
                <a:lnTo>
                  <a:pt x="2144725" y="52070"/>
                </a:lnTo>
                <a:lnTo>
                  <a:pt x="2145271" y="52070"/>
                </a:lnTo>
                <a:lnTo>
                  <a:pt x="2139988" y="48260"/>
                </a:lnTo>
                <a:lnTo>
                  <a:pt x="2140559" y="48260"/>
                </a:lnTo>
                <a:lnTo>
                  <a:pt x="2135098" y="45720"/>
                </a:lnTo>
                <a:lnTo>
                  <a:pt x="2135695" y="45720"/>
                </a:lnTo>
                <a:lnTo>
                  <a:pt x="2130056" y="41910"/>
                </a:lnTo>
                <a:lnTo>
                  <a:pt x="2176999" y="41910"/>
                </a:lnTo>
                <a:lnTo>
                  <a:pt x="2178291" y="43179"/>
                </a:lnTo>
                <a:lnTo>
                  <a:pt x="2183206" y="48260"/>
                </a:lnTo>
                <a:lnTo>
                  <a:pt x="2187892" y="53339"/>
                </a:lnTo>
                <a:lnTo>
                  <a:pt x="2188773" y="54610"/>
                </a:lnTo>
                <a:lnTo>
                  <a:pt x="2149271" y="54610"/>
                </a:lnTo>
                <a:lnTo>
                  <a:pt x="2149805" y="55879"/>
                </a:lnTo>
                <a:close/>
              </a:path>
              <a:path w="2221865" h="834389">
                <a:moveTo>
                  <a:pt x="72072" y="55879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79"/>
                </a:lnTo>
                <a:close/>
              </a:path>
              <a:path w="2221865" h="834389">
                <a:moveTo>
                  <a:pt x="2154161" y="59689"/>
                </a:moveTo>
                <a:lnTo>
                  <a:pt x="2149271" y="54610"/>
                </a:lnTo>
                <a:lnTo>
                  <a:pt x="2188773" y="54610"/>
                </a:lnTo>
                <a:lnTo>
                  <a:pt x="2191418" y="58420"/>
                </a:lnTo>
                <a:lnTo>
                  <a:pt x="2153653" y="58420"/>
                </a:lnTo>
                <a:lnTo>
                  <a:pt x="2154161" y="59689"/>
                </a:lnTo>
                <a:close/>
              </a:path>
              <a:path w="2221865" h="834389">
                <a:moveTo>
                  <a:pt x="67716" y="59689"/>
                </a:moveTo>
                <a:lnTo>
                  <a:pt x="68224" y="58420"/>
                </a:lnTo>
                <a:lnTo>
                  <a:pt x="68935" y="58420"/>
                </a:lnTo>
                <a:lnTo>
                  <a:pt x="67716" y="59689"/>
                </a:lnTo>
                <a:close/>
              </a:path>
              <a:path w="2221865" h="834389">
                <a:moveTo>
                  <a:pt x="2166061" y="72389"/>
                </a:moveTo>
                <a:lnTo>
                  <a:pt x="2161832" y="67310"/>
                </a:lnTo>
                <a:lnTo>
                  <a:pt x="2162289" y="67310"/>
                </a:lnTo>
                <a:lnTo>
                  <a:pt x="2157844" y="63500"/>
                </a:lnTo>
                <a:lnTo>
                  <a:pt x="2158326" y="63500"/>
                </a:lnTo>
                <a:lnTo>
                  <a:pt x="2153653" y="58420"/>
                </a:lnTo>
                <a:lnTo>
                  <a:pt x="2191418" y="58420"/>
                </a:lnTo>
                <a:lnTo>
                  <a:pt x="2192299" y="59689"/>
                </a:lnTo>
                <a:lnTo>
                  <a:pt x="2196452" y="64770"/>
                </a:lnTo>
                <a:lnTo>
                  <a:pt x="2200325" y="71120"/>
                </a:lnTo>
                <a:lnTo>
                  <a:pt x="2165629" y="71120"/>
                </a:lnTo>
                <a:lnTo>
                  <a:pt x="2166061" y="72389"/>
                </a:lnTo>
                <a:close/>
              </a:path>
              <a:path w="2221865" h="834389">
                <a:moveTo>
                  <a:pt x="55803" y="72389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89"/>
                </a:lnTo>
                <a:close/>
              </a:path>
              <a:path w="2221865" h="834389">
                <a:moveTo>
                  <a:pt x="2176081" y="86360"/>
                </a:moveTo>
                <a:lnTo>
                  <a:pt x="2172576" y="81279"/>
                </a:lnTo>
                <a:lnTo>
                  <a:pt x="2172957" y="81279"/>
                </a:lnTo>
                <a:lnTo>
                  <a:pt x="2169210" y="76200"/>
                </a:lnTo>
                <a:lnTo>
                  <a:pt x="2169617" y="76200"/>
                </a:lnTo>
                <a:lnTo>
                  <a:pt x="2165629" y="71120"/>
                </a:lnTo>
                <a:lnTo>
                  <a:pt x="2200325" y="71120"/>
                </a:lnTo>
                <a:lnTo>
                  <a:pt x="2203907" y="77470"/>
                </a:lnTo>
                <a:lnTo>
                  <a:pt x="2207196" y="83820"/>
                </a:lnTo>
                <a:lnTo>
                  <a:pt x="2207790" y="85089"/>
                </a:lnTo>
                <a:lnTo>
                  <a:pt x="2175725" y="85089"/>
                </a:lnTo>
                <a:lnTo>
                  <a:pt x="2176081" y="86360"/>
                </a:lnTo>
                <a:close/>
              </a:path>
              <a:path w="2221865" h="834389">
                <a:moveTo>
                  <a:pt x="45796" y="86360"/>
                </a:moveTo>
                <a:lnTo>
                  <a:pt x="46151" y="85089"/>
                </a:lnTo>
                <a:lnTo>
                  <a:pt x="46669" y="85089"/>
                </a:lnTo>
                <a:lnTo>
                  <a:pt x="45796" y="86360"/>
                </a:lnTo>
                <a:close/>
              </a:path>
              <a:path w="2221865" h="834389">
                <a:moveTo>
                  <a:pt x="2178964" y="91439"/>
                </a:moveTo>
                <a:lnTo>
                  <a:pt x="2175725" y="85089"/>
                </a:lnTo>
                <a:lnTo>
                  <a:pt x="2207790" y="85089"/>
                </a:lnTo>
                <a:lnTo>
                  <a:pt x="2210168" y="90170"/>
                </a:lnTo>
                <a:lnTo>
                  <a:pt x="2178634" y="90170"/>
                </a:lnTo>
                <a:lnTo>
                  <a:pt x="2178964" y="91439"/>
                </a:lnTo>
                <a:close/>
              </a:path>
              <a:path w="2221865" h="834389">
                <a:moveTo>
                  <a:pt x="42913" y="91439"/>
                </a:moveTo>
                <a:lnTo>
                  <a:pt x="43243" y="90170"/>
                </a:lnTo>
                <a:lnTo>
                  <a:pt x="43560" y="90170"/>
                </a:lnTo>
                <a:lnTo>
                  <a:pt x="42913" y="91439"/>
                </a:lnTo>
                <a:close/>
              </a:path>
              <a:path w="2221865" h="834389">
                <a:moveTo>
                  <a:pt x="2181593" y="96520"/>
                </a:moveTo>
                <a:lnTo>
                  <a:pt x="2178634" y="90170"/>
                </a:lnTo>
                <a:lnTo>
                  <a:pt x="2210168" y="90170"/>
                </a:lnTo>
                <a:lnTo>
                  <a:pt x="2212301" y="95250"/>
                </a:lnTo>
                <a:lnTo>
                  <a:pt x="2181301" y="95250"/>
                </a:lnTo>
                <a:lnTo>
                  <a:pt x="2181593" y="96520"/>
                </a:lnTo>
                <a:close/>
              </a:path>
              <a:path w="2221865" h="834389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221865" h="834389">
                <a:moveTo>
                  <a:pt x="2187994" y="113029"/>
                </a:moveTo>
                <a:lnTo>
                  <a:pt x="2185885" y="106679"/>
                </a:lnTo>
                <a:lnTo>
                  <a:pt x="2186127" y="106679"/>
                </a:lnTo>
                <a:lnTo>
                  <a:pt x="2183714" y="101600"/>
                </a:lnTo>
                <a:lnTo>
                  <a:pt x="2183993" y="101600"/>
                </a:lnTo>
                <a:lnTo>
                  <a:pt x="2181301" y="95250"/>
                </a:lnTo>
                <a:lnTo>
                  <a:pt x="2212301" y="95250"/>
                </a:lnTo>
                <a:lnTo>
                  <a:pt x="2212835" y="96520"/>
                </a:lnTo>
                <a:lnTo>
                  <a:pt x="2215184" y="104139"/>
                </a:lnTo>
                <a:lnTo>
                  <a:pt x="2217191" y="110489"/>
                </a:lnTo>
                <a:lnTo>
                  <a:pt x="2217468" y="111760"/>
                </a:lnTo>
                <a:lnTo>
                  <a:pt x="2187790" y="111760"/>
                </a:lnTo>
                <a:lnTo>
                  <a:pt x="2187994" y="113029"/>
                </a:lnTo>
                <a:close/>
              </a:path>
              <a:path w="2221865" h="834389">
                <a:moveTo>
                  <a:pt x="33870" y="113029"/>
                </a:moveTo>
                <a:lnTo>
                  <a:pt x="34086" y="111760"/>
                </a:lnTo>
                <a:lnTo>
                  <a:pt x="34295" y="111760"/>
                </a:lnTo>
                <a:lnTo>
                  <a:pt x="33870" y="113029"/>
                </a:lnTo>
                <a:close/>
              </a:path>
              <a:path w="2221865" h="834389">
                <a:moveTo>
                  <a:pt x="2190927" y="124460"/>
                </a:moveTo>
                <a:lnTo>
                  <a:pt x="2189429" y="118110"/>
                </a:lnTo>
                <a:lnTo>
                  <a:pt x="2189606" y="118110"/>
                </a:lnTo>
                <a:lnTo>
                  <a:pt x="2187790" y="111760"/>
                </a:lnTo>
                <a:lnTo>
                  <a:pt x="2217468" y="111760"/>
                </a:lnTo>
                <a:lnTo>
                  <a:pt x="2218855" y="118110"/>
                </a:lnTo>
                <a:lnTo>
                  <a:pt x="2219727" y="123189"/>
                </a:lnTo>
                <a:lnTo>
                  <a:pt x="2190788" y="123189"/>
                </a:lnTo>
                <a:lnTo>
                  <a:pt x="2190927" y="124460"/>
                </a:lnTo>
                <a:close/>
              </a:path>
              <a:path w="2221865" h="834389">
                <a:moveTo>
                  <a:pt x="30949" y="124460"/>
                </a:moveTo>
                <a:lnTo>
                  <a:pt x="31089" y="123189"/>
                </a:lnTo>
                <a:lnTo>
                  <a:pt x="31249" y="123189"/>
                </a:lnTo>
                <a:lnTo>
                  <a:pt x="30949" y="124460"/>
                </a:lnTo>
                <a:close/>
              </a:path>
              <a:path w="2221865" h="834389">
                <a:moveTo>
                  <a:pt x="2221706" y="142239"/>
                </a:moveTo>
                <a:lnTo>
                  <a:pt x="2193163" y="142239"/>
                </a:lnTo>
                <a:lnTo>
                  <a:pt x="2193124" y="140970"/>
                </a:lnTo>
                <a:lnTo>
                  <a:pt x="2192642" y="135889"/>
                </a:lnTo>
                <a:lnTo>
                  <a:pt x="2191854" y="129539"/>
                </a:lnTo>
                <a:lnTo>
                  <a:pt x="2190788" y="123189"/>
                </a:lnTo>
                <a:lnTo>
                  <a:pt x="2219727" y="123189"/>
                </a:lnTo>
                <a:lnTo>
                  <a:pt x="2220163" y="125729"/>
                </a:lnTo>
                <a:lnTo>
                  <a:pt x="2221103" y="133350"/>
                </a:lnTo>
                <a:lnTo>
                  <a:pt x="2221674" y="140970"/>
                </a:lnTo>
                <a:lnTo>
                  <a:pt x="2221706" y="142239"/>
                </a:lnTo>
                <a:close/>
              </a:path>
              <a:path w="2221865" h="834389">
                <a:moveTo>
                  <a:pt x="29908" y="130810"/>
                </a:moveTo>
                <a:lnTo>
                  <a:pt x="30010" y="129539"/>
                </a:lnTo>
                <a:lnTo>
                  <a:pt x="29908" y="130810"/>
                </a:lnTo>
                <a:close/>
              </a:path>
              <a:path w="2221865" h="834389">
                <a:moveTo>
                  <a:pt x="2191969" y="130810"/>
                </a:moveTo>
                <a:lnTo>
                  <a:pt x="2191772" y="129539"/>
                </a:lnTo>
                <a:lnTo>
                  <a:pt x="2191969" y="130810"/>
                </a:lnTo>
                <a:close/>
              </a:path>
              <a:path w="2221865" h="834389">
                <a:moveTo>
                  <a:pt x="28726" y="142095"/>
                </a:moveTo>
                <a:lnTo>
                  <a:pt x="28752" y="140970"/>
                </a:lnTo>
                <a:lnTo>
                  <a:pt x="28726" y="142095"/>
                </a:lnTo>
                <a:close/>
              </a:path>
              <a:path w="2221865" h="834389">
                <a:moveTo>
                  <a:pt x="2193151" y="142095"/>
                </a:moveTo>
                <a:lnTo>
                  <a:pt x="2193058" y="140970"/>
                </a:lnTo>
                <a:lnTo>
                  <a:pt x="2193151" y="142095"/>
                </a:lnTo>
                <a:close/>
              </a:path>
              <a:path w="2221865" h="834389">
                <a:moveTo>
                  <a:pt x="28723" y="142239"/>
                </a:moveTo>
                <a:lnTo>
                  <a:pt x="28726" y="142095"/>
                </a:lnTo>
                <a:lnTo>
                  <a:pt x="28723" y="142239"/>
                </a:lnTo>
                <a:close/>
              </a:path>
              <a:path w="2221865" h="834389">
                <a:moveTo>
                  <a:pt x="2220633" y="704850"/>
                </a:moveTo>
                <a:lnTo>
                  <a:pt x="2191854" y="704850"/>
                </a:lnTo>
                <a:lnTo>
                  <a:pt x="2192718" y="698500"/>
                </a:lnTo>
                <a:lnTo>
                  <a:pt x="2193163" y="692150"/>
                </a:lnTo>
                <a:lnTo>
                  <a:pt x="2193302" y="685800"/>
                </a:lnTo>
                <a:lnTo>
                  <a:pt x="2193290" y="148589"/>
                </a:lnTo>
                <a:lnTo>
                  <a:pt x="2193151" y="142095"/>
                </a:lnTo>
                <a:lnTo>
                  <a:pt x="2193163" y="142239"/>
                </a:lnTo>
                <a:lnTo>
                  <a:pt x="2221706" y="142239"/>
                </a:lnTo>
                <a:lnTo>
                  <a:pt x="2221865" y="148589"/>
                </a:lnTo>
                <a:lnTo>
                  <a:pt x="2221865" y="685800"/>
                </a:lnTo>
                <a:lnTo>
                  <a:pt x="2221674" y="693420"/>
                </a:lnTo>
                <a:lnTo>
                  <a:pt x="2221103" y="701039"/>
                </a:lnTo>
                <a:lnTo>
                  <a:pt x="2220633" y="704850"/>
                </a:lnTo>
                <a:close/>
              </a:path>
              <a:path w="2221865" h="834389">
                <a:moveTo>
                  <a:pt x="30105" y="704850"/>
                </a:moveTo>
                <a:lnTo>
                  <a:pt x="29908" y="703579"/>
                </a:lnTo>
                <a:lnTo>
                  <a:pt x="30105" y="704850"/>
                </a:lnTo>
                <a:close/>
              </a:path>
              <a:path w="2221865" h="834389">
                <a:moveTo>
                  <a:pt x="2219727" y="711200"/>
                </a:moveTo>
                <a:lnTo>
                  <a:pt x="2190788" y="711200"/>
                </a:lnTo>
                <a:lnTo>
                  <a:pt x="2191969" y="703579"/>
                </a:lnTo>
                <a:lnTo>
                  <a:pt x="2191854" y="704850"/>
                </a:lnTo>
                <a:lnTo>
                  <a:pt x="2220633" y="704850"/>
                </a:lnTo>
                <a:lnTo>
                  <a:pt x="2220163" y="708660"/>
                </a:lnTo>
                <a:lnTo>
                  <a:pt x="2219727" y="711200"/>
                </a:lnTo>
                <a:close/>
              </a:path>
              <a:path w="2221865" h="834389">
                <a:moveTo>
                  <a:pt x="31249" y="711200"/>
                </a:moveTo>
                <a:lnTo>
                  <a:pt x="31089" y="711200"/>
                </a:lnTo>
                <a:lnTo>
                  <a:pt x="30949" y="709929"/>
                </a:lnTo>
                <a:lnTo>
                  <a:pt x="31249" y="711200"/>
                </a:lnTo>
                <a:close/>
              </a:path>
              <a:path w="2221865" h="834389">
                <a:moveTo>
                  <a:pt x="2217468" y="722629"/>
                </a:moveTo>
                <a:lnTo>
                  <a:pt x="2187790" y="722629"/>
                </a:lnTo>
                <a:lnTo>
                  <a:pt x="2189606" y="716279"/>
                </a:lnTo>
                <a:lnTo>
                  <a:pt x="2189429" y="716279"/>
                </a:lnTo>
                <a:lnTo>
                  <a:pt x="2190927" y="709929"/>
                </a:lnTo>
                <a:lnTo>
                  <a:pt x="2190788" y="711200"/>
                </a:lnTo>
                <a:lnTo>
                  <a:pt x="2219727" y="711200"/>
                </a:lnTo>
                <a:lnTo>
                  <a:pt x="2218855" y="716279"/>
                </a:lnTo>
                <a:lnTo>
                  <a:pt x="2217468" y="722629"/>
                </a:lnTo>
                <a:close/>
              </a:path>
              <a:path w="2221865" h="834389">
                <a:moveTo>
                  <a:pt x="34295" y="722629"/>
                </a:moveTo>
                <a:lnTo>
                  <a:pt x="34086" y="722629"/>
                </a:lnTo>
                <a:lnTo>
                  <a:pt x="33870" y="721360"/>
                </a:lnTo>
                <a:lnTo>
                  <a:pt x="34295" y="722629"/>
                </a:lnTo>
                <a:close/>
              </a:path>
              <a:path w="2221865" h="834389">
                <a:moveTo>
                  <a:pt x="2212301" y="739139"/>
                </a:moveTo>
                <a:lnTo>
                  <a:pt x="2181301" y="739139"/>
                </a:lnTo>
                <a:lnTo>
                  <a:pt x="2183993" y="732789"/>
                </a:lnTo>
                <a:lnTo>
                  <a:pt x="2183714" y="732789"/>
                </a:lnTo>
                <a:lnTo>
                  <a:pt x="2186127" y="727710"/>
                </a:lnTo>
                <a:lnTo>
                  <a:pt x="2185885" y="727710"/>
                </a:lnTo>
                <a:lnTo>
                  <a:pt x="2187994" y="721360"/>
                </a:lnTo>
                <a:lnTo>
                  <a:pt x="2187790" y="722629"/>
                </a:lnTo>
                <a:lnTo>
                  <a:pt x="2217468" y="722629"/>
                </a:lnTo>
                <a:lnTo>
                  <a:pt x="2217191" y="723900"/>
                </a:lnTo>
                <a:lnTo>
                  <a:pt x="2215184" y="730250"/>
                </a:lnTo>
                <a:lnTo>
                  <a:pt x="2212835" y="737870"/>
                </a:lnTo>
                <a:lnTo>
                  <a:pt x="2212301" y="739139"/>
                </a:lnTo>
                <a:close/>
              </a:path>
              <a:path w="2221865" h="834389">
                <a:moveTo>
                  <a:pt x="40866" y="739139"/>
                </a:moveTo>
                <a:lnTo>
                  <a:pt x="40576" y="739139"/>
                </a:lnTo>
                <a:lnTo>
                  <a:pt x="40271" y="737870"/>
                </a:lnTo>
                <a:lnTo>
                  <a:pt x="40866" y="739139"/>
                </a:lnTo>
                <a:close/>
              </a:path>
              <a:path w="2221865" h="834389">
                <a:moveTo>
                  <a:pt x="2210168" y="744220"/>
                </a:moveTo>
                <a:lnTo>
                  <a:pt x="2178634" y="744220"/>
                </a:lnTo>
                <a:lnTo>
                  <a:pt x="2181593" y="737870"/>
                </a:lnTo>
                <a:lnTo>
                  <a:pt x="2181301" y="739139"/>
                </a:lnTo>
                <a:lnTo>
                  <a:pt x="2212301" y="739139"/>
                </a:lnTo>
                <a:lnTo>
                  <a:pt x="2210168" y="744220"/>
                </a:lnTo>
                <a:close/>
              </a:path>
              <a:path w="2221865" h="834389">
                <a:moveTo>
                  <a:pt x="43561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1" y="744220"/>
                </a:lnTo>
                <a:close/>
              </a:path>
              <a:path w="2221865" h="834389">
                <a:moveTo>
                  <a:pt x="2207790" y="749300"/>
                </a:moveTo>
                <a:lnTo>
                  <a:pt x="2175725" y="749300"/>
                </a:lnTo>
                <a:lnTo>
                  <a:pt x="2178964" y="742950"/>
                </a:lnTo>
                <a:lnTo>
                  <a:pt x="2178634" y="744220"/>
                </a:lnTo>
                <a:lnTo>
                  <a:pt x="2210168" y="744220"/>
                </a:lnTo>
                <a:lnTo>
                  <a:pt x="2207790" y="749300"/>
                </a:lnTo>
                <a:close/>
              </a:path>
              <a:path w="2221865" h="834389">
                <a:moveTo>
                  <a:pt x="46669" y="749300"/>
                </a:moveTo>
                <a:lnTo>
                  <a:pt x="46151" y="749300"/>
                </a:lnTo>
                <a:lnTo>
                  <a:pt x="45796" y="748029"/>
                </a:lnTo>
                <a:lnTo>
                  <a:pt x="46669" y="749300"/>
                </a:lnTo>
                <a:close/>
              </a:path>
              <a:path w="2221865" h="834389">
                <a:moveTo>
                  <a:pt x="2200325" y="763270"/>
                </a:moveTo>
                <a:lnTo>
                  <a:pt x="2165629" y="763270"/>
                </a:lnTo>
                <a:lnTo>
                  <a:pt x="2169617" y="758189"/>
                </a:lnTo>
                <a:lnTo>
                  <a:pt x="2169210" y="758189"/>
                </a:lnTo>
                <a:lnTo>
                  <a:pt x="2172957" y="753110"/>
                </a:lnTo>
                <a:lnTo>
                  <a:pt x="2172576" y="753110"/>
                </a:lnTo>
                <a:lnTo>
                  <a:pt x="2176081" y="748029"/>
                </a:lnTo>
                <a:lnTo>
                  <a:pt x="2175725" y="749300"/>
                </a:lnTo>
                <a:lnTo>
                  <a:pt x="2207790" y="749300"/>
                </a:lnTo>
                <a:lnTo>
                  <a:pt x="2207196" y="750570"/>
                </a:lnTo>
                <a:lnTo>
                  <a:pt x="2203907" y="756920"/>
                </a:lnTo>
                <a:lnTo>
                  <a:pt x="2200325" y="763270"/>
                </a:lnTo>
                <a:close/>
              </a:path>
              <a:path w="2221865" h="834389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221865" h="834389">
                <a:moveTo>
                  <a:pt x="2191418" y="775970"/>
                </a:moveTo>
                <a:lnTo>
                  <a:pt x="2153653" y="775970"/>
                </a:lnTo>
                <a:lnTo>
                  <a:pt x="2158326" y="770889"/>
                </a:lnTo>
                <a:lnTo>
                  <a:pt x="2157844" y="770889"/>
                </a:lnTo>
                <a:lnTo>
                  <a:pt x="2162289" y="767079"/>
                </a:lnTo>
                <a:lnTo>
                  <a:pt x="2161832" y="767079"/>
                </a:lnTo>
                <a:lnTo>
                  <a:pt x="2166061" y="762000"/>
                </a:lnTo>
                <a:lnTo>
                  <a:pt x="2165629" y="763270"/>
                </a:lnTo>
                <a:lnTo>
                  <a:pt x="2200325" y="763270"/>
                </a:lnTo>
                <a:lnTo>
                  <a:pt x="2196452" y="769620"/>
                </a:lnTo>
                <a:lnTo>
                  <a:pt x="2192299" y="774700"/>
                </a:lnTo>
                <a:lnTo>
                  <a:pt x="2191418" y="775970"/>
                </a:lnTo>
                <a:close/>
              </a:path>
              <a:path w="2221865" h="834389">
                <a:moveTo>
                  <a:pt x="68935" y="775970"/>
                </a:moveTo>
                <a:lnTo>
                  <a:pt x="68224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221865" h="834389">
                <a:moveTo>
                  <a:pt x="2188773" y="779779"/>
                </a:moveTo>
                <a:lnTo>
                  <a:pt x="2149271" y="779779"/>
                </a:lnTo>
                <a:lnTo>
                  <a:pt x="2154161" y="774700"/>
                </a:lnTo>
                <a:lnTo>
                  <a:pt x="2153653" y="775970"/>
                </a:lnTo>
                <a:lnTo>
                  <a:pt x="2191418" y="775970"/>
                </a:lnTo>
                <a:lnTo>
                  <a:pt x="2188773" y="779779"/>
                </a:lnTo>
                <a:close/>
              </a:path>
              <a:path w="2221865" h="834389">
                <a:moveTo>
                  <a:pt x="73765" y="779779"/>
                </a:moveTo>
                <a:lnTo>
                  <a:pt x="72593" y="779779"/>
                </a:lnTo>
                <a:lnTo>
                  <a:pt x="72072" y="778510"/>
                </a:lnTo>
                <a:lnTo>
                  <a:pt x="73765" y="779779"/>
                </a:lnTo>
                <a:close/>
              </a:path>
              <a:path w="2221865" h="834389">
                <a:moveTo>
                  <a:pt x="2176999" y="792479"/>
                </a:moveTo>
                <a:lnTo>
                  <a:pt x="2130056" y="792479"/>
                </a:lnTo>
                <a:lnTo>
                  <a:pt x="2135695" y="788670"/>
                </a:lnTo>
                <a:lnTo>
                  <a:pt x="2135098" y="788670"/>
                </a:lnTo>
                <a:lnTo>
                  <a:pt x="2140559" y="786129"/>
                </a:lnTo>
                <a:lnTo>
                  <a:pt x="2139988" y="786129"/>
                </a:lnTo>
                <a:lnTo>
                  <a:pt x="2145271" y="782320"/>
                </a:lnTo>
                <a:lnTo>
                  <a:pt x="2144725" y="782320"/>
                </a:lnTo>
                <a:lnTo>
                  <a:pt x="2149805" y="778510"/>
                </a:lnTo>
                <a:lnTo>
                  <a:pt x="2149271" y="779779"/>
                </a:lnTo>
                <a:lnTo>
                  <a:pt x="2188773" y="779779"/>
                </a:lnTo>
                <a:lnTo>
                  <a:pt x="2187892" y="781050"/>
                </a:lnTo>
                <a:lnTo>
                  <a:pt x="2183206" y="786129"/>
                </a:lnTo>
                <a:lnTo>
                  <a:pt x="2178291" y="791210"/>
                </a:lnTo>
                <a:lnTo>
                  <a:pt x="2176999" y="792479"/>
                </a:lnTo>
                <a:close/>
              </a:path>
              <a:path w="2221865" h="834389">
                <a:moveTo>
                  <a:pt x="93133" y="792479"/>
                </a:moveTo>
                <a:lnTo>
                  <a:pt x="91808" y="792479"/>
                </a:lnTo>
                <a:lnTo>
                  <a:pt x="91198" y="791210"/>
                </a:lnTo>
                <a:lnTo>
                  <a:pt x="93133" y="792479"/>
                </a:lnTo>
                <a:close/>
              </a:path>
              <a:path w="2221865" h="834389">
                <a:moveTo>
                  <a:pt x="2171773" y="797560"/>
                </a:moveTo>
                <a:lnTo>
                  <a:pt x="2119541" y="797560"/>
                </a:lnTo>
                <a:lnTo>
                  <a:pt x="2125497" y="795020"/>
                </a:lnTo>
                <a:lnTo>
                  <a:pt x="2124875" y="795020"/>
                </a:lnTo>
                <a:lnTo>
                  <a:pt x="2130666" y="791210"/>
                </a:lnTo>
                <a:lnTo>
                  <a:pt x="2130056" y="792479"/>
                </a:lnTo>
                <a:lnTo>
                  <a:pt x="2176999" y="792479"/>
                </a:lnTo>
                <a:lnTo>
                  <a:pt x="2173122" y="796289"/>
                </a:lnTo>
                <a:lnTo>
                  <a:pt x="2171773" y="797560"/>
                </a:lnTo>
                <a:close/>
              </a:path>
              <a:path w="2221865" h="834389">
                <a:moveTo>
                  <a:pt x="104743" y="797560"/>
                </a:moveTo>
                <a:lnTo>
                  <a:pt x="102336" y="797560"/>
                </a:lnTo>
                <a:lnTo>
                  <a:pt x="101688" y="796289"/>
                </a:lnTo>
                <a:lnTo>
                  <a:pt x="104743" y="797560"/>
                </a:lnTo>
                <a:close/>
              </a:path>
              <a:path w="2221865" h="834389">
                <a:moveTo>
                  <a:pt x="2160164" y="806450"/>
                </a:moveTo>
                <a:lnTo>
                  <a:pt x="2085009" y="806450"/>
                </a:lnTo>
                <a:lnTo>
                  <a:pt x="2091753" y="805179"/>
                </a:lnTo>
                <a:lnTo>
                  <a:pt x="2091042" y="805179"/>
                </a:lnTo>
                <a:lnTo>
                  <a:pt x="2097659" y="803910"/>
                </a:lnTo>
                <a:lnTo>
                  <a:pt x="2096960" y="803910"/>
                </a:lnTo>
                <a:lnTo>
                  <a:pt x="2103462" y="802639"/>
                </a:lnTo>
                <a:lnTo>
                  <a:pt x="2102777" y="802639"/>
                </a:lnTo>
                <a:lnTo>
                  <a:pt x="2109165" y="801370"/>
                </a:lnTo>
                <a:lnTo>
                  <a:pt x="2108479" y="801370"/>
                </a:lnTo>
                <a:lnTo>
                  <a:pt x="2114740" y="798829"/>
                </a:lnTo>
                <a:lnTo>
                  <a:pt x="2114080" y="798829"/>
                </a:lnTo>
                <a:lnTo>
                  <a:pt x="2120188" y="796289"/>
                </a:lnTo>
                <a:lnTo>
                  <a:pt x="2119541" y="797560"/>
                </a:lnTo>
                <a:lnTo>
                  <a:pt x="2171773" y="797560"/>
                </a:lnTo>
                <a:lnTo>
                  <a:pt x="2167724" y="801370"/>
                </a:lnTo>
                <a:lnTo>
                  <a:pt x="2162111" y="805179"/>
                </a:lnTo>
                <a:lnTo>
                  <a:pt x="2160164" y="806450"/>
                </a:lnTo>
                <a:close/>
              </a:path>
              <a:path w="2221865" h="834389">
                <a:moveTo>
                  <a:pt x="142963" y="806450"/>
                </a:moveTo>
                <a:lnTo>
                  <a:pt x="136855" y="806450"/>
                </a:lnTo>
                <a:lnTo>
                  <a:pt x="136131" y="805179"/>
                </a:lnTo>
                <a:lnTo>
                  <a:pt x="142963" y="806450"/>
                </a:lnTo>
                <a:close/>
              </a:path>
              <a:path w="2221865" h="834389">
                <a:moveTo>
                  <a:pt x="2085009" y="806450"/>
                </a:moveTo>
                <a:lnTo>
                  <a:pt x="2078901" y="806450"/>
                </a:lnTo>
                <a:lnTo>
                  <a:pt x="2085733" y="805179"/>
                </a:lnTo>
                <a:lnTo>
                  <a:pt x="2085009" y="8064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4" name="object 21"/>
          <p:cNvSpPr txBox="1"/>
          <p:nvPr/>
        </p:nvSpPr>
        <p:spPr>
          <a:xfrm>
            <a:off x="9753430" y="4475882"/>
            <a:ext cx="1863380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归纳语言</a:t>
            </a:r>
            <a:r>
              <a:rPr sz="1600" b="1" spc="-6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情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境体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验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" name="object 22"/>
          <p:cNvSpPr/>
          <p:nvPr/>
        </p:nvSpPr>
        <p:spPr>
          <a:xfrm>
            <a:off x="10592300" y="5101788"/>
            <a:ext cx="230461" cy="443783"/>
          </a:xfrm>
          <a:custGeom>
            <a:avLst/>
            <a:gdLst/>
            <a:ahLst/>
            <a:cxnLst/>
            <a:rect l="l" t="t" r="r" b="b"/>
            <a:pathLst>
              <a:path w="230504" h="443864">
                <a:moveTo>
                  <a:pt x="114300" y="443484"/>
                </a:moveTo>
                <a:lnTo>
                  <a:pt x="0" y="329184"/>
                </a:lnTo>
                <a:lnTo>
                  <a:pt x="57912" y="329184"/>
                </a:lnTo>
                <a:lnTo>
                  <a:pt x="57912" y="0"/>
                </a:lnTo>
                <a:lnTo>
                  <a:pt x="172212" y="0"/>
                </a:lnTo>
                <a:lnTo>
                  <a:pt x="172212" y="329184"/>
                </a:lnTo>
                <a:lnTo>
                  <a:pt x="230124" y="329184"/>
                </a:lnTo>
                <a:lnTo>
                  <a:pt x="114300" y="44348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6" name="object 23"/>
          <p:cNvSpPr/>
          <p:nvPr/>
        </p:nvSpPr>
        <p:spPr>
          <a:xfrm>
            <a:off x="9575320" y="5619598"/>
            <a:ext cx="2092572" cy="834236"/>
          </a:xfrm>
          <a:custGeom>
            <a:avLst/>
            <a:gdLst/>
            <a:ahLst/>
            <a:cxnLst/>
            <a:rect l="l" t="t" r="r" b="b"/>
            <a:pathLst>
              <a:path w="2092960" h="834389">
                <a:moveTo>
                  <a:pt x="1959355" y="834389"/>
                </a:moveTo>
                <a:lnTo>
                  <a:pt x="133616" y="834389"/>
                </a:lnTo>
                <a:lnTo>
                  <a:pt x="111633" y="830579"/>
                </a:lnTo>
                <a:lnTo>
                  <a:pt x="97637" y="825500"/>
                </a:lnTo>
                <a:lnTo>
                  <a:pt x="84289" y="820420"/>
                </a:lnTo>
                <a:lnTo>
                  <a:pt x="77863" y="816610"/>
                </a:lnTo>
                <a:lnTo>
                  <a:pt x="71640" y="814070"/>
                </a:lnTo>
                <a:lnTo>
                  <a:pt x="65595" y="808989"/>
                </a:lnTo>
                <a:lnTo>
                  <a:pt x="59766" y="805179"/>
                </a:lnTo>
                <a:lnTo>
                  <a:pt x="54140" y="801370"/>
                </a:lnTo>
                <a:lnTo>
                  <a:pt x="29565" y="774700"/>
                </a:lnTo>
                <a:lnTo>
                  <a:pt x="25425" y="769620"/>
                </a:lnTo>
                <a:lnTo>
                  <a:pt x="6692" y="730250"/>
                </a:lnTo>
                <a:lnTo>
                  <a:pt x="4686" y="723900"/>
                </a:lnTo>
                <a:lnTo>
                  <a:pt x="0" y="685800"/>
                </a:lnTo>
                <a:lnTo>
                  <a:pt x="0" y="148589"/>
                </a:lnTo>
                <a:lnTo>
                  <a:pt x="4686" y="110489"/>
                </a:lnTo>
                <a:lnTo>
                  <a:pt x="6692" y="104139"/>
                </a:lnTo>
                <a:lnTo>
                  <a:pt x="9029" y="96520"/>
                </a:lnTo>
                <a:lnTo>
                  <a:pt x="29565" y="59689"/>
                </a:lnTo>
                <a:lnTo>
                  <a:pt x="33985" y="53339"/>
                </a:lnTo>
                <a:lnTo>
                  <a:pt x="65595" y="25400"/>
                </a:lnTo>
                <a:lnTo>
                  <a:pt x="71640" y="20320"/>
                </a:lnTo>
                <a:lnTo>
                  <a:pt x="77863" y="17779"/>
                </a:lnTo>
                <a:lnTo>
                  <a:pt x="84289" y="13970"/>
                </a:lnTo>
                <a:lnTo>
                  <a:pt x="97637" y="8889"/>
                </a:lnTo>
                <a:lnTo>
                  <a:pt x="111633" y="3810"/>
                </a:lnTo>
                <a:lnTo>
                  <a:pt x="133616" y="0"/>
                </a:lnTo>
                <a:lnTo>
                  <a:pt x="1959355" y="0"/>
                </a:lnTo>
                <a:lnTo>
                  <a:pt x="1981339" y="3810"/>
                </a:lnTo>
                <a:lnTo>
                  <a:pt x="1995322" y="8889"/>
                </a:lnTo>
                <a:lnTo>
                  <a:pt x="2008682" y="13970"/>
                </a:lnTo>
                <a:lnTo>
                  <a:pt x="2015096" y="17779"/>
                </a:lnTo>
                <a:lnTo>
                  <a:pt x="2021332" y="20320"/>
                </a:lnTo>
                <a:lnTo>
                  <a:pt x="2027364" y="25400"/>
                </a:lnTo>
                <a:lnTo>
                  <a:pt x="2031259" y="27939"/>
                </a:lnTo>
                <a:lnTo>
                  <a:pt x="136855" y="27939"/>
                </a:lnTo>
                <a:lnTo>
                  <a:pt x="130124" y="29210"/>
                </a:lnTo>
                <a:lnTo>
                  <a:pt x="130835" y="29210"/>
                </a:lnTo>
                <a:lnTo>
                  <a:pt x="124205" y="30479"/>
                </a:lnTo>
                <a:lnTo>
                  <a:pt x="124904" y="30479"/>
                </a:lnTo>
                <a:lnTo>
                  <a:pt x="118402" y="31750"/>
                </a:lnTo>
                <a:lnTo>
                  <a:pt x="119087" y="31750"/>
                </a:lnTo>
                <a:lnTo>
                  <a:pt x="112712" y="33020"/>
                </a:lnTo>
                <a:lnTo>
                  <a:pt x="113385" y="33020"/>
                </a:lnTo>
                <a:lnTo>
                  <a:pt x="107137" y="35560"/>
                </a:lnTo>
                <a:lnTo>
                  <a:pt x="107797" y="35560"/>
                </a:lnTo>
                <a:lnTo>
                  <a:pt x="104743" y="36829"/>
                </a:lnTo>
                <a:lnTo>
                  <a:pt x="102336" y="36829"/>
                </a:lnTo>
                <a:lnTo>
                  <a:pt x="96380" y="39370"/>
                </a:lnTo>
                <a:lnTo>
                  <a:pt x="97002" y="39370"/>
                </a:lnTo>
                <a:lnTo>
                  <a:pt x="93133" y="41910"/>
                </a:lnTo>
                <a:lnTo>
                  <a:pt x="91808" y="41910"/>
                </a:lnTo>
                <a:lnTo>
                  <a:pt x="86182" y="45720"/>
                </a:lnTo>
                <a:lnTo>
                  <a:pt x="86766" y="45720"/>
                </a:lnTo>
                <a:lnTo>
                  <a:pt x="81305" y="48260"/>
                </a:lnTo>
                <a:lnTo>
                  <a:pt x="81876" y="48260"/>
                </a:lnTo>
                <a:lnTo>
                  <a:pt x="76606" y="52070"/>
                </a:lnTo>
                <a:lnTo>
                  <a:pt x="77152" y="52070"/>
                </a:lnTo>
                <a:lnTo>
                  <a:pt x="73765" y="54610"/>
                </a:lnTo>
                <a:lnTo>
                  <a:pt x="72593" y="54610"/>
                </a:lnTo>
                <a:lnTo>
                  <a:pt x="68935" y="58420"/>
                </a:lnTo>
                <a:lnTo>
                  <a:pt x="68224" y="58420"/>
                </a:lnTo>
                <a:lnTo>
                  <a:pt x="63550" y="63500"/>
                </a:lnTo>
                <a:lnTo>
                  <a:pt x="64033" y="63500"/>
                </a:lnTo>
                <a:lnTo>
                  <a:pt x="59575" y="67310"/>
                </a:lnTo>
                <a:lnTo>
                  <a:pt x="60032" y="67310"/>
                </a:lnTo>
                <a:lnTo>
                  <a:pt x="56861" y="71120"/>
                </a:lnTo>
                <a:lnTo>
                  <a:pt x="56235" y="71120"/>
                </a:lnTo>
                <a:lnTo>
                  <a:pt x="52247" y="76200"/>
                </a:lnTo>
                <a:lnTo>
                  <a:pt x="52654" y="76200"/>
                </a:lnTo>
                <a:lnTo>
                  <a:pt x="48907" y="81279"/>
                </a:lnTo>
                <a:lnTo>
                  <a:pt x="49288" y="81279"/>
                </a:lnTo>
                <a:lnTo>
                  <a:pt x="46669" y="85089"/>
                </a:lnTo>
                <a:lnTo>
                  <a:pt x="46151" y="85089"/>
                </a:lnTo>
                <a:lnTo>
                  <a:pt x="43561" y="90170"/>
                </a:lnTo>
                <a:lnTo>
                  <a:pt x="43243" y="90170"/>
                </a:lnTo>
                <a:lnTo>
                  <a:pt x="40866" y="95250"/>
                </a:lnTo>
                <a:lnTo>
                  <a:pt x="40576" y="95250"/>
                </a:lnTo>
                <a:lnTo>
                  <a:pt x="37884" y="101600"/>
                </a:lnTo>
                <a:lnTo>
                  <a:pt x="38150" y="101600"/>
                </a:lnTo>
                <a:lnTo>
                  <a:pt x="35750" y="106679"/>
                </a:lnTo>
                <a:lnTo>
                  <a:pt x="35991" y="106679"/>
                </a:lnTo>
                <a:lnTo>
                  <a:pt x="34295" y="111760"/>
                </a:lnTo>
                <a:lnTo>
                  <a:pt x="34086" y="111760"/>
                </a:lnTo>
                <a:lnTo>
                  <a:pt x="32270" y="118110"/>
                </a:lnTo>
                <a:lnTo>
                  <a:pt x="32448" y="118110"/>
                </a:lnTo>
                <a:lnTo>
                  <a:pt x="31249" y="123189"/>
                </a:lnTo>
                <a:lnTo>
                  <a:pt x="31089" y="123189"/>
                </a:lnTo>
                <a:lnTo>
                  <a:pt x="30105" y="129539"/>
                </a:lnTo>
                <a:lnTo>
                  <a:pt x="29159" y="135889"/>
                </a:lnTo>
                <a:lnTo>
                  <a:pt x="28818" y="140970"/>
                </a:lnTo>
                <a:lnTo>
                  <a:pt x="28575" y="148589"/>
                </a:lnTo>
                <a:lnTo>
                  <a:pt x="28575" y="685800"/>
                </a:lnTo>
                <a:lnTo>
                  <a:pt x="28752" y="692150"/>
                </a:lnTo>
                <a:lnTo>
                  <a:pt x="29235" y="698500"/>
                </a:lnTo>
                <a:lnTo>
                  <a:pt x="30010" y="704850"/>
                </a:lnTo>
                <a:lnTo>
                  <a:pt x="31089" y="711200"/>
                </a:lnTo>
                <a:lnTo>
                  <a:pt x="31249" y="711200"/>
                </a:lnTo>
                <a:lnTo>
                  <a:pt x="32448" y="716279"/>
                </a:lnTo>
                <a:lnTo>
                  <a:pt x="32270" y="716279"/>
                </a:lnTo>
                <a:lnTo>
                  <a:pt x="34086" y="722629"/>
                </a:lnTo>
                <a:lnTo>
                  <a:pt x="34295" y="722629"/>
                </a:lnTo>
                <a:lnTo>
                  <a:pt x="35991" y="727710"/>
                </a:lnTo>
                <a:lnTo>
                  <a:pt x="35750" y="727710"/>
                </a:lnTo>
                <a:lnTo>
                  <a:pt x="38150" y="732789"/>
                </a:lnTo>
                <a:lnTo>
                  <a:pt x="37884" y="732789"/>
                </a:lnTo>
                <a:lnTo>
                  <a:pt x="40576" y="739139"/>
                </a:lnTo>
                <a:lnTo>
                  <a:pt x="40866" y="739139"/>
                </a:lnTo>
                <a:lnTo>
                  <a:pt x="43243" y="744220"/>
                </a:lnTo>
                <a:lnTo>
                  <a:pt x="43561" y="744220"/>
                </a:lnTo>
                <a:lnTo>
                  <a:pt x="46151" y="749300"/>
                </a:lnTo>
                <a:lnTo>
                  <a:pt x="46669" y="749300"/>
                </a:lnTo>
                <a:lnTo>
                  <a:pt x="49288" y="753110"/>
                </a:lnTo>
                <a:lnTo>
                  <a:pt x="48907" y="753110"/>
                </a:lnTo>
                <a:lnTo>
                  <a:pt x="52654" y="758189"/>
                </a:lnTo>
                <a:lnTo>
                  <a:pt x="52247" y="758189"/>
                </a:lnTo>
                <a:lnTo>
                  <a:pt x="56235" y="763270"/>
                </a:lnTo>
                <a:lnTo>
                  <a:pt x="56861" y="763270"/>
                </a:lnTo>
                <a:lnTo>
                  <a:pt x="60032" y="767079"/>
                </a:lnTo>
                <a:lnTo>
                  <a:pt x="59575" y="767079"/>
                </a:lnTo>
                <a:lnTo>
                  <a:pt x="64033" y="770889"/>
                </a:lnTo>
                <a:lnTo>
                  <a:pt x="63550" y="770889"/>
                </a:lnTo>
                <a:lnTo>
                  <a:pt x="68224" y="775970"/>
                </a:lnTo>
                <a:lnTo>
                  <a:pt x="68935" y="775970"/>
                </a:lnTo>
                <a:lnTo>
                  <a:pt x="72593" y="779779"/>
                </a:lnTo>
                <a:lnTo>
                  <a:pt x="73765" y="779779"/>
                </a:lnTo>
                <a:lnTo>
                  <a:pt x="77152" y="782320"/>
                </a:lnTo>
                <a:lnTo>
                  <a:pt x="76606" y="782320"/>
                </a:lnTo>
                <a:lnTo>
                  <a:pt x="81876" y="786129"/>
                </a:lnTo>
                <a:lnTo>
                  <a:pt x="81305" y="786129"/>
                </a:lnTo>
                <a:lnTo>
                  <a:pt x="86766" y="788670"/>
                </a:lnTo>
                <a:lnTo>
                  <a:pt x="86182" y="788670"/>
                </a:lnTo>
                <a:lnTo>
                  <a:pt x="91808" y="792479"/>
                </a:lnTo>
                <a:lnTo>
                  <a:pt x="93133" y="792479"/>
                </a:lnTo>
                <a:lnTo>
                  <a:pt x="97002" y="795020"/>
                </a:lnTo>
                <a:lnTo>
                  <a:pt x="96380" y="795020"/>
                </a:lnTo>
                <a:lnTo>
                  <a:pt x="102336" y="797560"/>
                </a:lnTo>
                <a:lnTo>
                  <a:pt x="104743" y="797560"/>
                </a:lnTo>
                <a:lnTo>
                  <a:pt x="107797" y="798829"/>
                </a:lnTo>
                <a:lnTo>
                  <a:pt x="107137" y="798829"/>
                </a:lnTo>
                <a:lnTo>
                  <a:pt x="113385" y="801370"/>
                </a:lnTo>
                <a:lnTo>
                  <a:pt x="112712" y="801370"/>
                </a:lnTo>
                <a:lnTo>
                  <a:pt x="119087" y="802639"/>
                </a:lnTo>
                <a:lnTo>
                  <a:pt x="118402" y="802639"/>
                </a:lnTo>
                <a:lnTo>
                  <a:pt x="124904" y="803910"/>
                </a:lnTo>
                <a:lnTo>
                  <a:pt x="124205" y="803910"/>
                </a:lnTo>
                <a:lnTo>
                  <a:pt x="130835" y="805179"/>
                </a:lnTo>
                <a:lnTo>
                  <a:pt x="130124" y="805179"/>
                </a:lnTo>
                <a:lnTo>
                  <a:pt x="136855" y="806450"/>
                </a:lnTo>
                <a:lnTo>
                  <a:pt x="2031259" y="806450"/>
                </a:lnTo>
                <a:lnTo>
                  <a:pt x="2027364" y="808989"/>
                </a:lnTo>
                <a:lnTo>
                  <a:pt x="2021332" y="814070"/>
                </a:lnTo>
                <a:lnTo>
                  <a:pt x="2015096" y="816610"/>
                </a:lnTo>
                <a:lnTo>
                  <a:pt x="2008682" y="820420"/>
                </a:lnTo>
                <a:lnTo>
                  <a:pt x="1995322" y="825500"/>
                </a:lnTo>
                <a:lnTo>
                  <a:pt x="1981339" y="830579"/>
                </a:lnTo>
                <a:lnTo>
                  <a:pt x="1959355" y="834389"/>
                </a:lnTo>
                <a:close/>
              </a:path>
              <a:path w="2092960" h="834389">
                <a:moveTo>
                  <a:pt x="136131" y="29210"/>
                </a:moveTo>
                <a:lnTo>
                  <a:pt x="136855" y="27939"/>
                </a:lnTo>
                <a:lnTo>
                  <a:pt x="142963" y="27939"/>
                </a:lnTo>
                <a:lnTo>
                  <a:pt x="136131" y="29210"/>
                </a:lnTo>
                <a:close/>
              </a:path>
              <a:path w="2092960" h="834389">
                <a:moveTo>
                  <a:pt x="1956828" y="29210"/>
                </a:moveTo>
                <a:lnTo>
                  <a:pt x="1949996" y="27939"/>
                </a:lnTo>
                <a:lnTo>
                  <a:pt x="1956104" y="27939"/>
                </a:lnTo>
                <a:lnTo>
                  <a:pt x="1956828" y="29210"/>
                </a:lnTo>
                <a:close/>
              </a:path>
              <a:path w="2092960" h="834389">
                <a:moveTo>
                  <a:pt x="1991271" y="38100"/>
                </a:moveTo>
                <a:lnTo>
                  <a:pt x="1985175" y="35560"/>
                </a:lnTo>
                <a:lnTo>
                  <a:pt x="1985835" y="35560"/>
                </a:lnTo>
                <a:lnTo>
                  <a:pt x="1979574" y="33020"/>
                </a:lnTo>
                <a:lnTo>
                  <a:pt x="1980260" y="33020"/>
                </a:lnTo>
                <a:lnTo>
                  <a:pt x="1973872" y="31750"/>
                </a:lnTo>
                <a:lnTo>
                  <a:pt x="1974557" y="31750"/>
                </a:lnTo>
                <a:lnTo>
                  <a:pt x="1968055" y="30479"/>
                </a:lnTo>
                <a:lnTo>
                  <a:pt x="1968753" y="30479"/>
                </a:lnTo>
                <a:lnTo>
                  <a:pt x="1962137" y="29210"/>
                </a:lnTo>
                <a:lnTo>
                  <a:pt x="1962848" y="29210"/>
                </a:lnTo>
                <a:lnTo>
                  <a:pt x="1956104" y="27939"/>
                </a:lnTo>
                <a:lnTo>
                  <a:pt x="2031259" y="27939"/>
                </a:lnTo>
                <a:lnTo>
                  <a:pt x="2033206" y="29210"/>
                </a:lnTo>
                <a:lnTo>
                  <a:pt x="2038819" y="33020"/>
                </a:lnTo>
                <a:lnTo>
                  <a:pt x="2042868" y="36829"/>
                </a:lnTo>
                <a:lnTo>
                  <a:pt x="1990636" y="36829"/>
                </a:lnTo>
                <a:lnTo>
                  <a:pt x="1991271" y="38100"/>
                </a:lnTo>
                <a:close/>
              </a:path>
              <a:path w="2092960" h="834389">
                <a:moveTo>
                  <a:pt x="101688" y="38100"/>
                </a:moveTo>
                <a:lnTo>
                  <a:pt x="102336" y="36829"/>
                </a:lnTo>
                <a:lnTo>
                  <a:pt x="104743" y="36829"/>
                </a:lnTo>
                <a:lnTo>
                  <a:pt x="101688" y="38100"/>
                </a:lnTo>
                <a:close/>
              </a:path>
              <a:path w="2092960" h="834389">
                <a:moveTo>
                  <a:pt x="2001761" y="43179"/>
                </a:moveTo>
                <a:lnTo>
                  <a:pt x="1995970" y="39370"/>
                </a:lnTo>
                <a:lnTo>
                  <a:pt x="1996592" y="39370"/>
                </a:lnTo>
                <a:lnTo>
                  <a:pt x="1990636" y="36829"/>
                </a:lnTo>
                <a:lnTo>
                  <a:pt x="2042868" y="36829"/>
                </a:lnTo>
                <a:lnTo>
                  <a:pt x="2044217" y="38100"/>
                </a:lnTo>
                <a:lnTo>
                  <a:pt x="2048094" y="41910"/>
                </a:lnTo>
                <a:lnTo>
                  <a:pt x="2001151" y="41910"/>
                </a:lnTo>
                <a:lnTo>
                  <a:pt x="2001761" y="43179"/>
                </a:lnTo>
                <a:close/>
              </a:path>
              <a:path w="2092960" h="834389">
                <a:moveTo>
                  <a:pt x="91198" y="43179"/>
                </a:moveTo>
                <a:lnTo>
                  <a:pt x="91808" y="41910"/>
                </a:lnTo>
                <a:lnTo>
                  <a:pt x="93133" y="41910"/>
                </a:lnTo>
                <a:lnTo>
                  <a:pt x="91198" y="43179"/>
                </a:lnTo>
                <a:close/>
              </a:path>
              <a:path w="2092960" h="834389">
                <a:moveTo>
                  <a:pt x="2020900" y="55879"/>
                </a:moveTo>
                <a:lnTo>
                  <a:pt x="2015820" y="52070"/>
                </a:lnTo>
                <a:lnTo>
                  <a:pt x="2016366" y="52070"/>
                </a:lnTo>
                <a:lnTo>
                  <a:pt x="2011083" y="48260"/>
                </a:lnTo>
                <a:lnTo>
                  <a:pt x="2011654" y="48260"/>
                </a:lnTo>
                <a:lnTo>
                  <a:pt x="2006193" y="45720"/>
                </a:lnTo>
                <a:lnTo>
                  <a:pt x="2006790" y="45720"/>
                </a:lnTo>
                <a:lnTo>
                  <a:pt x="2001151" y="41910"/>
                </a:lnTo>
                <a:lnTo>
                  <a:pt x="2048094" y="41910"/>
                </a:lnTo>
                <a:lnTo>
                  <a:pt x="2049386" y="43179"/>
                </a:lnTo>
                <a:lnTo>
                  <a:pt x="2054301" y="48260"/>
                </a:lnTo>
                <a:lnTo>
                  <a:pt x="2058974" y="53339"/>
                </a:lnTo>
                <a:lnTo>
                  <a:pt x="2059858" y="54610"/>
                </a:lnTo>
                <a:lnTo>
                  <a:pt x="2020366" y="54610"/>
                </a:lnTo>
                <a:lnTo>
                  <a:pt x="2020900" y="55879"/>
                </a:lnTo>
                <a:close/>
              </a:path>
              <a:path w="2092960" h="834389">
                <a:moveTo>
                  <a:pt x="72072" y="55879"/>
                </a:moveTo>
                <a:lnTo>
                  <a:pt x="72593" y="54610"/>
                </a:lnTo>
                <a:lnTo>
                  <a:pt x="73765" y="54610"/>
                </a:lnTo>
                <a:lnTo>
                  <a:pt x="72072" y="55879"/>
                </a:lnTo>
                <a:close/>
              </a:path>
              <a:path w="2092960" h="834389">
                <a:moveTo>
                  <a:pt x="2025243" y="59689"/>
                </a:moveTo>
                <a:lnTo>
                  <a:pt x="2020366" y="54610"/>
                </a:lnTo>
                <a:lnTo>
                  <a:pt x="2059858" y="54610"/>
                </a:lnTo>
                <a:lnTo>
                  <a:pt x="2062510" y="58420"/>
                </a:lnTo>
                <a:lnTo>
                  <a:pt x="2024748" y="58420"/>
                </a:lnTo>
                <a:lnTo>
                  <a:pt x="2025243" y="59689"/>
                </a:lnTo>
                <a:close/>
              </a:path>
              <a:path w="2092960" h="834389">
                <a:moveTo>
                  <a:pt x="67716" y="59689"/>
                </a:moveTo>
                <a:lnTo>
                  <a:pt x="68224" y="58420"/>
                </a:lnTo>
                <a:lnTo>
                  <a:pt x="68935" y="58420"/>
                </a:lnTo>
                <a:lnTo>
                  <a:pt x="67716" y="59689"/>
                </a:lnTo>
                <a:close/>
              </a:path>
              <a:path w="2092960" h="834389">
                <a:moveTo>
                  <a:pt x="2037156" y="72389"/>
                </a:moveTo>
                <a:lnTo>
                  <a:pt x="2032927" y="67310"/>
                </a:lnTo>
                <a:lnTo>
                  <a:pt x="2033384" y="67310"/>
                </a:lnTo>
                <a:lnTo>
                  <a:pt x="2028939" y="63500"/>
                </a:lnTo>
                <a:lnTo>
                  <a:pt x="2029421" y="63500"/>
                </a:lnTo>
                <a:lnTo>
                  <a:pt x="2024748" y="58420"/>
                </a:lnTo>
                <a:lnTo>
                  <a:pt x="2062510" y="58420"/>
                </a:lnTo>
                <a:lnTo>
                  <a:pt x="2063394" y="59689"/>
                </a:lnTo>
                <a:lnTo>
                  <a:pt x="2067547" y="64770"/>
                </a:lnTo>
                <a:lnTo>
                  <a:pt x="2071420" y="71120"/>
                </a:lnTo>
                <a:lnTo>
                  <a:pt x="2036724" y="71120"/>
                </a:lnTo>
                <a:lnTo>
                  <a:pt x="2037156" y="72389"/>
                </a:lnTo>
                <a:close/>
              </a:path>
              <a:path w="2092960" h="834389">
                <a:moveTo>
                  <a:pt x="55803" y="72389"/>
                </a:moveTo>
                <a:lnTo>
                  <a:pt x="56235" y="71120"/>
                </a:lnTo>
                <a:lnTo>
                  <a:pt x="56861" y="71120"/>
                </a:lnTo>
                <a:lnTo>
                  <a:pt x="55803" y="72389"/>
                </a:lnTo>
                <a:close/>
              </a:path>
              <a:path w="2092960" h="834389">
                <a:moveTo>
                  <a:pt x="2047176" y="86360"/>
                </a:moveTo>
                <a:lnTo>
                  <a:pt x="2043671" y="81279"/>
                </a:lnTo>
                <a:lnTo>
                  <a:pt x="2044052" y="81279"/>
                </a:lnTo>
                <a:lnTo>
                  <a:pt x="2040305" y="76200"/>
                </a:lnTo>
                <a:lnTo>
                  <a:pt x="2040712" y="76200"/>
                </a:lnTo>
                <a:lnTo>
                  <a:pt x="2036724" y="71120"/>
                </a:lnTo>
                <a:lnTo>
                  <a:pt x="2071420" y="71120"/>
                </a:lnTo>
                <a:lnTo>
                  <a:pt x="2075002" y="77470"/>
                </a:lnTo>
                <a:lnTo>
                  <a:pt x="2078291" y="83820"/>
                </a:lnTo>
                <a:lnTo>
                  <a:pt x="2078885" y="85089"/>
                </a:lnTo>
                <a:lnTo>
                  <a:pt x="2046820" y="85089"/>
                </a:lnTo>
                <a:lnTo>
                  <a:pt x="2047176" y="86360"/>
                </a:lnTo>
                <a:close/>
              </a:path>
              <a:path w="2092960" h="834389">
                <a:moveTo>
                  <a:pt x="45796" y="86360"/>
                </a:moveTo>
                <a:lnTo>
                  <a:pt x="46151" y="85089"/>
                </a:lnTo>
                <a:lnTo>
                  <a:pt x="46669" y="85089"/>
                </a:lnTo>
                <a:lnTo>
                  <a:pt x="45796" y="86360"/>
                </a:lnTo>
                <a:close/>
              </a:path>
              <a:path w="2092960" h="834389">
                <a:moveTo>
                  <a:pt x="2050059" y="91439"/>
                </a:moveTo>
                <a:lnTo>
                  <a:pt x="2046820" y="85089"/>
                </a:lnTo>
                <a:lnTo>
                  <a:pt x="2078885" y="85089"/>
                </a:lnTo>
                <a:lnTo>
                  <a:pt x="2081263" y="90170"/>
                </a:lnTo>
                <a:lnTo>
                  <a:pt x="2049729" y="90170"/>
                </a:lnTo>
                <a:lnTo>
                  <a:pt x="2050059" y="91439"/>
                </a:lnTo>
                <a:close/>
              </a:path>
              <a:path w="2092960" h="834389">
                <a:moveTo>
                  <a:pt x="42913" y="91439"/>
                </a:moveTo>
                <a:lnTo>
                  <a:pt x="43243" y="90170"/>
                </a:lnTo>
                <a:lnTo>
                  <a:pt x="43561" y="90170"/>
                </a:lnTo>
                <a:lnTo>
                  <a:pt x="42913" y="91439"/>
                </a:lnTo>
                <a:close/>
              </a:path>
              <a:path w="2092960" h="834389">
                <a:moveTo>
                  <a:pt x="2052688" y="96520"/>
                </a:moveTo>
                <a:lnTo>
                  <a:pt x="2049729" y="90170"/>
                </a:lnTo>
                <a:lnTo>
                  <a:pt x="2081263" y="90170"/>
                </a:lnTo>
                <a:lnTo>
                  <a:pt x="2083396" y="95250"/>
                </a:lnTo>
                <a:lnTo>
                  <a:pt x="2052396" y="95250"/>
                </a:lnTo>
                <a:lnTo>
                  <a:pt x="2052688" y="96520"/>
                </a:lnTo>
                <a:close/>
              </a:path>
              <a:path w="2092960" h="834389">
                <a:moveTo>
                  <a:pt x="40271" y="96520"/>
                </a:moveTo>
                <a:lnTo>
                  <a:pt x="40576" y="95250"/>
                </a:lnTo>
                <a:lnTo>
                  <a:pt x="40866" y="95250"/>
                </a:lnTo>
                <a:lnTo>
                  <a:pt x="40271" y="96520"/>
                </a:lnTo>
                <a:close/>
              </a:path>
              <a:path w="2092960" h="834389">
                <a:moveTo>
                  <a:pt x="2059089" y="113029"/>
                </a:moveTo>
                <a:lnTo>
                  <a:pt x="2056980" y="106679"/>
                </a:lnTo>
                <a:lnTo>
                  <a:pt x="2057222" y="106679"/>
                </a:lnTo>
                <a:lnTo>
                  <a:pt x="2054809" y="101600"/>
                </a:lnTo>
                <a:lnTo>
                  <a:pt x="2055088" y="101600"/>
                </a:lnTo>
                <a:lnTo>
                  <a:pt x="2052396" y="95250"/>
                </a:lnTo>
                <a:lnTo>
                  <a:pt x="2083396" y="95250"/>
                </a:lnTo>
                <a:lnTo>
                  <a:pt x="2083930" y="96520"/>
                </a:lnTo>
                <a:lnTo>
                  <a:pt x="2086279" y="104139"/>
                </a:lnTo>
                <a:lnTo>
                  <a:pt x="2088286" y="110489"/>
                </a:lnTo>
                <a:lnTo>
                  <a:pt x="2088563" y="111760"/>
                </a:lnTo>
                <a:lnTo>
                  <a:pt x="2058885" y="111760"/>
                </a:lnTo>
                <a:lnTo>
                  <a:pt x="2059089" y="113029"/>
                </a:lnTo>
                <a:close/>
              </a:path>
              <a:path w="2092960" h="834389">
                <a:moveTo>
                  <a:pt x="33870" y="113029"/>
                </a:moveTo>
                <a:lnTo>
                  <a:pt x="34086" y="111760"/>
                </a:lnTo>
                <a:lnTo>
                  <a:pt x="34295" y="111760"/>
                </a:lnTo>
                <a:lnTo>
                  <a:pt x="33870" y="113029"/>
                </a:lnTo>
                <a:close/>
              </a:path>
              <a:path w="2092960" h="834389">
                <a:moveTo>
                  <a:pt x="2062022" y="124460"/>
                </a:moveTo>
                <a:lnTo>
                  <a:pt x="2060524" y="118110"/>
                </a:lnTo>
                <a:lnTo>
                  <a:pt x="2060702" y="118110"/>
                </a:lnTo>
                <a:lnTo>
                  <a:pt x="2058885" y="111760"/>
                </a:lnTo>
                <a:lnTo>
                  <a:pt x="2088563" y="111760"/>
                </a:lnTo>
                <a:lnTo>
                  <a:pt x="2089950" y="118110"/>
                </a:lnTo>
                <a:lnTo>
                  <a:pt x="2090822" y="123189"/>
                </a:lnTo>
                <a:lnTo>
                  <a:pt x="2061883" y="123189"/>
                </a:lnTo>
                <a:lnTo>
                  <a:pt x="2062022" y="124460"/>
                </a:lnTo>
                <a:close/>
              </a:path>
              <a:path w="2092960" h="834389">
                <a:moveTo>
                  <a:pt x="30949" y="124460"/>
                </a:moveTo>
                <a:lnTo>
                  <a:pt x="31089" y="123189"/>
                </a:lnTo>
                <a:lnTo>
                  <a:pt x="31249" y="123189"/>
                </a:lnTo>
                <a:lnTo>
                  <a:pt x="30949" y="124460"/>
                </a:lnTo>
                <a:close/>
              </a:path>
              <a:path w="2092960" h="834389">
                <a:moveTo>
                  <a:pt x="2092801" y="142239"/>
                </a:moveTo>
                <a:lnTo>
                  <a:pt x="2064258" y="142239"/>
                </a:lnTo>
                <a:lnTo>
                  <a:pt x="2064219" y="140970"/>
                </a:lnTo>
                <a:lnTo>
                  <a:pt x="2063737" y="135889"/>
                </a:lnTo>
                <a:lnTo>
                  <a:pt x="2062949" y="129539"/>
                </a:lnTo>
                <a:lnTo>
                  <a:pt x="2061883" y="123189"/>
                </a:lnTo>
                <a:lnTo>
                  <a:pt x="2090822" y="123189"/>
                </a:lnTo>
                <a:lnTo>
                  <a:pt x="2091258" y="125729"/>
                </a:lnTo>
                <a:lnTo>
                  <a:pt x="2092198" y="133350"/>
                </a:lnTo>
                <a:lnTo>
                  <a:pt x="2092769" y="140970"/>
                </a:lnTo>
                <a:lnTo>
                  <a:pt x="2092801" y="142239"/>
                </a:lnTo>
                <a:close/>
              </a:path>
              <a:path w="2092960" h="834389">
                <a:moveTo>
                  <a:pt x="29908" y="130810"/>
                </a:moveTo>
                <a:lnTo>
                  <a:pt x="30010" y="129539"/>
                </a:lnTo>
                <a:lnTo>
                  <a:pt x="29908" y="130810"/>
                </a:lnTo>
                <a:close/>
              </a:path>
              <a:path w="2092960" h="834389">
                <a:moveTo>
                  <a:pt x="2063064" y="130810"/>
                </a:moveTo>
                <a:lnTo>
                  <a:pt x="2062867" y="129539"/>
                </a:lnTo>
                <a:lnTo>
                  <a:pt x="2063064" y="130810"/>
                </a:lnTo>
                <a:close/>
              </a:path>
              <a:path w="2092960" h="834389">
                <a:moveTo>
                  <a:pt x="28726" y="142095"/>
                </a:moveTo>
                <a:lnTo>
                  <a:pt x="28752" y="140970"/>
                </a:lnTo>
                <a:lnTo>
                  <a:pt x="28726" y="142095"/>
                </a:lnTo>
                <a:close/>
              </a:path>
              <a:path w="2092960" h="834389">
                <a:moveTo>
                  <a:pt x="2064246" y="142095"/>
                </a:moveTo>
                <a:lnTo>
                  <a:pt x="2064153" y="140970"/>
                </a:lnTo>
                <a:lnTo>
                  <a:pt x="2064246" y="142095"/>
                </a:lnTo>
                <a:close/>
              </a:path>
              <a:path w="2092960" h="834389">
                <a:moveTo>
                  <a:pt x="28723" y="142239"/>
                </a:moveTo>
                <a:lnTo>
                  <a:pt x="28726" y="142095"/>
                </a:lnTo>
                <a:lnTo>
                  <a:pt x="28723" y="142239"/>
                </a:lnTo>
                <a:close/>
              </a:path>
              <a:path w="2092960" h="834389">
                <a:moveTo>
                  <a:pt x="2091728" y="704850"/>
                </a:moveTo>
                <a:lnTo>
                  <a:pt x="2062949" y="704850"/>
                </a:lnTo>
                <a:lnTo>
                  <a:pt x="2063800" y="698500"/>
                </a:lnTo>
                <a:lnTo>
                  <a:pt x="2064258" y="692150"/>
                </a:lnTo>
                <a:lnTo>
                  <a:pt x="2064397" y="685800"/>
                </a:lnTo>
                <a:lnTo>
                  <a:pt x="2064385" y="148589"/>
                </a:lnTo>
                <a:lnTo>
                  <a:pt x="2064246" y="142095"/>
                </a:lnTo>
                <a:lnTo>
                  <a:pt x="2064258" y="142239"/>
                </a:lnTo>
                <a:lnTo>
                  <a:pt x="2092801" y="142239"/>
                </a:lnTo>
                <a:lnTo>
                  <a:pt x="2092960" y="148589"/>
                </a:lnTo>
                <a:lnTo>
                  <a:pt x="2092960" y="685800"/>
                </a:lnTo>
                <a:lnTo>
                  <a:pt x="2092769" y="693420"/>
                </a:lnTo>
                <a:lnTo>
                  <a:pt x="2092198" y="701039"/>
                </a:lnTo>
                <a:lnTo>
                  <a:pt x="2091728" y="704850"/>
                </a:lnTo>
                <a:close/>
              </a:path>
              <a:path w="2092960" h="834389">
                <a:moveTo>
                  <a:pt x="30105" y="704850"/>
                </a:moveTo>
                <a:lnTo>
                  <a:pt x="29908" y="703579"/>
                </a:lnTo>
                <a:lnTo>
                  <a:pt x="30105" y="704850"/>
                </a:lnTo>
                <a:close/>
              </a:path>
              <a:path w="2092960" h="834389">
                <a:moveTo>
                  <a:pt x="2090822" y="711200"/>
                </a:moveTo>
                <a:lnTo>
                  <a:pt x="2061883" y="711200"/>
                </a:lnTo>
                <a:lnTo>
                  <a:pt x="2063064" y="703579"/>
                </a:lnTo>
                <a:lnTo>
                  <a:pt x="2062949" y="704850"/>
                </a:lnTo>
                <a:lnTo>
                  <a:pt x="2091728" y="704850"/>
                </a:lnTo>
                <a:lnTo>
                  <a:pt x="2091258" y="708660"/>
                </a:lnTo>
                <a:lnTo>
                  <a:pt x="2090822" y="711200"/>
                </a:lnTo>
                <a:close/>
              </a:path>
              <a:path w="2092960" h="834389">
                <a:moveTo>
                  <a:pt x="31249" y="711200"/>
                </a:moveTo>
                <a:lnTo>
                  <a:pt x="31089" y="711200"/>
                </a:lnTo>
                <a:lnTo>
                  <a:pt x="30949" y="709929"/>
                </a:lnTo>
                <a:lnTo>
                  <a:pt x="31249" y="711200"/>
                </a:lnTo>
                <a:close/>
              </a:path>
              <a:path w="2092960" h="834389">
                <a:moveTo>
                  <a:pt x="2088563" y="722629"/>
                </a:moveTo>
                <a:lnTo>
                  <a:pt x="2058885" y="722629"/>
                </a:lnTo>
                <a:lnTo>
                  <a:pt x="2060702" y="716279"/>
                </a:lnTo>
                <a:lnTo>
                  <a:pt x="2060524" y="716279"/>
                </a:lnTo>
                <a:lnTo>
                  <a:pt x="2062022" y="709929"/>
                </a:lnTo>
                <a:lnTo>
                  <a:pt x="2061883" y="711200"/>
                </a:lnTo>
                <a:lnTo>
                  <a:pt x="2090822" y="711200"/>
                </a:lnTo>
                <a:lnTo>
                  <a:pt x="2089950" y="716279"/>
                </a:lnTo>
                <a:lnTo>
                  <a:pt x="2088563" y="722629"/>
                </a:lnTo>
                <a:close/>
              </a:path>
              <a:path w="2092960" h="834389">
                <a:moveTo>
                  <a:pt x="34295" y="722629"/>
                </a:moveTo>
                <a:lnTo>
                  <a:pt x="34086" y="722629"/>
                </a:lnTo>
                <a:lnTo>
                  <a:pt x="33870" y="721360"/>
                </a:lnTo>
                <a:lnTo>
                  <a:pt x="34295" y="722629"/>
                </a:lnTo>
                <a:close/>
              </a:path>
              <a:path w="2092960" h="834389">
                <a:moveTo>
                  <a:pt x="2083396" y="739139"/>
                </a:moveTo>
                <a:lnTo>
                  <a:pt x="2052396" y="739139"/>
                </a:lnTo>
                <a:lnTo>
                  <a:pt x="2055088" y="732789"/>
                </a:lnTo>
                <a:lnTo>
                  <a:pt x="2054809" y="732789"/>
                </a:lnTo>
                <a:lnTo>
                  <a:pt x="2057222" y="727710"/>
                </a:lnTo>
                <a:lnTo>
                  <a:pt x="2056980" y="727710"/>
                </a:lnTo>
                <a:lnTo>
                  <a:pt x="2059089" y="721360"/>
                </a:lnTo>
                <a:lnTo>
                  <a:pt x="2058885" y="722629"/>
                </a:lnTo>
                <a:lnTo>
                  <a:pt x="2088563" y="722629"/>
                </a:lnTo>
                <a:lnTo>
                  <a:pt x="2088286" y="723900"/>
                </a:lnTo>
                <a:lnTo>
                  <a:pt x="2086279" y="730250"/>
                </a:lnTo>
                <a:lnTo>
                  <a:pt x="2083930" y="737870"/>
                </a:lnTo>
                <a:lnTo>
                  <a:pt x="2083396" y="739139"/>
                </a:lnTo>
                <a:close/>
              </a:path>
              <a:path w="2092960" h="834389">
                <a:moveTo>
                  <a:pt x="40866" y="739139"/>
                </a:moveTo>
                <a:lnTo>
                  <a:pt x="40576" y="739139"/>
                </a:lnTo>
                <a:lnTo>
                  <a:pt x="40271" y="737870"/>
                </a:lnTo>
                <a:lnTo>
                  <a:pt x="40866" y="739139"/>
                </a:lnTo>
                <a:close/>
              </a:path>
              <a:path w="2092960" h="834389">
                <a:moveTo>
                  <a:pt x="2081263" y="744220"/>
                </a:moveTo>
                <a:lnTo>
                  <a:pt x="2049729" y="744220"/>
                </a:lnTo>
                <a:lnTo>
                  <a:pt x="2052688" y="737870"/>
                </a:lnTo>
                <a:lnTo>
                  <a:pt x="2052396" y="739139"/>
                </a:lnTo>
                <a:lnTo>
                  <a:pt x="2083396" y="739139"/>
                </a:lnTo>
                <a:lnTo>
                  <a:pt x="2081263" y="744220"/>
                </a:lnTo>
                <a:close/>
              </a:path>
              <a:path w="2092960" h="834389">
                <a:moveTo>
                  <a:pt x="43561" y="744220"/>
                </a:moveTo>
                <a:lnTo>
                  <a:pt x="43243" y="744220"/>
                </a:lnTo>
                <a:lnTo>
                  <a:pt x="42913" y="742950"/>
                </a:lnTo>
                <a:lnTo>
                  <a:pt x="43561" y="744220"/>
                </a:lnTo>
                <a:close/>
              </a:path>
              <a:path w="2092960" h="834389">
                <a:moveTo>
                  <a:pt x="2078885" y="749300"/>
                </a:moveTo>
                <a:lnTo>
                  <a:pt x="2046820" y="749300"/>
                </a:lnTo>
                <a:lnTo>
                  <a:pt x="2050059" y="742950"/>
                </a:lnTo>
                <a:lnTo>
                  <a:pt x="2049729" y="744220"/>
                </a:lnTo>
                <a:lnTo>
                  <a:pt x="2081263" y="744220"/>
                </a:lnTo>
                <a:lnTo>
                  <a:pt x="2078885" y="749300"/>
                </a:lnTo>
                <a:close/>
              </a:path>
              <a:path w="2092960" h="834389">
                <a:moveTo>
                  <a:pt x="46669" y="749300"/>
                </a:moveTo>
                <a:lnTo>
                  <a:pt x="46151" y="749300"/>
                </a:lnTo>
                <a:lnTo>
                  <a:pt x="45796" y="748029"/>
                </a:lnTo>
                <a:lnTo>
                  <a:pt x="46669" y="749300"/>
                </a:lnTo>
                <a:close/>
              </a:path>
              <a:path w="2092960" h="834389">
                <a:moveTo>
                  <a:pt x="2071420" y="763270"/>
                </a:moveTo>
                <a:lnTo>
                  <a:pt x="2036724" y="763270"/>
                </a:lnTo>
                <a:lnTo>
                  <a:pt x="2040712" y="758189"/>
                </a:lnTo>
                <a:lnTo>
                  <a:pt x="2040305" y="758189"/>
                </a:lnTo>
                <a:lnTo>
                  <a:pt x="2044052" y="753110"/>
                </a:lnTo>
                <a:lnTo>
                  <a:pt x="2043671" y="753110"/>
                </a:lnTo>
                <a:lnTo>
                  <a:pt x="2047176" y="748029"/>
                </a:lnTo>
                <a:lnTo>
                  <a:pt x="2046820" y="749300"/>
                </a:lnTo>
                <a:lnTo>
                  <a:pt x="2078885" y="749300"/>
                </a:lnTo>
                <a:lnTo>
                  <a:pt x="2078291" y="750570"/>
                </a:lnTo>
                <a:lnTo>
                  <a:pt x="2075002" y="756920"/>
                </a:lnTo>
                <a:lnTo>
                  <a:pt x="2071420" y="763270"/>
                </a:lnTo>
                <a:close/>
              </a:path>
              <a:path w="2092960" h="834389">
                <a:moveTo>
                  <a:pt x="56861" y="763270"/>
                </a:moveTo>
                <a:lnTo>
                  <a:pt x="56235" y="763270"/>
                </a:lnTo>
                <a:lnTo>
                  <a:pt x="55803" y="762000"/>
                </a:lnTo>
                <a:lnTo>
                  <a:pt x="56861" y="763270"/>
                </a:lnTo>
                <a:close/>
              </a:path>
              <a:path w="2092960" h="834389">
                <a:moveTo>
                  <a:pt x="2062510" y="775970"/>
                </a:moveTo>
                <a:lnTo>
                  <a:pt x="2024748" y="775970"/>
                </a:lnTo>
                <a:lnTo>
                  <a:pt x="2029421" y="770889"/>
                </a:lnTo>
                <a:lnTo>
                  <a:pt x="2028939" y="770889"/>
                </a:lnTo>
                <a:lnTo>
                  <a:pt x="2033384" y="767079"/>
                </a:lnTo>
                <a:lnTo>
                  <a:pt x="2032927" y="767079"/>
                </a:lnTo>
                <a:lnTo>
                  <a:pt x="2037156" y="762000"/>
                </a:lnTo>
                <a:lnTo>
                  <a:pt x="2036724" y="763270"/>
                </a:lnTo>
                <a:lnTo>
                  <a:pt x="2071420" y="763270"/>
                </a:lnTo>
                <a:lnTo>
                  <a:pt x="2067547" y="769620"/>
                </a:lnTo>
                <a:lnTo>
                  <a:pt x="2063394" y="774700"/>
                </a:lnTo>
                <a:lnTo>
                  <a:pt x="2062510" y="775970"/>
                </a:lnTo>
                <a:close/>
              </a:path>
              <a:path w="2092960" h="834389">
                <a:moveTo>
                  <a:pt x="68935" y="775970"/>
                </a:moveTo>
                <a:lnTo>
                  <a:pt x="68224" y="775970"/>
                </a:lnTo>
                <a:lnTo>
                  <a:pt x="67716" y="774700"/>
                </a:lnTo>
                <a:lnTo>
                  <a:pt x="68935" y="775970"/>
                </a:lnTo>
                <a:close/>
              </a:path>
              <a:path w="2092960" h="834389">
                <a:moveTo>
                  <a:pt x="2059858" y="779779"/>
                </a:moveTo>
                <a:lnTo>
                  <a:pt x="2020366" y="779779"/>
                </a:lnTo>
                <a:lnTo>
                  <a:pt x="2025243" y="774700"/>
                </a:lnTo>
                <a:lnTo>
                  <a:pt x="2024748" y="775970"/>
                </a:lnTo>
                <a:lnTo>
                  <a:pt x="2062510" y="775970"/>
                </a:lnTo>
                <a:lnTo>
                  <a:pt x="2059858" y="779779"/>
                </a:lnTo>
                <a:close/>
              </a:path>
              <a:path w="2092960" h="834389">
                <a:moveTo>
                  <a:pt x="73765" y="779779"/>
                </a:moveTo>
                <a:lnTo>
                  <a:pt x="72593" y="779779"/>
                </a:lnTo>
                <a:lnTo>
                  <a:pt x="72072" y="778510"/>
                </a:lnTo>
                <a:lnTo>
                  <a:pt x="73765" y="779779"/>
                </a:lnTo>
                <a:close/>
              </a:path>
              <a:path w="2092960" h="834389">
                <a:moveTo>
                  <a:pt x="2048094" y="792479"/>
                </a:moveTo>
                <a:lnTo>
                  <a:pt x="2001151" y="792479"/>
                </a:lnTo>
                <a:lnTo>
                  <a:pt x="2006790" y="788670"/>
                </a:lnTo>
                <a:lnTo>
                  <a:pt x="2006193" y="788670"/>
                </a:lnTo>
                <a:lnTo>
                  <a:pt x="2011654" y="786129"/>
                </a:lnTo>
                <a:lnTo>
                  <a:pt x="2011083" y="786129"/>
                </a:lnTo>
                <a:lnTo>
                  <a:pt x="2016366" y="782320"/>
                </a:lnTo>
                <a:lnTo>
                  <a:pt x="2015820" y="782320"/>
                </a:lnTo>
                <a:lnTo>
                  <a:pt x="2020900" y="778510"/>
                </a:lnTo>
                <a:lnTo>
                  <a:pt x="2020366" y="779779"/>
                </a:lnTo>
                <a:lnTo>
                  <a:pt x="2059858" y="779779"/>
                </a:lnTo>
                <a:lnTo>
                  <a:pt x="2058974" y="781050"/>
                </a:lnTo>
                <a:lnTo>
                  <a:pt x="2054301" y="786129"/>
                </a:lnTo>
                <a:lnTo>
                  <a:pt x="2049386" y="791210"/>
                </a:lnTo>
                <a:lnTo>
                  <a:pt x="2048094" y="792479"/>
                </a:lnTo>
                <a:close/>
              </a:path>
              <a:path w="2092960" h="834389">
                <a:moveTo>
                  <a:pt x="93133" y="792479"/>
                </a:moveTo>
                <a:lnTo>
                  <a:pt x="91808" y="792479"/>
                </a:lnTo>
                <a:lnTo>
                  <a:pt x="91198" y="791210"/>
                </a:lnTo>
                <a:lnTo>
                  <a:pt x="93133" y="792479"/>
                </a:lnTo>
                <a:close/>
              </a:path>
              <a:path w="2092960" h="834389">
                <a:moveTo>
                  <a:pt x="2042868" y="797560"/>
                </a:moveTo>
                <a:lnTo>
                  <a:pt x="1990636" y="797560"/>
                </a:lnTo>
                <a:lnTo>
                  <a:pt x="1996592" y="795020"/>
                </a:lnTo>
                <a:lnTo>
                  <a:pt x="1995970" y="795020"/>
                </a:lnTo>
                <a:lnTo>
                  <a:pt x="2001761" y="791210"/>
                </a:lnTo>
                <a:lnTo>
                  <a:pt x="2001151" y="792479"/>
                </a:lnTo>
                <a:lnTo>
                  <a:pt x="2048094" y="792479"/>
                </a:lnTo>
                <a:lnTo>
                  <a:pt x="2044217" y="796289"/>
                </a:lnTo>
                <a:lnTo>
                  <a:pt x="2042868" y="797560"/>
                </a:lnTo>
                <a:close/>
              </a:path>
              <a:path w="2092960" h="834389">
                <a:moveTo>
                  <a:pt x="104743" y="797560"/>
                </a:moveTo>
                <a:lnTo>
                  <a:pt x="102336" y="797560"/>
                </a:lnTo>
                <a:lnTo>
                  <a:pt x="101688" y="796289"/>
                </a:lnTo>
                <a:lnTo>
                  <a:pt x="104743" y="797560"/>
                </a:lnTo>
                <a:close/>
              </a:path>
              <a:path w="2092960" h="834389">
                <a:moveTo>
                  <a:pt x="2031259" y="806450"/>
                </a:moveTo>
                <a:lnTo>
                  <a:pt x="1956104" y="806450"/>
                </a:lnTo>
                <a:lnTo>
                  <a:pt x="1962848" y="805179"/>
                </a:lnTo>
                <a:lnTo>
                  <a:pt x="1962137" y="805179"/>
                </a:lnTo>
                <a:lnTo>
                  <a:pt x="1968753" y="803910"/>
                </a:lnTo>
                <a:lnTo>
                  <a:pt x="1968055" y="803910"/>
                </a:lnTo>
                <a:lnTo>
                  <a:pt x="1974557" y="802639"/>
                </a:lnTo>
                <a:lnTo>
                  <a:pt x="1973872" y="802639"/>
                </a:lnTo>
                <a:lnTo>
                  <a:pt x="1980260" y="801370"/>
                </a:lnTo>
                <a:lnTo>
                  <a:pt x="1979574" y="801370"/>
                </a:lnTo>
                <a:lnTo>
                  <a:pt x="1985835" y="798829"/>
                </a:lnTo>
                <a:lnTo>
                  <a:pt x="1985175" y="798829"/>
                </a:lnTo>
                <a:lnTo>
                  <a:pt x="1991271" y="796289"/>
                </a:lnTo>
                <a:lnTo>
                  <a:pt x="1990636" y="797560"/>
                </a:lnTo>
                <a:lnTo>
                  <a:pt x="2042868" y="797560"/>
                </a:lnTo>
                <a:lnTo>
                  <a:pt x="2038819" y="801370"/>
                </a:lnTo>
                <a:lnTo>
                  <a:pt x="2033206" y="805179"/>
                </a:lnTo>
                <a:lnTo>
                  <a:pt x="2031259" y="806450"/>
                </a:lnTo>
                <a:close/>
              </a:path>
              <a:path w="2092960" h="834389">
                <a:moveTo>
                  <a:pt x="142963" y="806450"/>
                </a:moveTo>
                <a:lnTo>
                  <a:pt x="136855" y="806450"/>
                </a:lnTo>
                <a:lnTo>
                  <a:pt x="136131" y="805179"/>
                </a:lnTo>
                <a:lnTo>
                  <a:pt x="142963" y="806450"/>
                </a:lnTo>
                <a:close/>
              </a:path>
              <a:path w="2092960" h="834389">
                <a:moveTo>
                  <a:pt x="1956104" y="806450"/>
                </a:moveTo>
                <a:lnTo>
                  <a:pt x="1949996" y="806450"/>
                </a:lnTo>
                <a:lnTo>
                  <a:pt x="1956828" y="805179"/>
                </a:lnTo>
                <a:lnTo>
                  <a:pt x="1956104" y="8064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7" name="object 24"/>
          <p:cNvSpPr txBox="1"/>
          <p:nvPr/>
        </p:nvSpPr>
        <p:spPr>
          <a:xfrm>
            <a:off x="9790253" y="5885321"/>
            <a:ext cx="1660852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拓展思考</a:t>
            </a:r>
            <a:r>
              <a:rPr sz="1400" b="1" spc="-16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情</a:t>
            </a:r>
            <a:r>
              <a:rPr sz="14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感渗</a:t>
            </a:r>
            <a:r>
              <a:rPr sz="1400" b="1" spc="-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透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" name="object 25"/>
          <p:cNvSpPr/>
          <p:nvPr/>
        </p:nvSpPr>
        <p:spPr>
          <a:xfrm>
            <a:off x="9822848" y="891057"/>
            <a:ext cx="1732593" cy="399976"/>
          </a:xfrm>
          <a:custGeom>
            <a:avLst/>
            <a:gdLst/>
            <a:ahLst/>
            <a:cxnLst/>
            <a:rect l="l" t="t" r="r" b="b"/>
            <a:pathLst>
              <a:path w="1732914" h="400050">
                <a:moveTo>
                  <a:pt x="1732826" y="323850"/>
                </a:moveTo>
                <a:lnTo>
                  <a:pt x="1732788" y="73660"/>
                </a:lnTo>
                <a:lnTo>
                  <a:pt x="1730425" y="57150"/>
                </a:lnTo>
                <a:lnTo>
                  <a:pt x="1729359" y="53340"/>
                </a:lnTo>
                <a:lnTo>
                  <a:pt x="1726844" y="45720"/>
                </a:lnTo>
                <a:lnTo>
                  <a:pt x="1726196" y="44450"/>
                </a:lnTo>
                <a:lnTo>
                  <a:pt x="1723644" y="39370"/>
                </a:lnTo>
                <a:lnTo>
                  <a:pt x="1722869" y="38100"/>
                </a:lnTo>
                <a:lnTo>
                  <a:pt x="1721345" y="35560"/>
                </a:lnTo>
                <a:lnTo>
                  <a:pt x="1719821" y="33020"/>
                </a:lnTo>
                <a:lnTo>
                  <a:pt x="1716316" y="27940"/>
                </a:lnTo>
                <a:lnTo>
                  <a:pt x="1715439" y="26670"/>
                </a:lnTo>
                <a:lnTo>
                  <a:pt x="1710524" y="21590"/>
                </a:lnTo>
                <a:lnTo>
                  <a:pt x="1675663" y="1270"/>
                </a:lnTo>
                <a:lnTo>
                  <a:pt x="1671967" y="1270"/>
                </a:lnTo>
                <a:lnTo>
                  <a:pt x="1668208" y="0"/>
                </a:lnTo>
                <a:lnTo>
                  <a:pt x="64528" y="0"/>
                </a:lnTo>
                <a:lnTo>
                  <a:pt x="60769" y="1270"/>
                </a:lnTo>
                <a:lnTo>
                  <a:pt x="57073" y="1270"/>
                </a:lnTo>
                <a:lnTo>
                  <a:pt x="22225" y="21590"/>
                </a:lnTo>
                <a:lnTo>
                  <a:pt x="2311" y="57150"/>
                </a:lnTo>
                <a:lnTo>
                  <a:pt x="1460" y="59690"/>
                </a:lnTo>
                <a:lnTo>
                  <a:pt x="787" y="63500"/>
                </a:lnTo>
                <a:lnTo>
                  <a:pt x="304" y="67310"/>
                </a:lnTo>
                <a:lnTo>
                  <a:pt x="0" y="71120"/>
                </a:lnTo>
                <a:lnTo>
                  <a:pt x="101" y="328930"/>
                </a:lnTo>
                <a:lnTo>
                  <a:pt x="304" y="331470"/>
                </a:lnTo>
                <a:lnTo>
                  <a:pt x="787" y="335280"/>
                </a:lnTo>
                <a:lnTo>
                  <a:pt x="1460" y="339090"/>
                </a:lnTo>
                <a:lnTo>
                  <a:pt x="2311" y="341630"/>
                </a:lnTo>
                <a:lnTo>
                  <a:pt x="3378" y="345440"/>
                </a:lnTo>
                <a:lnTo>
                  <a:pt x="27622" y="382270"/>
                </a:lnTo>
                <a:lnTo>
                  <a:pt x="57073" y="397510"/>
                </a:lnTo>
                <a:lnTo>
                  <a:pt x="60769" y="397510"/>
                </a:lnTo>
                <a:lnTo>
                  <a:pt x="64528" y="398780"/>
                </a:lnTo>
                <a:lnTo>
                  <a:pt x="72199" y="398780"/>
                </a:lnTo>
                <a:lnTo>
                  <a:pt x="75933" y="400050"/>
                </a:lnTo>
                <a:lnTo>
                  <a:pt x="1656803" y="400050"/>
                </a:lnTo>
                <a:lnTo>
                  <a:pt x="1660537" y="398780"/>
                </a:lnTo>
                <a:lnTo>
                  <a:pt x="1668208" y="398780"/>
                </a:lnTo>
                <a:lnTo>
                  <a:pt x="1671967" y="397510"/>
                </a:lnTo>
                <a:lnTo>
                  <a:pt x="1675663" y="397510"/>
                </a:lnTo>
                <a:lnTo>
                  <a:pt x="1679448" y="396240"/>
                </a:lnTo>
                <a:lnTo>
                  <a:pt x="1715439" y="372110"/>
                </a:lnTo>
                <a:lnTo>
                  <a:pt x="1716316" y="370840"/>
                </a:lnTo>
                <a:lnTo>
                  <a:pt x="1719821" y="365760"/>
                </a:lnTo>
                <a:lnTo>
                  <a:pt x="1721345" y="363220"/>
                </a:lnTo>
                <a:lnTo>
                  <a:pt x="1722869" y="360680"/>
                </a:lnTo>
                <a:lnTo>
                  <a:pt x="1723644" y="359410"/>
                </a:lnTo>
                <a:lnTo>
                  <a:pt x="1726196" y="354330"/>
                </a:lnTo>
                <a:lnTo>
                  <a:pt x="1726844" y="353060"/>
                </a:lnTo>
                <a:lnTo>
                  <a:pt x="1727682" y="350520"/>
                </a:lnTo>
                <a:lnTo>
                  <a:pt x="1728939" y="346710"/>
                </a:lnTo>
                <a:lnTo>
                  <a:pt x="1729320" y="345541"/>
                </a:lnTo>
                <a:lnTo>
                  <a:pt x="1730057" y="342900"/>
                </a:lnTo>
                <a:lnTo>
                  <a:pt x="1730425" y="341630"/>
                </a:lnTo>
                <a:lnTo>
                  <a:pt x="1731289" y="339090"/>
                </a:lnTo>
                <a:lnTo>
                  <a:pt x="1731505" y="337820"/>
                </a:lnTo>
                <a:lnTo>
                  <a:pt x="1731949" y="335280"/>
                </a:lnTo>
                <a:lnTo>
                  <a:pt x="1732445" y="331470"/>
                </a:lnTo>
                <a:lnTo>
                  <a:pt x="1732635" y="328930"/>
                </a:lnTo>
                <a:lnTo>
                  <a:pt x="1732737" y="327660"/>
                </a:lnTo>
                <a:lnTo>
                  <a:pt x="1732762" y="326390"/>
                </a:lnTo>
                <a:lnTo>
                  <a:pt x="1732826" y="3238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  <p:sp>
        <p:nvSpPr>
          <p:cNvPr id="119" name="object 26"/>
          <p:cNvSpPr txBox="1"/>
          <p:nvPr/>
        </p:nvSpPr>
        <p:spPr>
          <a:xfrm>
            <a:off x="10192934" y="927283"/>
            <a:ext cx="991051" cy="2889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四情</a:t>
            </a:r>
            <a:r>
              <a:rPr b="1" spc="-58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推进</a:t>
            </a:r>
            <a:endParaRPr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" name="object 18"/>
          <p:cNvSpPr txBox="1"/>
          <p:nvPr/>
        </p:nvSpPr>
        <p:spPr>
          <a:xfrm>
            <a:off x="9718957" y="1653234"/>
            <a:ext cx="1978929" cy="38100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情</a:t>
            </a:r>
            <a:r>
              <a:rPr lang="zh-CN" sz="1400" b="1" dirty="0">
                <a:solidFill>
                  <a:srgbClr val="585858"/>
                </a:solidFill>
                <a:latin typeface="黑体" panose="02010609060101010101" charset="-122"/>
                <a:cs typeface="黑体" panose="02010609060101010101" charset="-122"/>
              </a:rPr>
              <a:t>景创设 递进呈现</a:t>
            </a:r>
            <a:endParaRPr lang="zh-CN" sz="1400" b="1" dirty="0">
              <a:solidFill>
                <a:srgbClr val="585858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5439673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 Methods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8" name="AutoShap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44467" y="1455139"/>
            <a:ext cx="503066" cy="358653"/>
          </a:xfrm>
          <a:prstGeom prst="flowChartMerge">
            <a:avLst/>
          </a:prstGeom>
          <a:solidFill>
            <a:srgbClr val="1CADE4"/>
          </a:solidFill>
          <a:ln>
            <a:noFill/>
          </a:ln>
          <a:effectLst/>
        </p:spPr>
        <p:txBody>
          <a:bodyPr lIns="89968" tIns="46783" rIns="89968" bIns="46783" anchor="ctr" anchorCtr="0">
            <a:normAutofit fontScale="35000" lnSpcReduction="20000"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823739" y="1629061"/>
            <a:ext cx="10886964" cy="3791517"/>
            <a:chOff x="821939" y="1322953"/>
            <a:chExt cx="10890681" cy="3792812"/>
          </a:xfrm>
        </p:grpSpPr>
        <p:sp>
          <p:nvSpPr>
            <p:cNvPr id="10" name="Oval 3"/>
            <p:cNvSpPr/>
            <p:nvPr>
              <p:custDataLst>
                <p:tags r:id="rId3"/>
              </p:custDataLst>
            </p:nvPr>
          </p:nvSpPr>
          <p:spPr>
            <a:xfrm>
              <a:off x="4185423" y="2579814"/>
              <a:ext cx="2053911" cy="1800506"/>
            </a:xfrm>
            <a:prstGeom prst="ellipse">
              <a:avLst/>
            </a:prstGeom>
            <a:solidFill>
              <a:srgbClr val="2683C6"/>
            </a:solidFill>
            <a:ln w="9525">
              <a:noFill/>
            </a:ln>
          </p:spPr>
          <p:txBody>
            <a:bodyPr lIns="89968" tIns="46783" rIns="89968" bIns="46783" anchor="ctr" anchorCtr="0">
              <a:noAutofit/>
            </a:bodyPr>
            <a:lstStyle/>
            <a:p>
              <a:pPr lvl="0" algn="ctr" eaLnBrk="0" hangingPunct="0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ysClr val="window" lastClr="FFFFFF"/>
                  </a:solidFill>
                </a:rPr>
                <a:t>自主</a:t>
              </a:r>
              <a:endParaRPr lang="zh-CN" altLang="en-US" sz="3200" b="1">
                <a:solidFill>
                  <a:sysClr val="window" lastClr="FFFFFF"/>
                </a:solidFill>
              </a:endParaRPr>
            </a:p>
            <a:p>
              <a:pPr lvl="0" algn="ctr" eaLnBrk="0" hangingPunct="0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ysClr val="window" lastClr="FFFFFF"/>
                  </a:solidFill>
                </a:rPr>
                <a:t>探究式</a:t>
              </a:r>
              <a:endParaRPr lang="zh-CN" altLang="en-US" sz="3200" b="1"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Oval 4"/>
            <p:cNvSpPr/>
            <p:nvPr>
              <p:custDataLst>
                <p:tags r:id="rId4"/>
              </p:custDataLst>
            </p:nvPr>
          </p:nvSpPr>
          <p:spPr>
            <a:xfrm>
              <a:off x="5952269" y="2588070"/>
              <a:ext cx="1983415" cy="1800506"/>
            </a:xfrm>
            <a:prstGeom prst="ellipse">
              <a:avLst/>
            </a:prstGeom>
            <a:solidFill>
              <a:srgbClr val="42BA97">
                <a:alpha val="70000"/>
              </a:srgbClr>
            </a:solidFill>
            <a:ln w="9525">
              <a:noFill/>
            </a:ln>
          </p:spPr>
          <p:txBody>
            <a:bodyPr lIns="89968" tIns="46783" rIns="89968" bIns="46783" anchor="ctr" anchorCtr="0">
              <a:normAutofit/>
            </a:bodyPr>
            <a:lstStyle/>
            <a:p>
              <a:pPr lvl="0" algn="ctr" eaLnBrk="0" hangingPunct="0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ysClr val="window" lastClr="FFFFFF"/>
                  </a:solidFill>
                </a:rPr>
                <a:t>小组</a:t>
              </a:r>
              <a:endParaRPr lang="zh-CN" altLang="en-US" sz="3200" b="1">
                <a:solidFill>
                  <a:sysClr val="window" lastClr="FFFFFF"/>
                </a:solidFill>
              </a:endParaRPr>
            </a:p>
            <a:p>
              <a:pPr lvl="0" algn="ctr" eaLnBrk="0" hangingPunct="0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ysClr val="window" lastClr="FFFFFF"/>
                  </a:solidFill>
                </a:rPr>
                <a:t>合作式</a:t>
              </a:r>
              <a:endParaRPr lang="zh-CN" altLang="en-US" sz="3200" b="1">
                <a:solidFill>
                  <a:sysClr val="window" lastClr="FFFFFF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21939" y="2139055"/>
              <a:ext cx="3435249" cy="2579890"/>
              <a:chOff x="741540" y="2403929"/>
              <a:chExt cx="3435249" cy="2579890"/>
            </a:xfrm>
          </p:grpSpPr>
          <p:sp>
            <p:nvSpPr>
              <p:cNvPr id="25" name="任意多边形: 形状 10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1330534" y="2137564"/>
                <a:ext cx="2579890" cy="3112619"/>
              </a:xfrm>
              <a:custGeom>
                <a:avLst/>
                <a:gdLst>
                  <a:gd name="connsiteX0" fmla="*/ 0 w 4056729"/>
                  <a:gd name="connsiteY0" fmla="*/ 3035688 h 3112619"/>
                  <a:gd name="connsiteX1" fmla="*/ 0 w 4056729"/>
                  <a:gd name="connsiteY1" fmla="*/ 272178 h 3112619"/>
                  <a:gd name="connsiteX2" fmla="*/ 76931 w 4056729"/>
                  <a:gd name="connsiteY2" fmla="*/ 195247 h 3112619"/>
                  <a:gd name="connsiteX3" fmla="*/ 1915121 w 4056729"/>
                  <a:gd name="connsiteY3" fmla="*/ 195247 h 3112619"/>
                  <a:gd name="connsiteX4" fmla="*/ 2028365 w 4056729"/>
                  <a:gd name="connsiteY4" fmla="*/ 0 h 3112619"/>
                  <a:gd name="connsiteX5" fmla="*/ 2141608 w 4056729"/>
                  <a:gd name="connsiteY5" fmla="*/ 195247 h 3112619"/>
                  <a:gd name="connsiteX6" fmla="*/ 3979798 w 4056729"/>
                  <a:gd name="connsiteY6" fmla="*/ 195247 h 3112619"/>
                  <a:gd name="connsiteX7" fmla="*/ 4056729 w 4056729"/>
                  <a:gd name="connsiteY7" fmla="*/ 272178 h 3112619"/>
                  <a:gd name="connsiteX8" fmla="*/ 4056729 w 4056729"/>
                  <a:gd name="connsiteY8" fmla="*/ 3035688 h 3112619"/>
                  <a:gd name="connsiteX9" fmla="*/ 3979798 w 4056729"/>
                  <a:gd name="connsiteY9" fmla="*/ 3112619 h 3112619"/>
                  <a:gd name="connsiteX10" fmla="*/ 76931 w 4056729"/>
                  <a:gd name="connsiteY10" fmla="*/ 3112619 h 3112619"/>
                  <a:gd name="connsiteX11" fmla="*/ 0 w 4056729"/>
                  <a:gd name="connsiteY11" fmla="*/ 3035688 h 311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6729" h="3112619">
                    <a:moveTo>
                      <a:pt x="0" y="3035688"/>
                    </a:moveTo>
                    <a:lnTo>
                      <a:pt x="0" y="272178"/>
                    </a:lnTo>
                    <a:cubicBezTo>
                      <a:pt x="0" y="229690"/>
                      <a:pt x="34443" y="195247"/>
                      <a:pt x="76931" y="195247"/>
                    </a:cubicBezTo>
                    <a:lnTo>
                      <a:pt x="1915121" y="195247"/>
                    </a:lnTo>
                    <a:lnTo>
                      <a:pt x="2028365" y="0"/>
                    </a:lnTo>
                    <a:lnTo>
                      <a:pt x="2141608" y="195247"/>
                    </a:lnTo>
                    <a:lnTo>
                      <a:pt x="3979798" y="195247"/>
                    </a:lnTo>
                    <a:cubicBezTo>
                      <a:pt x="4022286" y="195247"/>
                      <a:pt x="4056729" y="229690"/>
                      <a:pt x="4056729" y="272178"/>
                    </a:cubicBezTo>
                    <a:lnTo>
                      <a:pt x="4056729" y="3035688"/>
                    </a:lnTo>
                    <a:cubicBezTo>
                      <a:pt x="4056729" y="3078176"/>
                      <a:pt x="4022286" y="3112619"/>
                      <a:pt x="3979798" y="3112619"/>
                    </a:cubicBezTo>
                    <a:lnTo>
                      <a:pt x="76931" y="3112619"/>
                    </a:lnTo>
                    <a:cubicBezTo>
                      <a:pt x="34443" y="3112619"/>
                      <a:pt x="0" y="3078176"/>
                      <a:pt x="0" y="3035688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1540" y="2403929"/>
                <a:ext cx="3363485" cy="88151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lIns="0" tIns="0" rIns="0" bIns="0" anchor="ctr" anchorCtr="0"/>
              <a:lstStyle/>
              <a:p>
                <a:r>
                  <a:rPr lang="zh-CN" altLang="en-US">
                    <a:sym typeface="微软雅黑" panose="020B0503020204020204" charset="-122"/>
                  </a:rPr>
                  <a:t>以学生为中心</a:t>
                </a:r>
                <a:endParaRPr lang="zh-CN" altLang="en-US">
                  <a:sym typeface="微软雅黑" panose="020B0503020204020204" charset="-122"/>
                </a:endParaRPr>
              </a:p>
              <a:p>
                <a:r>
                  <a:rPr lang="zh-CN" altLang="en-US">
                    <a:sym typeface="微软雅黑" panose="020B0503020204020204" charset="-122"/>
                  </a:rPr>
                  <a:t>培养主人翁的学习意识</a:t>
                </a:r>
                <a:endParaRPr lang="zh-CN" altLang="en-US">
                  <a:sym typeface="微软雅黑" panose="020B0503020204020204" charset="-122"/>
                </a:endParaRPr>
              </a:p>
            </p:txBody>
          </p:sp>
        </p:grpSp>
        <p:sp>
          <p:nvSpPr>
            <p:cNvPr id="28" name="任意多边形: 形状 13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8895955" y="1177515"/>
              <a:ext cx="1190176" cy="3112621"/>
            </a:xfrm>
            <a:custGeom>
              <a:avLst/>
              <a:gdLst>
                <a:gd name="connsiteX0" fmla="*/ 0 w 4056729"/>
                <a:gd name="connsiteY0" fmla="*/ 3035688 h 3112619"/>
                <a:gd name="connsiteX1" fmla="*/ 0 w 4056729"/>
                <a:gd name="connsiteY1" fmla="*/ 272178 h 3112619"/>
                <a:gd name="connsiteX2" fmla="*/ 76931 w 4056729"/>
                <a:gd name="connsiteY2" fmla="*/ 195247 h 3112619"/>
                <a:gd name="connsiteX3" fmla="*/ 1915121 w 4056729"/>
                <a:gd name="connsiteY3" fmla="*/ 195247 h 3112619"/>
                <a:gd name="connsiteX4" fmla="*/ 2028365 w 4056729"/>
                <a:gd name="connsiteY4" fmla="*/ 0 h 3112619"/>
                <a:gd name="connsiteX5" fmla="*/ 2141608 w 4056729"/>
                <a:gd name="connsiteY5" fmla="*/ 195247 h 3112619"/>
                <a:gd name="connsiteX6" fmla="*/ 3979798 w 4056729"/>
                <a:gd name="connsiteY6" fmla="*/ 195247 h 3112619"/>
                <a:gd name="connsiteX7" fmla="*/ 4056729 w 4056729"/>
                <a:gd name="connsiteY7" fmla="*/ 272178 h 3112619"/>
                <a:gd name="connsiteX8" fmla="*/ 4056729 w 4056729"/>
                <a:gd name="connsiteY8" fmla="*/ 3035688 h 3112619"/>
                <a:gd name="connsiteX9" fmla="*/ 3979798 w 4056729"/>
                <a:gd name="connsiteY9" fmla="*/ 3112619 h 3112619"/>
                <a:gd name="connsiteX10" fmla="*/ 76931 w 4056729"/>
                <a:gd name="connsiteY10" fmla="*/ 3112619 h 3112619"/>
                <a:gd name="connsiteX11" fmla="*/ 0 w 4056729"/>
                <a:gd name="connsiteY11" fmla="*/ 3035688 h 311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6729" h="3112619">
                  <a:moveTo>
                    <a:pt x="0" y="3035688"/>
                  </a:moveTo>
                  <a:lnTo>
                    <a:pt x="0" y="272178"/>
                  </a:lnTo>
                  <a:cubicBezTo>
                    <a:pt x="0" y="229690"/>
                    <a:pt x="34443" y="195247"/>
                    <a:pt x="76931" y="195247"/>
                  </a:cubicBezTo>
                  <a:lnTo>
                    <a:pt x="1915121" y="195247"/>
                  </a:lnTo>
                  <a:lnTo>
                    <a:pt x="2028365" y="0"/>
                  </a:lnTo>
                  <a:lnTo>
                    <a:pt x="2141608" y="195247"/>
                  </a:lnTo>
                  <a:lnTo>
                    <a:pt x="3979798" y="195247"/>
                  </a:lnTo>
                  <a:cubicBezTo>
                    <a:pt x="4022286" y="195247"/>
                    <a:pt x="4056729" y="229690"/>
                    <a:pt x="4056729" y="272178"/>
                  </a:cubicBezTo>
                  <a:lnTo>
                    <a:pt x="4056729" y="3035688"/>
                  </a:lnTo>
                  <a:cubicBezTo>
                    <a:pt x="4056729" y="3078176"/>
                    <a:pt x="4022286" y="3112619"/>
                    <a:pt x="3979798" y="3112619"/>
                  </a:cubicBezTo>
                  <a:lnTo>
                    <a:pt x="76931" y="3112619"/>
                  </a:lnTo>
                  <a:cubicBezTo>
                    <a:pt x="34443" y="3112619"/>
                    <a:pt x="0" y="3078176"/>
                    <a:pt x="0" y="3035688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1"/>
            <p:cNvSpPr txBox="1"/>
            <p:nvPr>
              <p:custDataLst>
                <p:tags r:id="rId8"/>
              </p:custDataLst>
            </p:nvPr>
          </p:nvSpPr>
          <p:spPr>
            <a:xfrm flipH="1">
              <a:off x="8328811" y="1322953"/>
              <a:ext cx="3383809" cy="210916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 anchor="ctr" anchorCtr="0"/>
            <a:lstStyle/>
            <a:p>
              <a:endParaRPr lang="zh-CN" altLang="en-US" sz="2400">
                <a:sym typeface="微软雅黑" panose="020B0503020204020204" charset="-122"/>
              </a:endParaRPr>
            </a:p>
            <a:p>
              <a:r>
                <a:rPr lang="zh-CN" altLang="en-US" sz="2400">
                  <a:sym typeface="微软雅黑" panose="020B0503020204020204" charset="-122"/>
                </a:rPr>
                <a:t>个体学习</a:t>
              </a:r>
              <a:r>
                <a:rPr lang="en-US" altLang="zh-CN" sz="2400">
                  <a:sym typeface="微软雅黑" panose="020B0503020204020204" charset="-122"/>
                </a:rPr>
                <a:t> </a:t>
              </a:r>
              <a:r>
                <a:rPr lang="zh-CN" altLang="en-US" sz="2400">
                  <a:sym typeface="微软雅黑" panose="020B0503020204020204" charset="-122"/>
                </a:rPr>
                <a:t>小组合作</a:t>
              </a:r>
              <a:endParaRPr lang="zh-CN" altLang="en-US" sz="2400">
                <a:sym typeface="微软雅黑" panose="020B0503020204020204" charset="-122"/>
              </a:endParaRPr>
            </a:p>
            <a:p>
              <a:r>
                <a:rPr lang="zh-CN" altLang="en-US" sz="2400">
                  <a:sym typeface="微软雅黑" panose="020B0503020204020204" charset="-122"/>
                </a:rPr>
                <a:t>小组分享</a:t>
              </a:r>
              <a:r>
                <a:rPr lang="en-US" altLang="zh-CN" sz="2400">
                  <a:sym typeface="微软雅黑" panose="020B0503020204020204" charset="-122"/>
                </a:rPr>
                <a:t> Peer-learning</a:t>
              </a:r>
              <a:endParaRPr lang="zh-CN" altLang="en-US" sz="2400">
                <a:sym typeface="微软雅黑" panose="020B0503020204020204" charset="-122"/>
              </a:endParaRPr>
            </a:p>
          </p:txBody>
        </p:sp>
        <p:sp>
          <p:nvSpPr>
            <p:cNvPr id="37" name="文本框 3"/>
            <p:cNvSpPr txBox="1"/>
            <p:nvPr>
              <p:custDataLst>
                <p:tags r:id="rId9"/>
              </p:custDataLst>
            </p:nvPr>
          </p:nvSpPr>
          <p:spPr>
            <a:xfrm flipH="1">
              <a:off x="821940" y="4388576"/>
              <a:ext cx="3363485" cy="72718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 anchor="ctr" anchorCtr="0"/>
            <a:lstStyle/>
            <a:p>
              <a:r>
                <a:rPr lang="zh-CN" altLang="en-US" sz="2400">
                  <a:sym typeface="微软雅黑" panose="020B0503020204020204" charset="-122"/>
                </a:rPr>
                <a:t>基于教师启发式教学</a:t>
              </a:r>
              <a:endParaRPr lang="zh-CN" altLang="en-US" sz="2400">
                <a:sym typeface="微软雅黑" panose="020B0503020204020204" charset="-122"/>
              </a:endParaRPr>
            </a:p>
            <a:p>
              <a:r>
                <a:rPr lang="zh-CN" altLang="en-US" sz="2400">
                  <a:sym typeface="微软雅黑" panose="020B0503020204020204" charset="-122"/>
                </a:rPr>
                <a:t>发挥学生主观能动性</a:t>
              </a:r>
              <a:endParaRPr lang="zh-CN" altLang="en-US">
                <a:sym typeface="微软雅黑" panose="020B0503020204020204" charset="-122"/>
              </a:endParaRPr>
            </a:p>
          </p:txBody>
        </p:sp>
      </p:grpSp>
      <p:sp>
        <p:nvSpPr>
          <p:cNvPr id="38" name="文本框 3"/>
          <p:cNvSpPr txBox="1"/>
          <p:nvPr>
            <p:custDataLst>
              <p:tags r:id="rId10"/>
            </p:custDataLst>
          </p:nvPr>
        </p:nvSpPr>
        <p:spPr>
          <a:xfrm flipH="1">
            <a:off x="8327415" y="4724747"/>
            <a:ext cx="3362337" cy="7269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 anchor="ctr" anchorCtr="0"/>
          <a:p>
            <a:r>
              <a:rPr lang="zh-CN" altLang="en-US" sz="2400">
                <a:sym typeface="微软雅黑" panose="020B0503020204020204" charset="-122"/>
              </a:rPr>
              <a:t>发展沟通、</a:t>
            </a:r>
            <a:r>
              <a:rPr lang="zh-CN" altLang="en-US">
                <a:sym typeface="微软雅黑" panose="020B0503020204020204" charset="-122"/>
              </a:rPr>
              <a:t>组织、</a:t>
            </a:r>
            <a:r>
              <a:rPr lang="zh-CN" altLang="en-US" sz="2400">
                <a:sym typeface="微软雅黑" panose="020B0503020204020204" charset="-122"/>
              </a:rPr>
              <a:t>合作的能力与品格</a:t>
            </a:r>
            <a:endParaRPr lang="zh-CN" altLang="en-US" sz="2400"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6" name="object 15"/>
          <p:cNvSpPr txBox="1"/>
          <p:nvPr/>
        </p:nvSpPr>
        <p:spPr>
          <a:xfrm>
            <a:off x="646487" y="187290"/>
            <a:ext cx="5439673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Procedures 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545" y="977719"/>
            <a:ext cx="10348584" cy="577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object 16"/>
          <p:cNvSpPr/>
          <p:nvPr/>
        </p:nvSpPr>
        <p:spPr>
          <a:xfrm>
            <a:off x="8188" y="824077"/>
            <a:ext cx="12176410" cy="154276"/>
          </a:xfrm>
          <a:custGeom>
            <a:avLst/>
            <a:gdLst/>
            <a:ahLst/>
            <a:cxnLst/>
            <a:rect l="l" t="t" r="r" b="b"/>
            <a:pathLst>
              <a:path w="12178665" h="154305">
                <a:moveTo>
                  <a:pt x="12178030" y="154305"/>
                </a:moveTo>
                <a:lnTo>
                  <a:pt x="0" y="82550"/>
                </a:lnTo>
                <a:lnTo>
                  <a:pt x="482" y="0"/>
                </a:lnTo>
                <a:lnTo>
                  <a:pt x="12178512" y="71755"/>
                </a:lnTo>
                <a:lnTo>
                  <a:pt x="12178030" y="154305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3" name="object 7"/>
          <p:cNvSpPr/>
          <p:nvPr/>
        </p:nvSpPr>
        <p:spPr>
          <a:xfrm>
            <a:off x="214259" y="15237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4" name="object 8"/>
          <p:cNvSpPr/>
          <p:nvPr/>
        </p:nvSpPr>
        <p:spPr>
          <a:xfrm>
            <a:off x="214259" y="341312"/>
            <a:ext cx="349185" cy="134595"/>
          </a:xfrm>
          <a:custGeom>
            <a:avLst/>
            <a:gdLst/>
            <a:ahLst/>
            <a:cxnLst/>
            <a:rect l="l" t="t" r="r" b="b"/>
            <a:pathLst>
              <a:path w="349250" h="134620">
                <a:moveTo>
                  <a:pt x="348995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8995" y="0"/>
                </a:lnTo>
                <a:lnTo>
                  <a:pt x="348995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5" name="object 9"/>
          <p:cNvSpPr/>
          <p:nvPr/>
        </p:nvSpPr>
        <p:spPr>
          <a:xfrm>
            <a:off x="209688" y="528729"/>
            <a:ext cx="347916" cy="134595"/>
          </a:xfrm>
          <a:custGeom>
            <a:avLst/>
            <a:gdLst/>
            <a:ahLst/>
            <a:cxnLst/>
            <a:rect l="l" t="t" r="r" b="b"/>
            <a:pathLst>
              <a:path w="347980" h="134620">
                <a:moveTo>
                  <a:pt x="347472" y="134112"/>
                </a:moveTo>
                <a:lnTo>
                  <a:pt x="0" y="134112"/>
                </a:lnTo>
                <a:lnTo>
                  <a:pt x="0" y="0"/>
                </a:lnTo>
                <a:lnTo>
                  <a:pt x="347472" y="0"/>
                </a:lnTo>
                <a:lnTo>
                  <a:pt x="347472" y="134112"/>
                </a:lnTo>
                <a:close/>
              </a:path>
            </a:pathLst>
          </a:custGeom>
          <a:solidFill>
            <a:srgbClr val="2C6FAD"/>
          </a:solidFill>
        </p:spPr>
        <p:txBody>
          <a:bodyPr wrap="square" lIns="0" tIns="0" rIns="0" bIns="0" rtlCol="0"/>
          <a:p/>
        </p:txBody>
      </p:sp>
      <p:sp>
        <p:nvSpPr>
          <p:cNvPr id="2" name="object 15"/>
          <p:cNvSpPr txBox="1"/>
          <p:nvPr/>
        </p:nvSpPr>
        <p:spPr>
          <a:xfrm>
            <a:off x="646487" y="187290"/>
            <a:ext cx="5439673" cy="442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2C6F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 and Assessment</a:t>
            </a:r>
            <a:endParaRPr lang="en-US" sz="2800" b="1" dirty="0">
              <a:solidFill>
                <a:srgbClr val="2C6F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>
            <p:custDataLst>
              <p:tags r:id="rId1"/>
            </p:custDataLst>
          </p:nvPr>
        </p:nvSpPr>
        <p:spPr bwMode="auto">
          <a:xfrm>
            <a:off x="4471862" y="1854213"/>
            <a:ext cx="2757498" cy="2405194"/>
          </a:xfrm>
          <a:custGeom>
            <a:avLst/>
            <a:gdLst>
              <a:gd name="connsiteX0" fmla="*/ 1450258 w 2900516"/>
              <a:gd name="connsiteY0" fmla="*/ 0 h 2500445"/>
              <a:gd name="connsiteX1" fmla="*/ 1462409 w 2900516"/>
              <a:gd name="connsiteY1" fmla="*/ 20949 h 2500445"/>
              <a:gd name="connsiteX2" fmla="*/ 1462116 w 2900516"/>
              <a:gd name="connsiteY2" fmla="*/ 31519 h 2500445"/>
              <a:gd name="connsiteX3" fmla="*/ 1907074 w 2900516"/>
              <a:gd name="connsiteY3" fmla="*/ 1410810 h 2500445"/>
              <a:gd name="connsiteX4" fmla="*/ 2887063 w 2900516"/>
              <a:gd name="connsiteY4" fmla="*/ 2478543 h 2500445"/>
              <a:gd name="connsiteX5" fmla="*/ 2888147 w 2900516"/>
              <a:gd name="connsiteY5" fmla="*/ 2479119 h 2500445"/>
              <a:gd name="connsiteX6" fmla="*/ 2900516 w 2900516"/>
              <a:gd name="connsiteY6" fmla="*/ 2500445 h 2500445"/>
              <a:gd name="connsiteX7" fmla="*/ 2887416 w 2900516"/>
              <a:gd name="connsiteY7" fmla="*/ 2500445 h 2500445"/>
              <a:gd name="connsiteX8" fmla="*/ 2866097 w 2900516"/>
              <a:gd name="connsiteY8" fmla="*/ 2487227 h 2500445"/>
              <a:gd name="connsiteX9" fmla="*/ 1450258 w 2900516"/>
              <a:gd name="connsiteY9" fmla="*/ 2177660 h 2500445"/>
              <a:gd name="connsiteX10" fmla="*/ 34420 w 2900516"/>
              <a:gd name="connsiteY10" fmla="*/ 2487227 h 2500445"/>
              <a:gd name="connsiteX11" fmla="*/ 13101 w 2900516"/>
              <a:gd name="connsiteY11" fmla="*/ 2500445 h 2500445"/>
              <a:gd name="connsiteX12" fmla="*/ 0 w 2900516"/>
              <a:gd name="connsiteY12" fmla="*/ 2500445 h 2500445"/>
              <a:gd name="connsiteX13" fmla="*/ 3549 w 2900516"/>
              <a:gd name="connsiteY13" fmla="*/ 2494327 h 2500445"/>
              <a:gd name="connsiteX14" fmla="*/ 14749 w 2900516"/>
              <a:gd name="connsiteY14" fmla="*/ 2488375 h 2500445"/>
              <a:gd name="connsiteX15" fmla="*/ 994738 w 2900516"/>
              <a:gd name="connsiteY15" fmla="*/ 1420642 h 2500445"/>
              <a:gd name="connsiteX16" fmla="*/ 1439696 w 2900516"/>
              <a:gd name="connsiteY16" fmla="*/ 41351 h 2500445"/>
              <a:gd name="connsiteX17" fmla="*/ 1439084 w 2900516"/>
              <a:gd name="connsiteY17" fmla="*/ 19266 h 2500445"/>
              <a:gd name="connsiteX0-1" fmla="*/ 1450258 w 2900516"/>
              <a:gd name="connsiteY0-2" fmla="*/ 0 h 2529941"/>
              <a:gd name="connsiteX1-3" fmla="*/ 1462409 w 2900516"/>
              <a:gd name="connsiteY1-4" fmla="*/ 50445 h 2529941"/>
              <a:gd name="connsiteX2-5" fmla="*/ 1462116 w 2900516"/>
              <a:gd name="connsiteY2-6" fmla="*/ 61015 h 2529941"/>
              <a:gd name="connsiteX3-7" fmla="*/ 1907074 w 2900516"/>
              <a:gd name="connsiteY3-8" fmla="*/ 1440306 h 2529941"/>
              <a:gd name="connsiteX4-9" fmla="*/ 2887063 w 2900516"/>
              <a:gd name="connsiteY4-10" fmla="*/ 2508039 h 2529941"/>
              <a:gd name="connsiteX5-11" fmla="*/ 2888147 w 2900516"/>
              <a:gd name="connsiteY5-12" fmla="*/ 2508615 h 2529941"/>
              <a:gd name="connsiteX6-13" fmla="*/ 2900516 w 2900516"/>
              <a:gd name="connsiteY6-14" fmla="*/ 2529941 h 2529941"/>
              <a:gd name="connsiteX7-15" fmla="*/ 2887416 w 2900516"/>
              <a:gd name="connsiteY7-16" fmla="*/ 2529941 h 2529941"/>
              <a:gd name="connsiteX8-17" fmla="*/ 2866097 w 2900516"/>
              <a:gd name="connsiteY8-18" fmla="*/ 2516723 h 2529941"/>
              <a:gd name="connsiteX9-19" fmla="*/ 1450258 w 2900516"/>
              <a:gd name="connsiteY9-20" fmla="*/ 2207156 h 2529941"/>
              <a:gd name="connsiteX10-21" fmla="*/ 34420 w 2900516"/>
              <a:gd name="connsiteY10-22" fmla="*/ 2516723 h 2529941"/>
              <a:gd name="connsiteX11-23" fmla="*/ 13101 w 2900516"/>
              <a:gd name="connsiteY11-24" fmla="*/ 2529941 h 2529941"/>
              <a:gd name="connsiteX12-25" fmla="*/ 0 w 2900516"/>
              <a:gd name="connsiteY12-26" fmla="*/ 2529941 h 2529941"/>
              <a:gd name="connsiteX13-27" fmla="*/ 3549 w 2900516"/>
              <a:gd name="connsiteY13-28" fmla="*/ 2523823 h 2529941"/>
              <a:gd name="connsiteX14-29" fmla="*/ 14749 w 2900516"/>
              <a:gd name="connsiteY14-30" fmla="*/ 2517871 h 2529941"/>
              <a:gd name="connsiteX15-31" fmla="*/ 994738 w 2900516"/>
              <a:gd name="connsiteY15-32" fmla="*/ 1450138 h 2529941"/>
              <a:gd name="connsiteX16-33" fmla="*/ 1439696 w 2900516"/>
              <a:gd name="connsiteY16-34" fmla="*/ 70847 h 2529941"/>
              <a:gd name="connsiteX17-35" fmla="*/ 1439084 w 2900516"/>
              <a:gd name="connsiteY17-36" fmla="*/ 48762 h 2529941"/>
              <a:gd name="connsiteX18" fmla="*/ 1450258 w 2900516"/>
              <a:gd name="connsiteY18" fmla="*/ 0 h 2529941"/>
              <a:gd name="connsiteX0-1-1" fmla="*/ 1450258 w 2900516"/>
              <a:gd name="connsiteY0-2-2" fmla="*/ 0 h 2529941"/>
              <a:gd name="connsiteX1-3-3" fmla="*/ 1462409 w 2900516"/>
              <a:gd name="connsiteY1-4-4" fmla="*/ 50445 h 2529941"/>
              <a:gd name="connsiteX2-5-5" fmla="*/ 1462116 w 2900516"/>
              <a:gd name="connsiteY2-6-6" fmla="*/ 61015 h 2529941"/>
              <a:gd name="connsiteX3-7-7" fmla="*/ 1907074 w 2900516"/>
              <a:gd name="connsiteY3-8-8" fmla="*/ 1440306 h 2529941"/>
              <a:gd name="connsiteX4-9-9" fmla="*/ 2887063 w 2900516"/>
              <a:gd name="connsiteY4-10-10" fmla="*/ 2508039 h 2529941"/>
              <a:gd name="connsiteX5-11-11" fmla="*/ 2888147 w 2900516"/>
              <a:gd name="connsiteY5-12-12" fmla="*/ 2508615 h 2529941"/>
              <a:gd name="connsiteX6-13-13" fmla="*/ 2900516 w 2900516"/>
              <a:gd name="connsiteY6-14-14" fmla="*/ 2529941 h 2529941"/>
              <a:gd name="connsiteX7-15-15" fmla="*/ 2887416 w 2900516"/>
              <a:gd name="connsiteY7-16-16" fmla="*/ 2529941 h 2529941"/>
              <a:gd name="connsiteX8-17-17" fmla="*/ 2866097 w 2900516"/>
              <a:gd name="connsiteY8-18-18" fmla="*/ 2516723 h 2529941"/>
              <a:gd name="connsiteX9-19-19" fmla="*/ 1450258 w 2900516"/>
              <a:gd name="connsiteY9-20-20" fmla="*/ 2207156 h 2529941"/>
              <a:gd name="connsiteX10-21-21" fmla="*/ 34420 w 2900516"/>
              <a:gd name="connsiteY10-22-22" fmla="*/ 2516723 h 2529941"/>
              <a:gd name="connsiteX11-23-23" fmla="*/ 13101 w 2900516"/>
              <a:gd name="connsiteY11-24-24" fmla="*/ 2529941 h 2529941"/>
              <a:gd name="connsiteX12-25-25" fmla="*/ 0 w 2900516"/>
              <a:gd name="connsiteY12-26-26" fmla="*/ 2529941 h 2529941"/>
              <a:gd name="connsiteX13-27-27" fmla="*/ 3549 w 2900516"/>
              <a:gd name="connsiteY13-28-28" fmla="*/ 2523823 h 2529941"/>
              <a:gd name="connsiteX14-29-29" fmla="*/ 14749 w 2900516"/>
              <a:gd name="connsiteY14-30-30" fmla="*/ 2517871 h 2529941"/>
              <a:gd name="connsiteX15-31-31" fmla="*/ 1086178 w 2900516"/>
              <a:gd name="connsiteY15-32-32" fmla="*/ 1505002 h 2529941"/>
              <a:gd name="connsiteX16-33-33" fmla="*/ 1439696 w 2900516"/>
              <a:gd name="connsiteY16-34-34" fmla="*/ 70847 h 2529941"/>
              <a:gd name="connsiteX17-35-35" fmla="*/ 1439084 w 2900516"/>
              <a:gd name="connsiteY17-36-36" fmla="*/ 48762 h 2529941"/>
              <a:gd name="connsiteX18-37" fmla="*/ 1450258 w 2900516"/>
              <a:gd name="connsiteY18-38" fmla="*/ 0 h 2529941"/>
              <a:gd name="connsiteX0-39" fmla="*/ 1450258 w 2900516"/>
              <a:gd name="connsiteY0-40" fmla="*/ 0 h 2529941"/>
              <a:gd name="connsiteX1-41" fmla="*/ 1462409 w 2900516"/>
              <a:gd name="connsiteY1-42" fmla="*/ 50445 h 2529941"/>
              <a:gd name="connsiteX2-43" fmla="*/ 1462116 w 2900516"/>
              <a:gd name="connsiteY2-44" fmla="*/ 61015 h 2529941"/>
              <a:gd name="connsiteX3-45" fmla="*/ 1833922 w 2900516"/>
              <a:gd name="connsiteY3-46" fmla="*/ 1504314 h 2529941"/>
              <a:gd name="connsiteX4-47" fmla="*/ 2887063 w 2900516"/>
              <a:gd name="connsiteY4-48" fmla="*/ 2508039 h 2529941"/>
              <a:gd name="connsiteX5-49" fmla="*/ 2888147 w 2900516"/>
              <a:gd name="connsiteY5-50" fmla="*/ 2508615 h 2529941"/>
              <a:gd name="connsiteX6-51" fmla="*/ 2900516 w 2900516"/>
              <a:gd name="connsiteY6-52" fmla="*/ 2529941 h 2529941"/>
              <a:gd name="connsiteX7-53" fmla="*/ 2887416 w 2900516"/>
              <a:gd name="connsiteY7-54" fmla="*/ 2529941 h 2529941"/>
              <a:gd name="connsiteX8-55" fmla="*/ 2866097 w 2900516"/>
              <a:gd name="connsiteY8-56" fmla="*/ 2516723 h 2529941"/>
              <a:gd name="connsiteX9-57" fmla="*/ 1450258 w 2900516"/>
              <a:gd name="connsiteY9-58" fmla="*/ 2207156 h 2529941"/>
              <a:gd name="connsiteX10-59" fmla="*/ 34420 w 2900516"/>
              <a:gd name="connsiteY10-60" fmla="*/ 2516723 h 2529941"/>
              <a:gd name="connsiteX11-61" fmla="*/ 13101 w 2900516"/>
              <a:gd name="connsiteY11-62" fmla="*/ 2529941 h 2529941"/>
              <a:gd name="connsiteX12-63" fmla="*/ 0 w 2900516"/>
              <a:gd name="connsiteY12-64" fmla="*/ 2529941 h 2529941"/>
              <a:gd name="connsiteX13-65" fmla="*/ 3549 w 2900516"/>
              <a:gd name="connsiteY13-66" fmla="*/ 2523823 h 2529941"/>
              <a:gd name="connsiteX14-67" fmla="*/ 14749 w 2900516"/>
              <a:gd name="connsiteY14-68" fmla="*/ 2517871 h 2529941"/>
              <a:gd name="connsiteX15-69" fmla="*/ 1086178 w 2900516"/>
              <a:gd name="connsiteY15-70" fmla="*/ 1505002 h 2529941"/>
              <a:gd name="connsiteX16-71" fmla="*/ 1439696 w 2900516"/>
              <a:gd name="connsiteY16-72" fmla="*/ 70847 h 2529941"/>
              <a:gd name="connsiteX17-73" fmla="*/ 1439084 w 2900516"/>
              <a:gd name="connsiteY17-74" fmla="*/ 48762 h 2529941"/>
              <a:gd name="connsiteX18-75" fmla="*/ 1450258 w 2900516"/>
              <a:gd name="connsiteY18-76" fmla="*/ 0 h 2529941"/>
              <a:gd name="connsiteX0-77" fmla="*/ 1450258 w 2900516"/>
              <a:gd name="connsiteY0-78" fmla="*/ 0 h 2529941"/>
              <a:gd name="connsiteX1-79" fmla="*/ 1462409 w 2900516"/>
              <a:gd name="connsiteY1-80" fmla="*/ 50445 h 2529941"/>
              <a:gd name="connsiteX2-81" fmla="*/ 1462116 w 2900516"/>
              <a:gd name="connsiteY2-82" fmla="*/ 61015 h 2529941"/>
              <a:gd name="connsiteX3-83" fmla="*/ 1833922 w 2900516"/>
              <a:gd name="connsiteY3-84" fmla="*/ 1504314 h 2529941"/>
              <a:gd name="connsiteX4-85" fmla="*/ 2887063 w 2900516"/>
              <a:gd name="connsiteY4-86" fmla="*/ 2508039 h 2529941"/>
              <a:gd name="connsiteX5-87" fmla="*/ 2888147 w 2900516"/>
              <a:gd name="connsiteY5-88" fmla="*/ 2508615 h 2529941"/>
              <a:gd name="connsiteX6-89" fmla="*/ 2900516 w 2900516"/>
              <a:gd name="connsiteY6-90" fmla="*/ 2529941 h 2529941"/>
              <a:gd name="connsiteX7-91" fmla="*/ 2887416 w 2900516"/>
              <a:gd name="connsiteY7-92" fmla="*/ 2529941 h 2529941"/>
              <a:gd name="connsiteX8-93" fmla="*/ 2866097 w 2900516"/>
              <a:gd name="connsiteY8-94" fmla="*/ 2516723 h 2529941"/>
              <a:gd name="connsiteX9-95" fmla="*/ 1431970 w 2900516"/>
              <a:gd name="connsiteY9-96" fmla="*/ 2069996 h 2529941"/>
              <a:gd name="connsiteX10-97" fmla="*/ 34420 w 2900516"/>
              <a:gd name="connsiteY10-98" fmla="*/ 2516723 h 2529941"/>
              <a:gd name="connsiteX11-99" fmla="*/ 13101 w 2900516"/>
              <a:gd name="connsiteY11-100" fmla="*/ 2529941 h 2529941"/>
              <a:gd name="connsiteX12-101" fmla="*/ 0 w 2900516"/>
              <a:gd name="connsiteY12-102" fmla="*/ 2529941 h 2529941"/>
              <a:gd name="connsiteX13-103" fmla="*/ 3549 w 2900516"/>
              <a:gd name="connsiteY13-104" fmla="*/ 2523823 h 2529941"/>
              <a:gd name="connsiteX14-105" fmla="*/ 14749 w 2900516"/>
              <a:gd name="connsiteY14-106" fmla="*/ 2517871 h 2529941"/>
              <a:gd name="connsiteX15-107" fmla="*/ 1086178 w 2900516"/>
              <a:gd name="connsiteY15-108" fmla="*/ 1505002 h 2529941"/>
              <a:gd name="connsiteX16-109" fmla="*/ 1439696 w 2900516"/>
              <a:gd name="connsiteY16-110" fmla="*/ 70847 h 2529941"/>
              <a:gd name="connsiteX17-111" fmla="*/ 1439084 w 2900516"/>
              <a:gd name="connsiteY17-112" fmla="*/ 48762 h 2529941"/>
              <a:gd name="connsiteX18-113" fmla="*/ 1450258 w 2900516"/>
              <a:gd name="connsiteY18-114" fmla="*/ 0 h 2529941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  <a:cxn ang="0">
                <a:pos x="connsiteX7-15-15" y="connsiteY7-16-16"/>
              </a:cxn>
              <a:cxn ang="0">
                <a:pos x="connsiteX8-17-17" y="connsiteY8-18-18"/>
              </a:cxn>
              <a:cxn ang="0">
                <a:pos x="connsiteX9-19-19" y="connsiteY9-20-20"/>
              </a:cxn>
              <a:cxn ang="0">
                <a:pos x="connsiteX10-21-21" y="connsiteY10-22-22"/>
              </a:cxn>
              <a:cxn ang="0">
                <a:pos x="connsiteX11-23-23" y="connsiteY11-24-24"/>
              </a:cxn>
              <a:cxn ang="0">
                <a:pos x="connsiteX12-25-25" y="connsiteY12-26-26"/>
              </a:cxn>
              <a:cxn ang="0">
                <a:pos x="connsiteX13-27-27" y="connsiteY13-28-28"/>
              </a:cxn>
              <a:cxn ang="0">
                <a:pos x="connsiteX14-29-29" y="connsiteY14-30-30"/>
              </a:cxn>
              <a:cxn ang="0">
                <a:pos x="connsiteX15-31-31" y="connsiteY15-32-32"/>
              </a:cxn>
              <a:cxn ang="0">
                <a:pos x="connsiteX16-33-33" y="connsiteY16-34-34"/>
              </a:cxn>
              <a:cxn ang="0">
                <a:pos x="connsiteX17-35-35" y="connsiteY17-36-36"/>
              </a:cxn>
              <a:cxn ang="0">
                <a:pos x="connsiteX18-37" y="connsiteY18-38"/>
              </a:cxn>
            </a:cxnLst>
            <a:rect l="l" t="t" r="r" b="b"/>
            <a:pathLst>
              <a:path w="2900516" h="2529941">
                <a:moveTo>
                  <a:pt x="1450258" y="0"/>
                </a:moveTo>
                <a:lnTo>
                  <a:pt x="1462409" y="50445"/>
                </a:lnTo>
                <a:cubicBezTo>
                  <a:pt x="1462311" y="53968"/>
                  <a:pt x="1462214" y="57492"/>
                  <a:pt x="1462116" y="61015"/>
                </a:cubicBezTo>
                <a:cubicBezTo>
                  <a:pt x="1468087" y="446973"/>
                  <a:pt x="1547085" y="1011737"/>
                  <a:pt x="1833922" y="1504314"/>
                </a:cubicBezTo>
                <a:cubicBezTo>
                  <a:pt x="2120759" y="1996892"/>
                  <a:pt x="2554335" y="2312358"/>
                  <a:pt x="2887063" y="2508039"/>
                </a:cubicBezTo>
                <a:lnTo>
                  <a:pt x="2888147" y="2508615"/>
                </a:lnTo>
                <a:lnTo>
                  <a:pt x="2900516" y="2529941"/>
                </a:lnTo>
                <a:lnTo>
                  <a:pt x="2887416" y="2529941"/>
                </a:lnTo>
                <a:lnTo>
                  <a:pt x="2866097" y="2516723"/>
                </a:lnTo>
                <a:cubicBezTo>
                  <a:pt x="2529563" y="2327663"/>
                  <a:pt x="2001977" y="2069996"/>
                  <a:pt x="1431970" y="2069996"/>
                </a:cubicBezTo>
                <a:cubicBezTo>
                  <a:pt x="861964" y="2069996"/>
                  <a:pt x="370953" y="2327663"/>
                  <a:pt x="34420" y="2516723"/>
                </a:cubicBezTo>
                <a:lnTo>
                  <a:pt x="13101" y="2529941"/>
                </a:lnTo>
                <a:lnTo>
                  <a:pt x="0" y="2529941"/>
                </a:lnTo>
                <a:lnTo>
                  <a:pt x="3549" y="2523823"/>
                </a:lnTo>
                <a:lnTo>
                  <a:pt x="14749" y="2517871"/>
                </a:lnTo>
                <a:cubicBezTo>
                  <a:pt x="347476" y="2322190"/>
                  <a:pt x="799341" y="1997580"/>
                  <a:pt x="1086178" y="1505002"/>
                </a:cubicBezTo>
                <a:cubicBezTo>
                  <a:pt x="1373014" y="1012425"/>
                  <a:pt x="1433725" y="456805"/>
                  <a:pt x="1439696" y="70847"/>
                </a:cubicBezTo>
                <a:lnTo>
                  <a:pt x="1439084" y="48762"/>
                </a:lnTo>
                <a:cubicBezTo>
                  <a:pt x="1442809" y="42340"/>
                  <a:pt x="1446533" y="6422"/>
                  <a:pt x="1450258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8" tIns="45703" rIns="91408" bIns="45703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泪滴形 9"/>
          <p:cNvSpPr/>
          <p:nvPr>
            <p:custDataLst>
              <p:tags r:id="rId2"/>
            </p:custDataLst>
          </p:nvPr>
        </p:nvSpPr>
        <p:spPr>
          <a:xfrm rot="16221277">
            <a:off x="4231915" y="2206517"/>
            <a:ext cx="1312732" cy="1341297"/>
          </a:xfrm>
          <a:prstGeom prst="teardrop">
            <a:avLst/>
          </a:prstGeom>
          <a:solidFill>
            <a:srgbClr val="1F74A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泪滴形 10"/>
          <p:cNvSpPr/>
          <p:nvPr>
            <p:custDataLst>
              <p:tags r:id="rId3"/>
            </p:custDataLst>
          </p:nvPr>
        </p:nvSpPr>
        <p:spPr>
          <a:xfrm rot="16221277">
            <a:off x="4202080" y="2167161"/>
            <a:ext cx="1312732" cy="1341297"/>
          </a:xfrm>
          <a:prstGeom prst="teardrop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965966" y="2490295"/>
            <a:ext cx="3012681" cy="395483"/>
          </a:xfrm>
          <a:prstGeom prst="rect">
            <a:avLst/>
          </a:prstGeom>
        </p:spPr>
        <p:txBody>
          <a:bodyPr wrap="square" lIns="89968" tIns="46783" rIns="89968" bIns="0" anchor="b" anchorCtr="0"/>
          <a:lstStyle/>
          <a:p>
            <a:pPr algn="r">
              <a:lnSpc>
                <a:spcPct val="120000"/>
              </a:lnSpc>
            </a:pPr>
            <a:r>
              <a:rPr lang="zh-CN" altLang="en-US" sz="28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师生共评</a:t>
            </a:r>
            <a:endParaRPr lang="zh-CN" altLang="en-US" sz="280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泪滴形 21"/>
          <p:cNvSpPr/>
          <p:nvPr>
            <p:custDataLst>
              <p:tags r:id="rId5"/>
            </p:custDataLst>
          </p:nvPr>
        </p:nvSpPr>
        <p:spPr>
          <a:xfrm rot="129116">
            <a:off x="6307021" y="2210961"/>
            <a:ext cx="1320349" cy="1320349"/>
          </a:xfrm>
          <a:prstGeom prst="teardrop">
            <a:avLst/>
          </a:prstGeom>
          <a:solidFill>
            <a:srgbClr val="3498DB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泪滴形 23"/>
          <p:cNvSpPr/>
          <p:nvPr>
            <p:custDataLst>
              <p:tags r:id="rId6"/>
            </p:custDataLst>
          </p:nvPr>
        </p:nvSpPr>
        <p:spPr>
          <a:xfrm rot="129116">
            <a:off x="6357169" y="2183666"/>
            <a:ext cx="1320349" cy="1320349"/>
          </a:xfrm>
          <a:prstGeom prst="teardrop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8041597" y="2490009"/>
            <a:ext cx="1796717" cy="395532"/>
          </a:xfrm>
          <a:prstGeom prst="rect">
            <a:avLst/>
          </a:prstGeom>
        </p:spPr>
        <p:txBody>
          <a:bodyPr wrap="square" lIns="89968" tIns="46783" rIns="89968" bIns="0" anchor="b" anchorCtr="0"/>
          <a:lstStyle/>
          <a:p>
            <a:pPr>
              <a:lnSpc>
                <a:spcPct val="120000"/>
              </a:lnSpc>
            </a:pPr>
            <a:r>
              <a:rPr lang="zh-CN" altLang="en-US" sz="280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生生互评</a:t>
            </a:r>
            <a:endParaRPr lang="zh-CN" altLang="en-US" sz="2800" b="1" spc="300">
              <a:solidFill>
                <a:srgbClr val="3498D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泪滴形 28"/>
          <p:cNvSpPr/>
          <p:nvPr>
            <p:custDataLst>
              <p:tags r:id="rId8"/>
            </p:custDataLst>
          </p:nvPr>
        </p:nvSpPr>
        <p:spPr>
          <a:xfrm rot="8106743">
            <a:off x="5186629" y="3917259"/>
            <a:ext cx="1341297" cy="1322253"/>
          </a:xfrm>
          <a:prstGeom prst="teardrop">
            <a:avLst/>
          </a:pr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泪滴形 29"/>
          <p:cNvSpPr/>
          <p:nvPr>
            <p:custDataLst>
              <p:tags r:id="rId9"/>
            </p:custDataLst>
          </p:nvPr>
        </p:nvSpPr>
        <p:spPr>
          <a:xfrm rot="8106743">
            <a:off x="5185994" y="3959154"/>
            <a:ext cx="1341297" cy="1322253"/>
          </a:xfrm>
          <a:prstGeom prst="teardrop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5019557" y="5713942"/>
            <a:ext cx="2026545" cy="395532"/>
          </a:xfrm>
          <a:prstGeom prst="rect">
            <a:avLst/>
          </a:prstGeom>
        </p:spPr>
        <p:txBody>
          <a:bodyPr wrap="square" lIns="89968" tIns="46783" rIns="89968" bIns="0" anchor="b" anchorCtr="0"/>
          <a:lstStyle/>
          <a:p>
            <a:pPr>
              <a:lnSpc>
                <a:spcPct val="120000"/>
              </a:lnSpc>
            </a:pPr>
            <a:r>
              <a:rPr lang="zh-CN" altLang="en-US" sz="2800" b="1" spc="30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学生自评</a:t>
            </a:r>
            <a:endParaRPr lang="zh-CN" altLang="en-US" sz="2800" b="1" spc="300">
              <a:solidFill>
                <a:srgbClr val="9BBB59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>
            <p:custDataLst>
              <p:tags r:id="rId11"/>
            </p:custDataLst>
          </p:nvPr>
        </p:nvSpPr>
        <p:spPr bwMode="auto">
          <a:xfrm>
            <a:off x="4562580" y="2561718"/>
            <a:ext cx="631672" cy="494351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p>
            <a:pPr algn="ctr"/>
          </a:p>
        </p:txBody>
      </p:sp>
      <p:sp>
        <p:nvSpPr>
          <p:cNvPr id="35" name="任意多边形 34"/>
          <p:cNvSpPr/>
          <p:nvPr>
            <p:custDataLst>
              <p:tags r:id="rId12"/>
            </p:custDataLst>
          </p:nvPr>
        </p:nvSpPr>
        <p:spPr bwMode="auto">
          <a:xfrm>
            <a:off x="5599839" y="4384498"/>
            <a:ext cx="514890" cy="47108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p>
            <a:pPr algn="ctr"/>
          </a:p>
        </p:txBody>
      </p:sp>
      <p:sp>
        <p:nvSpPr>
          <p:cNvPr id="36" name="任意多边形 35"/>
          <p:cNvSpPr/>
          <p:nvPr>
            <p:custDataLst>
              <p:tags r:id="rId13"/>
            </p:custDataLst>
          </p:nvPr>
        </p:nvSpPr>
        <p:spPr bwMode="auto">
          <a:xfrm>
            <a:off x="6786435" y="2561751"/>
            <a:ext cx="605678" cy="508541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2"/>
          <p:cNvSpPr txBox="1"/>
          <p:nvPr/>
        </p:nvSpPr>
        <p:spPr>
          <a:xfrm>
            <a:off x="335950" y="3141208"/>
            <a:ext cx="11519147" cy="2164715"/>
          </a:xfrm>
          <a:prstGeom prst="rect">
            <a:avLst/>
          </a:prstGeom>
          <a:noFill/>
        </p:spPr>
        <p:txBody>
          <a:bodyPr wrap="square" lIns="121894" tIns="60946" rIns="121894" bIns="60946" rtlCol="0">
            <a:spAutoFit/>
          </a:bodyPr>
          <a:lstStyle/>
          <a:p>
            <a:pPr marL="12700" algn="ctr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66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 learning you will teach, </a:t>
            </a:r>
            <a:endParaRPr lang="en-US" altLang="zh-CN" sz="66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12700" algn="ctr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66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and in teaching you will learn.</a:t>
            </a:r>
            <a:endParaRPr lang="en-US" altLang="zh-CN" sz="66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135633" y="5661133"/>
            <a:ext cx="7528695" cy="0"/>
          </a:xfrm>
          <a:prstGeom prst="line">
            <a:avLst/>
          </a:prstGeom>
          <a:noFill/>
          <a:ln w="9525" cap="flat" cmpd="sng" algn="ctr">
            <a:solidFill>
              <a:srgbClr val="F8F8F8">
                <a:lumMod val="75000"/>
              </a:srgbClr>
            </a:solidFill>
            <a:prstDash val="lgDash"/>
          </a:ln>
          <a:effectLst/>
        </p:spPr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82" y="-99319"/>
            <a:ext cx="4366326" cy="28678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59758" y="5732988"/>
            <a:ext cx="47311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ctr">
              <a:spcBef>
                <a:spcPts val="100"/>
              </a:spcBef>
              <a:buClrTx/>
              <a:buSzTx/>
              <a:buNone/>
            </a:pPr>
            <a:r>
              <a:rPr lang="en-US" altLang="zh-CN" sz="4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--P. Collins</a:t>
            </a:r>
            <a:endParaRPr lang="en-US" altLang="zh-CN" sz="4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 rot="411899">
            <a:off x="750697" y="1754868"/>
            <a:ext cx="1479759" cy="1744347"/>
          </a:xfrm>
          <a:custGeom>
            <a:avLst/>
            <a:gdLst>
              <a:gd name="connsiteX0" fmla="*/ 0 w 2750440"/>
              <a:gd name="connsiteY0" fmla="*/ 0 h 3501234"/>
              <a:gd name="connsiteX1" fmla="*/ 2750440 w 2750440"/>
              <a:gd name="connsiteY1" fmla="*/ 0 h 3501234"/>
              <a:gd name="connsiteX2" fmla="*/ 2750440 w 2750440"/>
              <a:gd name="connsiteY2" fmla="*/ 3501234 h 3501234"/>
              <a:gd name="connsiteX3" fmla="*/ 0 w 2750440"/>
              <a:gd name="connsiteY3" fmla="*/ 3501234 h 3501234"/>
              <a:gd name="connsiteX4" fmla="*/ 0 w 2750440"/>
              <a:gd name="connsiteY4" fmla="*/ 0 h 3501234"/>
              <a:gd name="connsiteX0-1" fmla="*/ 0 w 2750440"/>
              <a:gd name="connsiteY0-2" fmla="*/ 0 h 3501234"/>
              <a:gd name="connsiteX1-3" fmla="*/ 2587039 w 2750440"/>
              <a:gd name="connsiteY1-4" fmla="*/ 47867 h 3501234"/>
              <a:gd name="connsiteX2-5" fmla="*/ 2750440 w 2750440"/>
              <a:gd name="connsiteY2-6" fmla="*/ 3501234 h 3501234"/>
              <a:gd name="connsiteX3-7" fmla="*/ 0 w 2750440"/>
              <a:gd name="connsiteY3-8" fmla="*/ 3501234 h 3501234"/>
              <a:gd name="connsiteX4-9" fmla="*/ 0 w 2750440"/>
              <a:gd name="connsiteY4-10" fmla="*/ 0 h 3501234"/>
              <a:gd name="connsiteX0-11" fmla="*/ 20416 w 2770856"/>
              <a:gd name="connsiteY0-12" fmla="*/ 0 h 3501234"/>
              <a:gd name="connsiteX1-13" fmla="*/ 2607455 w 2770856"/>
              <a:gd name="connsiteY1-14" fmla="*/ 47867 h 3501234"/>
              <a:gd name="connsiteX2-15" fmla="*/ 2770856 w 2770856"/>
              <a:gd name="connsiteY2-16" fmla="*/ 3501234 h 3501234"/>
              <a:gd name="connsiteX3-17" fmla="*/ 0 w 2770856"/>
              <a:gd name="connsiteY3-18" fmla="*/ 3409713 h 3501234"/>
              <a:gd name="connsiteX4-19" fmla="*/ 20416 w 2770856"/>
              <a:gd name="connsiteY4-20" fmla="*/ 0 h 3501234"/>
              <a:gd name="connsiteX0-21" fmla="*/ 2389174 w 2770856"/>
              <a:gd name="connsiteY0-22" fmla="*/ 3078422 h 3453367"/>
              <a:gd name="connsiteX1-23" fmla="*/ 2607455 w 2770856"/>
              <a:gd name="connsiteY1-24" fmla="*/ 0 h 3453367"/>
              <a:gd name="connsiteX2-25" fmla="*/ 2770856 w 2770856"/>
              <a:gd name="connsiteY2-26" fmla="*/ 3453367 h 3453367"/>
              <a:gd name="connsiteX3-27" fmla="*/ 0 w 2770856"/>
              <a:gd name="connsiteY3-28" fmla="*/ 3361846 h 3453367"/>
              <a:gd name="connsiteX4-29" fmla="*/ 2389174 w 2770856"/>
              <a:gd name="connsiteY4-30" fmla="*/ 3078422 h 3453367"/>
              <a:gd name="connsiteX0-31" fmla="*/ 1743012 w 2770856"/>
              <a:gd name="connsiteY0-32" fmla="*/ 2394978 h 3453367"/>
              <a:gd name="connsiteX1-33" fmla="*/ 2607455 w 2770856"/>
              <a:gd name="connsiteY1-34" fmla="*/ 0 h 3453367"/>
              <a:gd name="connsiteX2-35" fmla="*/ 2770856 w 2770856"/>
              <a:gd name="connsiteY2-36" fmla="*/ 3453367 h 3453367"/>
              <a:gd name="connsiteX3-37" fmla="*/ 0 w 2770856"/>
              <a:gd name="connsiteY3-38" fmla="*/ 3361846 h 3453367"/>
              <a:gd name="connsiteX4-39" fmla="*/ 1743012 w 2770856"/>
              <a:gd name="connsiteY4-40" fmla="*/ 2394978 h 3453367"/>
              <a:gd name="connsiteX0-41" fmla="*/ 1743012 w 2807910"/>
              <a:gd name="connsiteY0-42" fmla="*/ 2394978 h 3448906"/>
              <a:gd name="connsiteX1-43" fmla="*/ 2607455 w 2807910"/>
              <a:gd name="connsiteY1-44" fmla="*/ 0 h 3448906"/>
              <a:gd name="connsiteX2-45" fmla="*/ 2807910 w 2807910"/>
              <a:gd name="connsiteY2-46" fmla="*/ 3448906 h 3448906"/>
              <a:gd name="connsiteX3-47" fmla="*/ 0 w 2807910"/>
              <a:gd name="connsiteY3-48" fmla="*/ 3361846 h 3448906"/>
              <a:gd name="connsiteX4-49" fmla="*/ 1743012 w 2807910"/>
              <a:gd name="connsiteY4-50" fmla="*/ 2394978 h 3448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 rot="411899">
            <a:off x="874919" y="1717896"/>
            <a:ext cx="1130294" cy="1719738"/>
          </a:xfrm>
          <a:prstGeom prst="rect">
            <a:avLst/>
          </a:prstGeom>
          <a:solidFill>
            <a:srgbClr val="FFFFFF"/>
          </a:solidFill>
          <a:ln w="3175">
            <a:solidFill>
              <a:srgbClr val="EAEA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_3"/>
          <p:cNvSpPr/>
          <p:nvPr>
            <p:custDataLst>
              <p:tags r:id="rId3"/>
            </p:custDataLst>
          </p:nvPr>
        </p:nvSpPr>
        <p:spPr>
          <a:xfrm rot="20953818">
            <a:off x="412254" y="1453162"/>
            <a:ext cx="619540" cy="455448"/>
          </a:xfrm>
          <a:custGeom>
            <a:avLst/>
            <a:gdLst>
              <a:gd name="connsiteX0" fmla="*/ 0 w 1206500"/>
              <a:gd name="connsiteY0" fmla="*/ 463550 h 1003300"/>
              <a:gd name="connsiteX1" fmla="*/ 965200 w 1206500"/>
              <a:gd name="connsiteY1" fmla="*/ 0 h 1003300"/>
              <a:gd name="connsiteX2" fmla="*/ 920750 w 1206500"/>
              <a:gd name="connsiteY2" fmla="*/ 139700 h 1003300"/>
              <a:gd name="connsiteX3" fmla="*/ 984250 w 1206500"/>
              <a:gd name="connsiteY3" fmla="*/ 177800 h 1003300"/>
              <a:gd name="connsiteX4" fmla="*/ 977900 w 1206500"/>
              <a:gd name="connsiteY4" fmla="*/ 254000 h 1003300"/>
              <a:gd name="connsiteX5" fmla="*/ 1054100 w 1206500"/>
              <a:gd name="connsiteY5" fmla="*/ 254000 h 1003300"/>
              <a:gd name="connsiteX6" fmla="*/ 1143000 w 1206500"/>
              <a:gd name="connsiteY6" fmla="*/ 228600 h 1003300"/>
              <a:gd name="connsiteX7" fmla="*/ 1155700 w 1206500"/>
              <a:gd name="connsiteY7" fmla="*/ 361950 h 1003300"/>
              <a:gd name="connsiteX8" fmla="*/ 1041400 w 1206500"/>
              <a:gd name="connsiteY8" fmla="*/ 482600 h 1003300"/>
              <a:gd name="connsiteX9" fmla="*/ 1187450 w 1206500"/>
              <a:gd name="connsiteY9" fmla="*/ 400050 h 1003300"/>
              <a:gd name="connsiteX10" fmla="*/ 1085850 w 1206500"/>
              <a:gd name="connsiteY10" fmla="*/ 552450 h 1003300"/>
              <a:gd name="connsiteX11" fmla="*/ 1206500 w 1206500"/>
              <a:gd name="connsiteY11" fmla="*/ 520700 h 1003300"/>
              <a:gd name="connsiteX12" fmla="*/ 171450 w 1206500"/>
              <a:gd name="connsiteY12" fmla="*/ 1003300 h 1003300"/>
              <a:gd name="connsiteX13" fmla="*/ 209550 w 1206500"/>
              <a:gd name="connsiteY13" fmla="*/ 946150 h 1003300"/>
              <a:gd name="connsiteX14" fmla="*/ 292100 w 1206500"/>
              <a:gd name="connsiteY14" fmla="*/ 876300 h 1003300"/>
              <a:gd name="connsiteX15" fmla="*/ 133350 w 1206500"/>
              <a:gd name="connsiteY15" fmla="*/ 863600 h 1003300"/>
              <a:gd name="connsiteX16" fmla="*/ 222250 w 1206500"/>
              <a:gd name="connsiteY16" fmla="*/ 774700 h 1003300"/>
              <a:gd name="connsiteX17" fmla="*/ 101600 w 1206500"/>
              <a:gd name="connsiteY17" fmla="*/ 762000 h 1003300"/>
              <a:gd name="connsiteX18" fmla="*/ 190500 w 1206500"/>
              <a:gd name="connsiteY18" fmla="*/ 647700 h 1003300"/>
              <a:gd name="connsiteX19" fmla="*/ 57150 w 1206500"/>
              <a:gd name="connsiteY19" fmla="*/ 615950 h 1003300"/>
              <a:gd name="connsiteX20" fmla="*/ 57150 w 1206500"/>
              <a:gd name="connsiteY20" fmla="*/ 565150 h 1003300"/>
              <a:gd name="connsiteX21" fmla="*/ 133350 w 1206500"/>
              <a:gd name="connsiteY21" fmla="*/ 514350 h 1003300"/>
              <a:gd name="connsiteX22" fmla="*/ 0 w 1206500"/>
              <a:gd name="connsiteY22" fmla="*/ 4635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b="10578"/>
          <a:stretch>
            <a:fillRect/>
          </a:stretch>
        </p:blipFill>
        <p:spPr bwMode="auto">
          <a:xfrm rot="427557">
            <a:off x="803229" y="1876219"/>
            <a:ext cx="1234202" cy="14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H_Other_1"/>
          <p:cNvSpPr/>
          <p:nvPr>
            <p:custDataLst>
              <p:tags r:id="rId5"/>
            </p:custDataLst>
          </p:nvPr>
        </p:nvSpPr>
        <p:spPr>
          <a:xfrm rot="411899">
            <a:off x="4172875" y="1984346"/>
            <a:ext cx="1488496" cy="1645458"/>
          </a:xfrm>
          <a:custGeom>
            <a:avLst/>
            <a:gdLst>
              <a:gd name="connsiteX0" fmla="*/ 0 w 2750440"/>
              <a:gd name="connsiteY0" fmla="*/ 0 h 3501234"/>
              <a:gd name="connsiteX1" fmla="*/ 2750440 w 2750440"/>
              <a:gd name="connsiteY1" fmla="*/ 0 h 3501234"/>
              <a:gd name="connsiteX2" fmla="*/ 2750440 w 2750440"/>
              <a:gd name="connsiteY2" fmla="*/ 3501234 h 3501234"/>
              <a:gd name="connsiteX3" fmla="*/ 0 w 2750440"/>
              <a:gd name="connsiteY3" fmla="*/ 3501234 h 3501234"/>
              <a:gd name="connsiteX4" fmla="*/ 0 w 2750440"/>
              <a:gd name="connsiteY4" fmla="*/ 0 h 3501234"/>
              <a:gd name="connsiteX0-1" fmla="*/ 0 w 2750440"/>
              <a:gd name="connsiteY0-2" fmla="*/ 0 h 3501234"/>
              <a:gd name="connsiteX1-3" fmla="*/ 2587039 w 2750440"/>
              <a:gd name="connsiteY1-4" fmla="*/ 47867 h 3501234"/>
              <a:gd name="connsiteX2-5" fmla="*/ 2750440 w 2750440"/>
              <a:gd name="connsiteY2-6" fmla="*/ 3501234 h 3501234"/>
              <a:gd name="connsiteX3-7" fmla="*/ 0 w 2750440"/>
              <a:gd name="connsiteY3-8" fmla="*/ 3501234 h 3501234"/>
              <a:gd name="connsiteX4-9" fmla="*/ 0 w 2750440"/>
              <a:gd name="connsiteY4-10" fmla="*/ 0 h 3501234"/>
              <a:gd name="connsiteX0-11" fmla="*/ 20416 w 2770856"/>
              <a:gd name="connsiteY0-12" fmla="*/ 0 h 3501234"/>
              <a:gd name="connsiteX1-13" fmla="*/ 2607455 w 2770856"/>
              <a:gd name="connsiteY1-14" fmla="*/ 47867 h 3501234"/>
              <a:gd name="connsiteX2-15" fmla="*/ 2770856 w 2770856"/>
              <a:gd name="connsiteY2-16" fmla="*/ 3501234 h 3501234"/>
              <a:gd name="connsiteX3-17" fmla="*/ 0 w 2770856"/>
              <a:gd name="connsiteY3-18" fmla="*/ 3409713 h 3501234"/>
              <a:gd name="connsiteX4-19" fmla="*/ 20416 w 2770856"/>
              <a:gd name="connsiteY4-20" fmla="*/ 0 h 3501234"/>
              <a:gd name="connsiteX0-21" fmla="*/ 2389174 w 2770856"/>
              <a:gd name="connsiteY0-22" fmla="*/ 3078422 h 3453367"/>
              <a:gd name="connsiteX1-23" fmla="*/ 2607455 w 2770856"/>
              <a:gd name="connsiteY1-24" fmla="*/ 0 h 3453367"/>
              <a:gd name="connsiteX2-25" fmla="*/ 2770856 w 2770856"/>
              <a:gd name="connsiteY2-26" fmla="*/ 3453367 h 3453367"/>
              <a:gd name="connsiteX3-27" fmla="*/ 0 w 2770856"/>
              <a:gd name="connsiteY3-28" fmla="*/ 3361846 h 3453367"/>
              <a:gd name="connsiteX4-29" fmla="*/ 2389174 w 2770856"/>
              <a:gd name="connsiteY4-30" fmla="*/ 3078422 h 3453367"/>
              <a:gd name="connsiteX0-31" fmla="*/ 1743012 w 2770856"/>
              <a:gd name="connsiteY0-32" fmla="*/ 2394978 h 3453367"/>
              <a:gd name="connsiteX1-33" fmla="*/ 2607455 w 2770856"/>
              <a:gd name="connsiteY1-34" fmla="*/ 0 h 3453367"/>
              <a:gd name="connsiteX2-35" fmla="*/ 2770856 w 2770856"/>
              <a:gd name="connsiteY2-36" fmla="*/ 3453367 h 3453367"/>
              <a:gd name="connsiteX3-37" fmla="*/ 0 w 2770856"/>
              <a:gd name="connsiteY3-38" fmla="*/ 3361846 h 3453367"/>
              <a:gd name="connsiteX4-39" fmla="*/ 1743012 w 2770856"/>
              <a:gd name="connsiteY4-40" fmla="*/ 2394978 h 3453367"/>
              <a:gd name="connsiteX0-41" fmla="*/ 1743012 w 2807910"/>
              <a:gd name="connsiteY0-42" fmla="*/ 2394978 h 3448906"/>
              <a:gd name="connsiteX1-43" fmla="*/ 2607455 w 2807910"/>
              <a:gd name="connsiteY1-44" fmla="*/ 0 h 3448906"/>
              <a:gd name="connsiteX2-45" fmla="*/ 2807910 w 2807910"/>
              <a:gd name="connsiteY2-46" fmla="*/ 3448906 h 3448906"/>
              <a:gd name="connsiteX3-47" fmla="*/ 0 w 2807910"/>
              <a:gd name="connsiteY3-48" fmla="*/ 3361846 h 3448906"/>
              <a:gd name="connsiteX4-49" fmla="*/ 1743012 w 2807910"/>
              <a:gd name="connsiteY4-50" fmla="*/ 2394978 h 3448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2"/>
          <p:cNvSpPr/>
          <p:nvPr>
            <p:custDataLst>
              <p:tags r:id="rId6"/>
            </p:custDataLst>
          </p:nvPr>
        </p:nvSpPr>
        <p:spPr>
          <a:xfrm rot="411899">
            <a:off x="4084506" y="1877247"/>
            <a:ext cx="1448739" cy="1546915"/>
          </a:xfrm>
          <a:prstGeom prst="rect">
            <a:avLst/>
          </a:prstGeom>
          <a:solidFill>
            <a:srgbClr val="FFFFFF"/>
          </a:solidFill>
          <a:ln w="3175">
            <a:solidFill>
              <a:srgbClr val="EAEA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MH_Other_3"/>
          <p:cNvSpPr/>
          <p:nvPr>
            <p:custDataLst>
              <p:tags r:id="rId7"/>
            </p:custDataLst>
          </p:nvPr>
        </p:nvSpPr>
        <p:spPr>
          <a:xfrm rot="20953818">
            <a:off x="3606870" y="1486944"/>
            <a:ext cx="864319" cy="416617"/>
          </a:xfrm>
          <a:custGeom>
            <a:avLst/>
            <a:gdLst>
              <a:gd name="connsiteX0" fmla="*/ 0 w 1206500"/>
              <a:gd name="connsiteY0" fmla="*/ 463550 h 1003300"/>
              <a:gd name="connsiteX1" fmla="*/ 965200 w 1206500"/>
              <a:gd name="connsiteY1" fmla="*/ 0 h 1003300"/>
              <a:gd name="connsiteX2" fmla="*/ 920750 w 1206500"/>
              <a:gd name="connsiteY2" fmla="*/ 139700 h 1003300"/>
              <a:gd name="connsiteX3" fmla="*/ 984250 w 1206500"/>
              <a:gd name="connsiteY3" fmla="*/ 177800 h 1003300"/>
              <a:gd name="connsiteX4" fmla="*/ 977900 w 1206500"/>
              <a:gd name="connsiteY4" fmla="*/ 254000 h 1003300"/>
              <a:gd name="connsiteX5" fmla="*/ 1054100 w 1206500"/>
              <a:gd name="connsiteY5" fmla="*/ 254000 h 1003300"/>
              <a:gd name="connsiteX6" fmla="*/ 1143000 w 1206500"/>
              <a:gd name="connsiteY6" fmla="*/ 228600 h 1003300"/>
              <a:gd name="connsiteX7" fmla="*/ 1155700 w 1206500"/>
              <a:gd name="connsiteY7" fmla="*/ 361950 h 1003300"/>
              <a:gd name="connsiteX8" fmla="*/ 1041400 w 1206500"/>
              <a:gd name="connsiteY8" fmla="*/ 482600 h 1003300"/>
              <a:gd name="connsiteX9" fmla="*/ 1187450 w 1206500"/>
              <a:gd name="connsiteY9" fmla="*/ 400050 h 1003300"/>
              <a:gd name="connsiteX10" fmla="*/ 1085850 w 1206500"/>
              <a:gd name="connsiteY10" fmla="*/ 552450 h 1003300"/>
              <a:gd name="connsiteX11" fmla="*/ 1206500 w 1206500"/>
              <a:gd name="connsiteY11" fmla="*/ 520700 h 1003300"/>
              <a:gd name="connsiteX12" fmla="*/ 171450 w 1206500"/>
              <a:gd name="connsiteY12" fmla="*/ 1003300 h 1003300"/>
              <a:gd name="connsiteX13" fmla="*/ 209550 w 1206500"/>
              <a:gd name="connsiteY13" fmla="*/ 946150 h 1003300"/>
              <a:gd name="connsiteX14" fmla="*/ 292100 w 1206500"/>
              <a:gd name="connsiteY14" fmla="*/ 876300 h 1003300"/>
              <a:gd name="connsiteX15" fmla="*/ 133350 w 1206500"/>
              <a:gd name="connsiteY15" fmla="*/ 863600 h 1003300"/>
              <a:gd name="connsiteX16" fmla="*/ 222250 w 1206500"/>
              <a:gd name="connsiteY16" fmla="*/ 774700 h 1003300"/>
              <a:gd name="connsiteX17" fmla="*/ 101600 w 1206500"/>
              <a:gd name="connsiteY17" fmla="*/ 762000 h 1003300"/>
              <a:gd name="connsiteX18" fmla="*/ 190500 w 1206500"/>
              <a:gd name="connsiteY18" fmla="*/ 647700 h 1003300"/>
              <a:gd name="connsiteX19" fmla="*/ 57150 w 1206500"/>
              <a:gd name="connsiteY19" fmla="*/ 615950 h 1003300"/>
              <a:gd name="connsiteX20" fmla="*/ 57150 w 1206500"/>
              <a:gd name="connsiteY20" fmla="*/ 565150 h 1003300"/>
              <a:gd name="connsiteX21" fmla="*/ 133350 w 1206500"/>
              <a:gd name="connsiteY21" fmla="*/ 514350 h 1003300"/>
              <a:gd name="connsiteX22" fmla="*/ 0 w 1206500"/>
              <a:gd name="connsiteY22" fmla="*/ 4635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805">
            <a:off x="4195694" y="1915250"/>
            <a:ext cx="1220101" cy="15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H_Other_1"/>
          <p:cNvSpPr/>
          <p:nvPr>
            <p:custDataLst>
              <p:tags r:id="rId9"/>
            </p:custDataLst>
          </p:nvPr>
        </p:nvSpPr>
        <p:spPr>
          <a:xfrm rot="411899">
            <a:off x="836974" y="4297821"/>
            <a:ext cx="1307201" cy="1586039"/>
          </a:xfrm>
          <a:custGeom>
            <a:avLst/>
            <a:gdLst>
              <a:gd name="connsiteX0" fmla="*/ 0 w 2750440"/>
              <a:gd name="connsiteY0" fmla="*/ 0 h 3501234"/>
              <a:gd name="connsiteX1" fmla="*/ 2750440 w 2750440"/>
              <a:gd name="connsiteY1" fmla="*/ 0 h 3501234"/>
              <a:gd name="connsiteX2" fmla="*/ 2750440 w 2750440"/>
              <a:gd name="connsiteY2" fmla="*/ 3501234 h 3501234"/>
              <a:gd name="connsiteX3" fmla="*/ 0 w 2750440"/>
              <a:gd name="connsiteY3" fmla="*/ 3501234 h 3501234"/>
              <a:gd name="connsiteX4" fmla="*/ 0 w 2750440"/>
              <a:gd name="connsiteY4" fmla="*/ 0 h 3501234"/>
              <a:gd name="connsiteX0-1" fmla="*/ 0 w 2750440"/>
              <a:gd name="connsiteY0-2" fmla="*/ 0 h 3501234"/>
              <a:gd name="connsiteX1-3" fmla="*/ 2587039 w 2750440"/>
              <a:gd name="connsiteY1-4" fmla="*/ 47867 h 3501234"/>
              <a:gd name="connsiteX2-5" fmla="*/ 2750440 w 2750440"/>
              <a:gd name="connsiteY2-6" fmla="*/ 3501234 h 3501234"/>
              <a:gd name="connsiteX3-7" fmla="*/ 0 w 2750440"/>
              <a:gd name="connsiteY3-8" fmla="*/ 3501234 h 3501234"/>
              <a:gd name="connsiteX4-9" fmla="*/ 0 w 2750440"/>
              <a:gd name="connsiteY4-10" fmla="*/ 0 h 3501234"/>
              <a:gd name="connsiteX0-11" fmla="*/ 20416 w 2770856"/>
              <a:gd name="connsiteY0-12" fmla="*/ 0 h 3501234"/>
              <a:gd name="connsiteX1-13" fmla="*/ 2607455 w 2770856"/>
              <a:gd name="connsiteY1-14" fmla="*/ 47867 h 3501234"/>
              <a:gd name="connsiteX2-15" fmla="*/ 2770856 w 2770856"/>
              <a:gd name="connsiteY2-16" fmla="*/ 3501234 h 3501234"/>
              <a:gd name="connsiteX3-17" fmla="*/ 0 w 2770856"/>
              <a:gd name="connsiteY3-18" fmla="*/ 3409713 h 3501234"/>
              <a:gd name="connsiteX4-19" fmla="*/ 20416 w 2770856"/>
              <a:gd name="connsiteY4-20" fmla="*/ 0 h 3501234"/>
              <a:gd name="connsiteX0-21" fmla="*/ 2389174 w 2770856"/>
              <a:gd name="connsiteY0-22" fmla="*/ 3078422 h 3453367"/>
              <a:gd name="connsiteX1-23" fmla="*/ 2607455 w 2770856"/>
              <a:gd name="connsiteY1-24" fmla="*/ 0 h 3453367"/>
              <a:gd name="connsiteX2-25" fmla="*/ 2770856 w 2770856"/>
              <a:gd name="connsiteY2-26" fmla="*/ 3453367 h 3453367"/>
              <a:gd name="connsiteX3-27" fmla="*/ 0 w 2770856"/>
              <a:gd name="connsiteY3-28" fmla="*/ 3361846 h 3453367"/>
              <a:gd name="connsiteX4-29" fmla="*/ 2389174 w 2770856"/>
              <a:gd name="connsiteY4-30" fmla="*/ 3078422 h 3453367"/>
              <a:gd name="connsiteX0-31" fmla="*/ 1743012 w 2770856"/>
              <a:gd name="connsiteY0-32" fmla="*/ 2394978 h 3453367"/>
              <a:gd name="connsiteX1-33" fmla="*/ 2607455 w 2770856"/>
              <a:gd name="connsiteY1-34" fmla="*/ 0 h 3453367"/>
              <a:gd name="connsiteX2-35" fmla="*/ 2770856 w 2770856"/>
              <a:gd name="connsiteY2-36" fmla="*/ 3453367 h 3453367"/>
              <a:gd name="connsiteX3-37" fmla="*/ 0 w 2770856"/>
              <a:gd name="connsiteY3-38" fmla="*/ 3361846 h 3453367"/>
              <a:gd name="connsiteX4-39" fmla="*/ 1743012 w 2770856"/>
              <a:gd name="connsiteY4-40" fmla="*/ 2394978 h 3453367"/>
              <a:gd name="connsiteX0-41" fmla="*/ 1743012 w 2807910"/>
              <a:gd name="connsiteY0-42" fmla="*/ 2394978 h 3448906"/>
              <a:gd name="connsiteX1-43" fmla="*/ 2607455 w 2807910"/>
              <a:gd name="connsiteY1-44" fmla="*/ 0 h 3448906"/>
              <a:gd name="connsiteX2-45" fmla="*/ 2807910 w 2807910"/>
              <a:gd name="connsiteY2-46" fmla="*/ 3448906 h 3448906"/>
              <a:gd name="connsiteX3-47" fmla="*/ 0 w 2807910"/>
              <a:gd name="connsiteY3-48" fmla="*/ 3361846 h 3448906"/>
              <a:gd name="connsiteX4-49" fmla="*/ 1743012 w 2807910"/>
              <a:gd name="connsiteY4-50" fmla="*/ 2394978 h 3448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MH_Other_2"/>
          <p:cNvSpPr/>
          <p:nvPr>
            <p:custDataLst>
              <p:tags r:id="rId10"/>
            </p:custDataLst>
          </p:nvPr>
        </p:nvSpPr>
        <p:spPr>
          <a:xfrm rot="411899">
            <a:off x="741231" y="4191061"/>
            <a:ext cx="1280446" cy="1610103"/>
          </a:xfrm>
          <a:prstGeom prst="rect">
            <a:avLst/>
          </a:prstGeom>
          <a:solidFill>
            <a:srgbClr val="FFFFFF"/>
          </a:solidFill>
          <a:ln w="3175">
            <a:solidFill>
              <a:srgbClr val="EAEA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MH_Other_3"/>
          <p:cNvSpPr/>
          <p:nvPr>
            <p:custDataLst>
              <p:tags r:id="rId11"/>
            </p:custDataLst>
          </p:nvPr>
        </p:nvSpPr>
        <p:spPr>
          <a:xfrm rot="20953818">
            <a:off x="269115" y="3826137"/>
            <a:ext cx="701843" cy="426412"/>
          </a:xfrm>
          <a:custGeom>
            <a:avLst/>
            <a:gdLst>
              <a:gd name="connsiteX0" fmla="*/ 0 w 1206500"/>
              <a:gd name="connsiteY0" fmla="*/ 463550 h 1003300"/>
              <a:gd name="connsiteX1" fmla="*/ 965200 w 1206500"/>
              <a:gd name="connsiteY1" fmla="*/ 0 h 1003300"/>
              <a:gd name="connsiteX2" fmla="*/ 920750 w 1206500"/>
              <a:gd name="connsiteY2" fmla="*/ 139700 h 1003300"/>
              <a:gd name="connsiteX3" fmla="*/ 984250 w 1206500"/>
              <a:gd name="connsiteY3" fmla="*/ 177800 h 1003300"/>
              <a:gd name="connsiteX4" fmla="*/ 977900 w 1206500"/>
              <a:gd name="connsiteY4" fmla="*/ 254000 h 1003300"/>
              <a:gd name="connsiteX5" fmla="*/ 1054100 w 1206500"/>
              <a:gd name="connsiteY5" fmla="*/ 254000 h 1003300"/>
              <a:gd name="connsiteX6" fmla="*/ 1143000 w 1206500"/>
              <a:gd name="connsiteY6" fmla="*/ 228600 h 1003300"/>
              <a:gd name="connsiteX7" fmla="*/ 1155700 w 1206500"/>
              <a:gd name="connsiteY7" fmla="*/ 361950 h 1003300"/>
              <a:gd name="connsiteX8" fmla="*/ 1041400 w 1206500"/>
              <a:gd name="connsiteY8" fmla="*/ 482600 h 1003300"/>
              <a:gd name="connsiteX9" fmla="*/ 1187450 w 1206500"/>
              <a:gd name="connsiteY9" fmla="*/ 400050 h 1003300"/>
              <a:gd name="connsiteX10" fmla="*/ 1085850 w 1206500"/>
              <a:gd name="connsiteY10" fmla="*/ 552450 h 1003300"/>
              <a:gd name="connsiteX11" fmla="*/ 1206500 w 1206500"/>
              <a:gd name="connsiteY11" fmla="*/ 520700 h 1003300"/>
              <a:gd name="connsiteX12" fmla="*/ 171450 w 1206500"/>
              <a:gd name="connsiteY12" fmla="*/ 1003300 h 1003300"/>
              <a:gd name="connsiteX13" fmla="*/ 209550 w 1206500"/>
              <a:gd name="connsiteY13" fmla="*/ 946150 h 1003300"/>
              <a:gd name="connsiteX14" fmla="*/ 292100 w 1206500"/>
              <a:gd name="connsiteY14" fmla="*/ 876300 h 1003300"/>
              <a:gd name="connsiteX15" fmla="*/ 133350 w 1206500"/>
              <a:gd name="connsiteY15" fmla="*/ 863600 h 1003300"/>
              <a:gd name="connsiteX16" fmla="*/ 222250 w 1206500"/>
              <a:gd name="connsiteY16" fmla="*/ 774700 h 1003300"/>
              <a:gd name="connsiteX17" fmla="*/ 101600 w 1206500"/>
              <a:gd name="connsiteY17" fmla="*/ 762000 h 1003300"/>
              <a:gd name="connsiteX18" fmla="*/ 190500 w 1206500"/>
              <a:gd name="connsiteY18" fmla="*/ 647700 h 1003300"/>
              <a:gd name="connsiteX19" fmla="*/ 57150 w 1206500"/>
              <a:gd name="connsiteY19" fmla="*/ 615950 h 1003300"/>
              <a:gd name="connsiteX20" fmla="*/ 57150 w 1206500"/>
              <a:gd name="connsiteY20" fmla="*/ 565150 h 1003300"/>
              <a:gd name="connsiteX21" fmla="*/ 133350 w 1206500"/>
              <a:gd name="connsiteY21" fmla="*/ 514350 h 1003300"/>
              <a:gd name="connsiteX22" fmla="*/ 0 w 1206500"/>
              <a:gd name="connsiteY22" fmla="*/ 4635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2" descr="C:\Users\Administrator\Documents\Tencent Files\821633719\FileRecv\MobileFile\IMG_176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4627" b="564"/>
          <a:stretch>
            <a:fillRect/>
          </a:stretch>
        </p:blipFill>
        <p:spPr bwMode="auto">
          <a:xfrm rot="487352">
            <a:off x="768512" y="4237391"/>
            <a:ext cx="1231185" cy="1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H_Other_1"/>
          <p:cNvSpPr/>
          <p:nvPr>
            <p:custDataLst>
              <p:tags r:id="rId13"/>
            </p:custDataLst>
          </p:nvPr>
        </p:nvSpPr>
        <p:spPr>
          <a:xfrm rot="411899">
            <a:off x="4256539" y="4415735"/>
            <a:ext cx="1364173" cy="1528013"/>
          </a:xfrm>
          <a:custGeom>
            <a:avLst/>
            <a:gdLst>
              <a:gd name="connsiteX0" fmla="*/ 0 w 2750440"/>
              <a:gd name="connsiteY0" fmla="*/ 0 h 3501234"/>
              <a:gd name="connsiteX1" fmla="*/ 2750440 w 2750440"/>
              <a:gd name="connsiteY1" fmla="*/ 0 h 3501234"/>
              <a:gd name="connsiteX2" fmla="*/ 2750440 w 2750440"/>
              <a:gd name="connsiteY2" fmla="*/ 3501234 h 3501234"/>
              <a:gd name="connsiteX3" fmla="*/ 0 w 2750440"/>
              <a:gd name="connsiteY3" fmla="*/ 3501234 h 3501234"/>
              <a:gd name="connsiteX4" fmla="*/ 0 w 2750440"/>
              <a:gd name="connsiteY4" fmla="*/ 0 h 3501234"/>
              <a:gd name="connsiteX0-1" fmla="*/ 0 w 2750440"/>
              <a:gd name="connsiteY0-2" fmla="*/ 0 h 3501234"/>
              <a:gd name="connsiteX1-3" fmla="*/ 2587039 w 2750440"/>
              <a:gd name="connsiteY1-4" fmla="*/ 47867 h 3501234"/>
              <a:gd name="connsiteX2-5" fmla="*/ 2750440 w 2750440"/>
              <a:gd name="connsiteY2-6" fmla="*/ 3501234 h 3501234"/>
              <a:gd name="connsiteX3-7" fmla="*/ 0 w 2750440"/>
              <a:gd name="connsiteY3-8" fmla="*/ 3501234 h 3501234"/>
              <a:gd name="connsiteX4-9" fmla="*/ 0 w 2750440"/>
              <a:gd name="connsiteY4-10" fmla="*/ 0 h 3501234"/>
              <a:gd name="connsiteX0-11" fmla="*/ 20416 w 2770856"/>
              <a:gd name="connsiteY0-12" fmla="*/ 0 h 3501234"/>
              <a:gd name="connsiteX1-13" fmla="*/ 2607455 w 2770856"/>
              <a:gd name="connsiteY1-14" fmla="*/ 47867 h 3501234"/>
              <a:gd name="connsiteX2-15" fmla="*/ 2770856 w 2770856"/>
              <a:gd name="connsiteY2-16" fmla="*/ 3501234 h 3501234"/>
              <a:gd name="connsiteX3-17" fmla="*/ 0 w 2770856"/>
              <a:gd name="connsiteY3-18" fmla="*/ 3409713 h 3501234"/>
              <a:gd name="connsiteX4-19" fmla="*/ 20416 w 2770856"/>
              <a:gd name="connsiteY4-20" fmla="*/ 0 h 3501234"/>
              <a:gd name="connsiteX0-21" fmla="*/ 2389174 w 2770856"/>
              <a:gd name="connsiteY0-22" fmla="*/ 3078422 h 3453367"/>
              <a:gd name="connsiteX1-23" fmla="*/ 2607455 w 2770856"/>
              <a:gd name="connsiteY1-24" fmla="*/ 0 h 3453367"/>
              <a:gd name="connsiteX2-25" fmla="*/ 2770856 w 2770856"/>
              <a:gd name="connsiteY2-26" fmla="*/ 3453367 h 3453367"/>
              <a:gd name="connsiteX3-27" fmla="*/ 0 w 2770856"/>
              <a:gd name="connsiteY3-28" fmla="*/ 3361846 h 3453367"/>
              <a:gd name="connsiteX4-29" fmla="*/ 2389174 w 2770856"/>
              <a:gd name="connsiteY4-30" fmla="*/ 3078422 h 3453367"/>
              <a:gd name="connsiteX0-31" fmla="*/ 1743012 w 2770856"/>
              <a:gd name="connsiteY0-32" fmla="*/ 2394978 h 3453367"/>
              <a:gd name="connsiteX1-33" fmla="*/ 2607455 w 2770856"/>
              <a:gd name="connsiteY1-34" fmla="*/ 0 h 3453367"/>
              <a:gd name="connsiteX2-35" fmla="*/ 2770856 w 2770856"/>
              <a:gd name="connsiteY2-36" fmla="*/ 3453367 h 3453367"/>
              <a:gd name="connsiteX3-37" fmla="*/ 0 w 2770856"/>
              <a:gd name="connsiteY3-38" fmla="*/ 3361846 h 3453367"/>
              <a:gd name="connsiteX4-39" fmla="*/ 1743012 w 2770856"/>
              <a:gd name="connsiteY4-40" fmla="*/ 2394978 h 3453367"/>
              <a:gd name="connsiteX0-41" fmla="*/ 1743012 w 2807910"/>
              <a:gd name="connsiteY0-42" fmla="*/ 2394978 h 3448906"/>
              <a:gd name="connsiteX1-43" fmla="*/ 2607455 w 2807910"/>
              <a:gd name="connsiteY1-44" fmla="*/ 0 h 3448906"/>
              <a:gd name="connsiteX2-45" fmla="*/ 2807910 w 2807910"/>
              <a:gd name="connsiteY2-46" fmla="*/ 3448906 h 3448906"/>
              <a:gd name="connsiteX3-47" fmla="*/ 0 w 2807910"/>
              <a:gd name="connsiteY3-48" fmla="*/ 3361846 h 3448906"/>
              <a:gd name="connsiteX4-49" fmla="*/ 1743012 w 2807910"/>
              <a:gd name="connsiteY4-50" fmla="*/ 2394978 h 34489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MH_Other_2"/>
          <p:cNvSpPr/>
          <p:nvPr>
            <p:custDataLst>
              <p:tags r:id="rId14"/>
            </p:custDataLst>
          </p:nvPr>
        </p:nvSpPr>
        <p:spPr>
          <a:xfrm rot="411899">
            <a:off x="4160853" y="4308909"/>
            <a:ext cx="1336251" cy="1551197"/>
          </a:xfrm>
          <a:prstGeom prst="rect">
            <a:avLst/>
          </a:prstGeom>
          <a:solidFill>
            <a:srgbClr val="FFFFFF"/>
          </a:solidFill>
          <a:ln w="3175">
            <a:solidFill>
              <a:srgbClr val="EAEA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MH_Other_3"/>
          <p:cNvSpPr/>
          <p:nvPr>
            <p:custDataLst>
              <p:tags r:id="rId15"/>
            </p:custDataLst>
          </p:nvPr>
        </p:nvSpPr>
        <p:spPr>
          <a:xfrm rot="20953818">
            <a:off x="3683689" y="3937718"/>
            <a:ext cx="732431" cy="410812"/>
          </a:xfrm>
          <a:custGeom>
            <a:avLst/>
            <a:gdLst>
              <a:gd name="connsiteX0" fmla="*/ 0 w 1206500"/>
              <a:gd name="connsiteY0" fmla="*/ 463550 h 1003300"/>
              <a:gd name="connsiteX1" fmla="*/ 965200 w 1206500"/>
              <a:gd name="connsiteY1" fmla="*/ 0 h 1003300"/>
              <a:gd name="connsiteX2" fmla="*/ 920750 w 1206500"/>
              <a:gd name="connsiteY2" fmla="*/ 139700 h 1003300"/>
              <a:gd name="connsiteX3" fmla="*/ 984250 w 1206500"/>
              <a:gd name="connsiteY3" fmla="*/ 177800 h 1003300"/>
              <a:gd name="connsiteX4" fmla="*/ 977900 w 1206500"/>
              <a:gd name="connsiteY4" fmla="*/ 254000 h 1003300"/>
              <a:gd name="connsiteX5" fmla="*/ 1054100 w 1206500"/>
              <a:gd name="connsiteY5" fmla="*/ 254000 h 1003300"/>
              <a:gd name="connsiteX6" fmla="*/ 1143000 w 1206500"/>
              <a:gd name="connsiteY6" fmla="*/ 228600 h 1003300"/>
              <a:gd name="connsiteX7" fmla="*/ 1155700 w 1206500"/>
              <a:gd name="connsiteY7" fmla="*/ 361950 h 1003300"/>
              <a:gd name="connsiteX8" fmla="*/ 1041400 w 1206500"/>
              <a:gd name="connsiteY8" fmla="*/ 482600 h 1003300"/>
              <a:gd name="connsiteX9" fmla="*/ 1187450 w 1206500"/>
              <a:gd name="connsiteY9" fmla="*/ 400050 h 1003300"/>
              <a:gd name="connsiteX10" fmla="*/ 1085850 w 1206500"/>
              <a:gd name="connsiteY10" fmla="*/ 552450 h 1003300"/>
              <a:gd name="connsiteX11" fmla="*/ 1206500 w 1206500"/>
              <a:gd name="connsiteY11" fmla="*/ 520700 h 1003300"/>
              <a:gd name="connsiteX12" fmla="*/ 171450 w 1206500"/>
              <a:gd name="connsiteY12" fmla="*/ 1003300 h 1003300"/>
              <a:gd name="connsiteX13" fmla="*/ 209550 w 1206500"/>
              <a:gd name="connsiteY13" fmla="*/ 946150 h 1003300"/>
              <a:gd name="connsiteX14" fmla="*/ 292100 w 1206500"/>
              <a:gd name="connsiteY14" fmla="*/ 876300 h 1003300"/>
              <a:gd name="connsiteX15" fmla="*/ 133350 w 1206500"/>
              <a:gd name="connsiteY15" fmla="*/ 863600 h 1003300"/>
              <a:gd name="connsiteX16" fmla="*/ 222250 w 1206500"/>
              <a:gd name="connsiteY16" fmla="*/ 774700 h 1003300"/>
              <a:gd name="connsiteX17" fmla="*/ 101600 w 1206500"/>
              <a:gd name="connsiteY17" fmla="*/ 762000 h 1003300"/>
              <a:gd name="connsiteX18" fmla="*/ 190500 w 1206500"/>
              <a:gd name="connsiteY18" fmla="*/ 647700 h 1003300"/>
              <a:gd name="connsiteX19" fmla="*/ 57150 w 1206500"/>
              <a:gd name="connsiteY19" fmla="*/ 615950 h 1003300"/>
              <a:gd name="connsiteX20" fmla="*/ 57150 w 1206500"/>
              <a:gd name="connsiteY20" fmla="*/ 565150 h 1003300"/>
              <a:gd name="connsiteX21" fmla="*/ 133350 w 1206500"/>
              <a:gd name="connsiteY21" fmla="*/ 514350 h 1003300"/>
              <a:gd name="connsiteX22" fmla="*/ 0 w 1206500"/>
              <a:gd name="connsiteY22" fmla="*/ 4635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495">
            <a:off x="4164801" y="4426383"/>
            <a:ext cx="1186764" cy="148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54800" y="825500"/>
            <a:ext cx="4826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Favorite, favorite,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What’s your favorite subject?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English, English, it’s interesting.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Favorite, favorite,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What’s your favorite subject?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Science, science, it’s fun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Favorite, favorite,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What’s your favorite subject?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History, history, it’s easy.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Favorite, favorite,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What’s your favorite subject?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P.E,P.E, it’s relaxing.</a:t>
            </a:r>
            <a:endParaRPr lang="en-US" altLang="zh-CN" sz="2400" b="1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79375" y="57150"/>
            <a:ext cx="1285240" cy="803910"/>
          </a:xfrm>
          <a:prstGeom prst="rect">
            <a:avLst/>
          </a:prstGeom>
        </p:spPr>
      </p:pic>
      <p:pic>
        <p:nvPicPr>
          <p:cNvPr id="2050" name="Picture 2" descr="C:\Users\lenovo\Desktop\timg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11400" y="2959099"/>
            <a:ext cx="1381126" cy="1841501"/>
          </a:xfrm>
          <a:prstGeom prst="rect">
            <a:avLst/>
          </a:prstGeom>
          <a:noFill/>
        </p:spPr>
      </p:pic>
      <p:pic>
        <p:nvPicPr>
          <p:cNvPr id="2" name="rap.mp3">
            <a:hlinkClick r:id="" action="ppaction://media"/>
          </p:cNvPr>
          <p:cNvPicPr>
            <a:picLocks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221717" y="189179"/>
            <a:ext cx="609600" cy="609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33170" y="118320"/>
            <a:ext cx="2644775" cy="583565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Pre-listening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63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4685" y="2577962"/>
            <a:ext cx="1111394" cy="984445"/>
            <a:chOff x="1166814" y="1893888"/>
            <a:chExt cx="945463" cy="827280"/>
          </a:xfrm>
        </p:grpSpPr>
        <p:sp>
          <p:nvSpPr>
            <p:cNvPr id="4" name="MH_Other_1"/>
            <p:cNvSpPr/>
            <p:nvPr>
              <p:custDataLst>
                <p:tags r:id="rId1"/>
              </p:custDataLst>
            </p:nvPr>
          </p:nvSpPr>
          <p:spPr>
            <a:xfrm>
              <a:off x="1284997" y="1893888"/>
              <a:ext cx="827280" cy="8272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2"/>
              </p:custDataLst>
            </p:nvPr>
          </p:nvSpPr>
          <p:spPr>
            <a:xfrm>
              <a:off x="1166814" y="2132159"/>
              <a:ext cx="346924" cy="34882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6" name="MH_Other_3"/>
            <p:cNvSpPr/>
            <p:nvPr>
              <p:custDataLst>
                <p:tags r:id="rId3"/>
              </p:custDataLst>
            </p:nvPr>
          </p:nvSpPr>
          <p:spPr>
            <a:xfrm>
              <a:off x="1197313" y="1951073"/>
              <a:ext cx="202054" cy="20205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032" y="4513802"/>
            <a:ext cx="1143706" cy="941999"/>
            <a:chOff x="1166814" y="3375723"/>
            <a:chExt cx="945463" cy="827280"/>
          </a:xfrm>
        </p:grpSpPr>
        <p:sp>
          <p:nvSpPr>
            <p:cNvPr id="17" name="MH_Other_4"/>
            <p:cNvSpPr/>
            <p:nvPr>
              <p:custDataLst>
                <p:tags r:id="rId4"/>
              </p:custDataLst>
            </p:nvPr>
          </p:nvSpPr>
          <p:spPr>
            <a:xfrm>
              <a:off x="1284997" y="3375723"/>
              <a:ext cx="827280" cy="82728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MH_Other_5"/>
            <p:cNvSpPr/>
            <p:nvPr>
              <p:custDataLst>
                <p:tags r:id="rId5"/>
              </p:custDataLst>
            </p:nvPr>
          </p:nvSpPr>
          <p:spPr>
            <a:xfrm>
              <a:off x="1166814" y="3613994"/>
              <a:ext cx="346924" cy="34882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19" name="MH_Other_6"/>
            <p:cNvSpPr/>
            <p:nvPr>
              <p:custDataLst>
                <p:tags r:id="rId6"/>
              </p:custDataLst>
            </p:nvPr>
          </p:nvSpPr>
          <p:spPr>
            <a:xfrm>
              <a:off x="1197313" y="3432908"/>
              <a:ext cx="202054" cy="20205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10786" y="1281600"/>
            <a:ext cx="1082578" cy="958682"/>
            <a:chOff x="6355453" y="1893888"/>
            <a:chExt cx="945462" cy="827280"/>
          </a:xfrm>
        </p:grpSpPr>
        <p:sp>
          <p:nvSpPr>
            <p:cNvPr id="41" name="MH_Other_10"/>
            <p:cNvSpPr/>
            <p:nvPr>
              <p:custDataLst>
                <p:tags r:id="rId7"/>
              </p:custDataLst>
            </p:nvPr>
          </p:nvSpPr>
          <p:spPr>
            <a:xfrm>
              <a:off x="6473635" y="1893888"/>
              <a:ext cx="827280" cy="8272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MH_Other_11"/>
            <p:cNvSpPr/>
            <p:nvPr>
              <p:custDataLst>
                <p:tags r:id="rId8"/>
              </p:custDataLst>
            </p:nvPr>
          </p:nvSpPr>
          <p:spPr>
            <a:xfrm>
              <a:off x="6355453" y="2132159"/>
              <a:ext cx="348831" cy="348829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43" name="MH_Other_12"/>
            <p:cNvSpPr/>
            <p:nvPr>
              <p:custDataLst>
                <p:tags r:id="rId9"/>
              </p:custDataLst>
            </p:nvPr>
          </p:nvSpPr>
          <p:spPr>
            <a:xfrm>
              <a:off x="6385951" y="1951073"/>
              <a:ext cx="202054" cy="20205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68047" y="3407549"/>
            <a:ext cx="1125216" cy="976964"/>
            <a:chOff x="6355453" y="3375723"/>
            <a:chExt cx="945462" cy="827280"/>
          </a:xfrm>
        </p:grpSpPr>
        <p:sp>
          <p:nvSpPr>
            <p:cNvPr id="46" name="MH_Other_13"/>
            <p:cNvSpPr/>
            <p:nvPr>
              <p:custDataLst>
                <p:tags r:id="rId10"/>
              </p:custDataLst>
            </p:nvPr>
          </p:nvSpPr>
          <p:spPr>
            <a:xfrm>
              <a:off x="6473635" y="3375723"/>
              <a:ext cx="827280" cy="82728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MH_Other_14"/>
            <p:cNvSpPr/>
            <p:nvPr>
              <p:custDataLst>
                <p:tags r:id="rId11"/>
              </p:custDataLst>
            </p:nvPr>
          </p:nvSpPr>
          <p:spPr>
            <a:xfrm>
              <a:off x="6355453" y="3613994"/>
              <a:ext cx="348831" cy="348829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48" name="MH_Other_15"/>
            <p:cNvSpPr/>
            <p:nvPr>
              <p:custDataLst>
                <p:tags r:id="rId12"/>
              </p:custDataLst>
            </p:nvPr>
          </p:nvSpPr>
          <p:spPr>
            <a:xfrm>
              <a:off x="6385951" y="3432908"/>
              <a:ext cx="202054" cy="20205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</p:grpSp>
      <p:sp>
        <p:nvSpPr>
          <p:cNvPr id="49" name="文本框 39"/>
          <p:cNvSpPr txBox="1"/>
          <p:nvPr/>
        </p:nvSpPr>
        <p:spPr>
          <a:xfrm>
            <a:off x="1300275" y="635240"/>
            <a:ext cx="85858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put the conversation in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order.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04284" y="1419309"/>
            <a:ext cx="517772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What’s your favorite subject?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13738" y="4652186"/>
            <a:ext cx="5664491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My favorite subject is P.E.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20050605201724343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1381" y="4773042"/>
            <a:ext cx="1736946" cy="180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 descr="20050602190441670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5925" y="4513803"/>
            <a:ext cx="1490773" cy="188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矩形 56"/>
          <p:cNvSpPr/>
          <p:nvPr/>
        </p:nvSpPr>
        <p:spPr>
          <a:xfrm>
            <a:off x="6829511" y="3469370"/>
            <a:ext cx="5015886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Why do you like P.E?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315495" y="2683227"/>
            <a:ext cx="4285205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Because it’s interesting.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230" y="1469382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</a:t>
            </a:r>
            <a:endParaRPr lang="zh-CN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9392" y="4706431"/>
            <a:ext cx="57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2</a:t>
            </a:r>
            <a:endParaRPr lang="zh-CN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2260" y="360364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3</a:t>
            </a:r>
            <a:endParaRPr lang="zh-CN" alt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1749" y="2730163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4</a:t>
            </a:r>
            <a:endParaRPr lang="zh-CN" altLang="en-US" sz="3200" b="1" dirty="0"/>
          </a:p>
        </p:txBody>
      </p:sp>
      <p:pic>
        <p:nvPicPr>
          <p:cNvPr id="2" name="section a 2a.mp3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6">
                  <p14:trim st="2701.045166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391898" y="129046"/>
            <a:ext cx="609600" cy="609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20320" y="15240"/>
            <a:ext cx="1408430" cy="8807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29385" y="119590"/>
            <a:ext cx="3073400" cy="583565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While-listening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  <p:custDataLst>
      <p:tags r:id="rId19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0023 L -0.25248 0.000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29 -0.30926 " pathEditMode="relative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29 -0.30926 " pathEditMode="relative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29 -0.30926 " pathEditMode="relative" ptsTypes="AA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625 -0.00185 " pathEditMode="relative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625 -0.00185 " pathEditMode="relative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625 -0.00185 " pathEditMode="relative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84 0.02407 L 0.18516 0.274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84 0.02407 L 0.18516 0.274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84 0.02408 L 0.18516 0.274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54" grpId="0"/>
      <p:bldP spid="57" grpId="0"/>
      <p:bldP spid="73" grpId="0"/>
      <p:bldP spid="8" grpId="0" build="allAtOnce"/>
      <p:bldP spid="14" grpId="0" build="allAtOnce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490976" y="1340493"/>
            <a:ext cx="1046635" cy="5491472"/>
            <a:chOff x="5694652" y="1697038"/>
            <a:chExt cx="819150" cy="4422775"/>
          </a:xfrm>
        </p:grpSpPr>
        <p:cxnSp>
          <p:nvCxnSpPr>
            <p:cNvPr id="3" name="MH_Other_1"/>
            <p:cNvCxnSpPr/>
            <p:nvPr>
              <p:custDataLst>
                <p:tags r:id="rId1"/>
              </p:custDataLst>
            </p:nvPr>
          </p:nvCxnSpPr>
          <p:spPr>
            <a:xfrm>
              <a:off x="6108989" y="2627313"/>
              <a:ext cx="7938" cy="3492500"/>
            </a:xfrm>
            <a:prstGeom prst="line">
              <a:avLst/>
            </a:prstGeom>
            <a:ln w="38100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3"/>
            <p:cNvSpPr/>
            <p:nvPr>
              <p:custDataLst>
                <p:tags r:id="rId2"/>
              </p:custDataLst>
            </p:nvPr>
          </p:nvSpPr>
          <p:spPr>
            <a:xfrm>
              <a:off x="5878396" y="3733581"/>
              <a:ext cx="469124" cy="4703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054" name="MH_Other_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652" y="1697038"/>
              <a:ext cx="819150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H_Other_6"/>
            <p:cNvSpPr/>
            <p:nvPr>
              <p:custDataLst>
                <p:tags r:id="rId5"/>
              </p:custDataLst>
            </p:nvPr>
          </p:nvSpPr>
          <p:spPr>
            <a:xfrm>
              <a:off x="5878396" y="2912843"/>
              <a:ext cx="469124" cy="4703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MH_Other_7"/>
            <p:cNvSpPr/>
            <p:nvPr>
              <p:custDataLst>
                <p:tags r:id="rId6"/>
              </p:custDataLst>
            </p:nvPr>
          </p:nvSpPr>
          <p:spPr>
            <a:xfrm>
              <a:off x="5878395" y="4555721"/>
              <a:ext cx="469126" cy="469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MH_Other_10"/>
            <p:cNvSpPr/>
            <p:nvPr>
              <p:custDataLst>
                <p:tags r:id="rId7"/>
              </p:custDataLst>
            </p:nvPr>
          </p:nvSpPr>
          <p:spPr>
            <a:xfrm>
              <a:off x="5878396" y="5376643"/>
              <a:ext cx="469124" cy="4703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文本框 28"/>
          <p:cNvSpPr txBox="1"/>
          <p:nvPr/>
        </p:nvSpPr>
        <p:spPr>
          <a:xfrm>
            <a:off x="2968819" y="1697038"/>
            <a:ext cx="9651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art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28"/>
          <p:cNvSpPr txBox="1"/>
          <p:nvPr/>
        </p:nvSpPr>
        <p:spPr>
          <a:xfrm>
            <a:off x="2775226" y="4142730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math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28"/>
          <p:cNvSpPr txBox="1"/>
          <p:nvPr/>
        </p:nvSpPr>
        <p:spPr>
          <a:xfrm>
            <a:off x="2839122" y="5586691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history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28"/>
          <p:cNvSpPr txBox="1"/>
          <p:nvPr/>
        </p:nvSpPr>
        <p:spPr>
          <a:xfrm>
            <a:off x="2775226" y="2873157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music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28"/>
          <p:cNvSpPr txBox="1"/>
          <p:nvPr/>
        </p:nvSpPr>
        <p:spPr>
          <a:xfrm>
            <a:off x="2616200" y="4794012"/>
            <a:ext cx="18541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geography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28"/>
          <p:cNvSpPr txBox="1"/>
          <p:nvPr/>
        </p:nvSpPr>
        <p:spPr>
          <a:xfrm>
            <a:off x="2833959" y="3507879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P.E.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28"/>
          <p:cNvSpPr txBox="1"/>
          <p:nvPr/>
        </p:nvSpPr>
        <p:spPr>
          <a:xfrm>
            <a:off x="2845043" y="2283767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science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28"/>
          <p:cNvSpPr txBox="1"/>
          <p:nvPr/>
        </p:nvSpPr>
        <p:spPr>
          <a:xfrm>
            <a:off x="7829986" y="2131904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fun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28"/>
          <p:cNvSpPr txBox="1"/>
          <p:nvPr/>
        </p:nvSpPr>
        <p:spPr>
          <a:xfrm>
            <a:off x="7525422" y="2928880"/>
            <a:ext cx="19614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interesting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28"/>
          <p:cNvSpPr txBox="1"/>
          <p:nvPr/>
        </p:nvSpPr>
        <p:spPr>
          <a:xfrm>
            <a:off x="7829986" y="3683975"/>
            <a:ext cx="13523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boring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28"/>
          <p:cNvSpPr txBox="1"/>
          <p:nvPr/>
        </p:nvSpPr>
        <p:spPr>
          <a:xfrm>
            <a:off x="7677704" y="4454375"/>
            <a:ext cx="16569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difficult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28"/>
          <p:cNvSpPr txBox="1"/>
          <p:nvPr/>
        </p:nvSpPr>
        <p:spPr>
          <a:xfrm>
            <a:off x="7677704" y="5230062"/>
            <a:ext cx="165691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relaxing</a:t>
            </a:r>
            <a:endParaRPr lang="zh-CN" altLang="en-US" sz="28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39"/>
          <p:cNvSpPr txBox="1"/>
          <p:nvPr/>
        </p:nvSpPr>
        <p:spPr>
          <a:xfrm>
            <a:off x="1342390" y="567055"/>
            <a:ext cx="9753599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Listen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match the subjects with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descriptions.</a:t>
            </a:r>
            <a:endParaRPr lang="en-US" altLang="zh-CN" sz="3200" b="1" dirty="0" smtClean="0">
              <a:solidFill>
                <a:schemeClr val="accent2"/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127576" y="2545377"/>
            <a:ext cx="3702410" cy="11385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45" idx="1"/>
          </p:cNvCxnSpPr>
          <p:nvPr/>
        </p:nvCxnSpPr>
        <p:spPr>
          <a:xfrm>
            <a:off x="4127576" y="3190490"/>
            <a:ext cx="3550128" cy="230118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35" idx="3"/>
          </p:cNvCxnSpPr>
          <p:nvPr/>
        </p:nvCxnSpPr>
        <p:spPr>
          <a:xfrm flipV="1">
            <a:off x="4191472" y="4031099"/>
            <a:ext cx="3638514" cy="181720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接箭头连接符 2047"/>
          <p:cNvCxnSpPr>
            <a:stCxn id="37" idx="3"/>
            <a:endCxn id="44" idx="1"/>
          </p:cNvCxnSpPr>
          <p:nvPr/>
        </p:nvCxnSpPr>
        <p:spPr>
          <a:xfrm flipV="1">
            <a:off x="4470399" y="4715985"/>
            <a:ext cx="3207305" cy="33963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ection a 2b.mp3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st="2650.297607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417300" y="127515"/>
            <a:ext cx="609600" cy="609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20320" y="15240"/>
            <a:ext cx="1408430" cy="8807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29385" y="119590"/>
            <a:ext cx="30734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While-listening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  <p:custDataLst>
      <p:tags r:id="rId12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MH_SubTitle_1"/>
          <p:cNvSpPr/>
          <p:nvPr>
            <p:custDataLst>
              <p:tags r:id="rId1"/>
            </p:custDataLst>
          </p:nvPr>
        </p:nvSpPr>
        <p:spPr bwMode="auto">
          <a:xfrm rot="11967579">
            <a:off x="7124767" y="1975199"/>
            <a:ext cx="3132720" cy="1391919"/>
          </a:xfrm>
          <a:custGeom>
            <a:avLst/>
            <a:gdLst>
              <a:gd name="T0" fmla="*/ 2147483646 w 2242"/>
              <a:gd name="T1" fmla="*/ 2147483646 h 694"/>
              <a:gd name="T2" fmla="*/ 2147483646 w 2242"/>
              <a:gd name="T3" fmla="*/ 2147483646 h 694"/>
              <a:gd name="T4" fmla="*/ 2147483646 w 2242"/>
              <a:gd name="T5" fmla="*/ 2147483646 h 694"/>
              <a:gd name="T6" fmla="*/ 2147483646 w 2242"/>
              <a:gd name="T7" fmla="*/ 2147483646 h 694"/>
              <a:gd name="T8" fmla="*/ 2147483646 w 2242"/>
              <a:gd name="T9" fmla="*/ 2147483646 h 694"/>
              <a:gd name="T10" fmla="*/ 2147483646 w 2242"/>
              <a:gd name="T11" fmla="*/ 2147483646 h 694"/>
              <a:gd name="T12" fmla="*/ 2147483646 w 2242"/>
              <a:gd name="T13" fmla="*/ 2147483646 h 694"/>
              <a:gd name="T14" fmla="*/ 2147483646 w 2242"/>
              <a:gd name="T15" fmla="*/ 2147483646 h 694"/>
              <a:gd name="T16" fmla="*/ 2147483646 w 2242"/>
              <a:gd name="T17" fmla="*/ 2147483646 h 694"/>
              <a:gd name="T18" fmla="*/ 2147483646 w 2242"/>
              <a:gd name="T19" fmla="*/ 2147483646 h 694"/>
              <a:gd name="T20" fmla="*/ 0 w 2242"/>
              <a:gd name="T21" fmla="*/ 2147483646 h 694"/>
              <a:gd name="T22" fmla="*/ 2147483646 w 2242"/>
              <a:gd name="T23" fmla="*/ 2147483646 h 694"/>
              <a:gd name="T24" fmla="*/ 2147483646 w 2242"/>
              <a:gd name="T25" fmla="*/ 2147483646 h 694"/>
              <a:gd name="T26" fmla="*/ 2147483646 w 2242"/>
              <a:gd name="T27" fmla="*/ 2147483646 h 694"/>
              <a:gd name="T28" fmla="*/ 2147483646 w 2242"/>
              <a:gd name="T29" fmla="*/ 2147483646 h 694"/>
              <a:gd name="T30" fmla="*/ 2147483646 w 2242"/>
              <a:gd name="T31" fmla="*/ 2147483646 h 694"/>
              <a:gd name="T32" fmla="*/ 2147483646 w 2242"/>
              <a:gd name="T33" fmla="*/ 2147483646 h 694"/>
              <a:gd name="T34" fmla="*/ 2147483646 w 2242"/>
              <a:gd name="T35" fmla="*/ 2147483646 h 694"/>
              <a:gd name="T36" fmla="*/ 2147483646 w 2242"/>
              <a:gd name="T37" fmla="*/ 2147483646 h 694"/>
              <a:gd name="T38" fmla="*/ 2147483646 w 2242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42"/>
              <a:gd name="T61" fmla="*/ 0 h 694"/>
              <a:gd name="T62" fmla="*/ 2242 w 2242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42" h="694">
                <a:moveTo>
                  <a:pt x="42" y="117"/>
                </a:moveTo>
                <a:cubicBezTo>
                  <a:pt x="1794" y="117"/>
                  <a:pt x="1794" y="117"/>
                  <a:pt x="1794" y="117"/>
                </a:cubicBezTo>
                <a:cubicBezTo>
                  <a:pt x="1794" y="117"/>
                  <a:pt x="1790" y="88"/>
                  <a:pt x="1799" y="68"/>
                </a:cubicBezTo>
                <a:cubicBezTo>
                  <a:pt x="1808" y="49"/>
                  <a:pt x="1844" y="0"/>
                  <a:pt x="1904" y="41"/>
                </a:cubicBezTo>
                <a:cubicBezTo>
                  <a:pt x="1963" y="83"/>
                  <a:pt x="2140" y="218"/>
                  <a:pt x="2170" y="241"/>
                </a:cubicBezTo>
                <a:cubicBezTo>
                  <a:pt x="2201" y="265"/>
                  <a:pt x="2235" y="292"/>
                  <a:pt x="2239" y="342"/>
                </a:cubicBezTo>
                <a:cubicBezTo>
                  <a:pt x="2242" y="389"/>
                  <a:pt x="2230" y="411"/>
                  <a:pt x="2174" y="461"/>
                </a:cubicBezTo>
                <a:cubicBezTo>
                  <a:pt x="2126" y="504"/>
                  <a:pt x="1942" y="636"/>
                  <a:pt x="1913" y="654"/>
                </a:cubicBezTo>
                <a:cubicBezTo>
                  <a:pt x="1884" y="672"/>
                  <a:pt x="1849" y="694"/>
                  <a:pt x="1812" y="659"/>
                </a:cubicBezTo>
                <a:cubicBezTo>
                  <a:pt x="1785" y="634"/>
                  <a:pt x="1789" y="587"/>
                  <a:pt x="1789" y="587"/>
                </a:cubicBezTo>
                <a:cubicBezTo>
                  <a:pt x="0" y="532"/>
                  <a:pt x="0" y="532"/>
                  <a:pt x="0" y="532"/>
                </a:cubicBezTo>
                <a:cubicBezTo>
                  <a:pt x="31" y="497"/>
                  <a:pt x="31" y="497"/>
                  <a:pt x="31" y="497"/>
                </a:cubicBezTo>
                <a:cubicBezTo>
                  <a:pt x="1880" y="497"/>
                  <a:pt x="1880" y="497"/>
                  <a:pt x="1880" y="497"/>
                </a:cubicBezTo>
                <a:cubicBezTo>
                  <a:pt x="1880" y="562"/>
                  <a:pt x="1880" y="562"/>
                  <a:pt x="1880" y="562"/>
                </a:cubicBezTo>
                <a:cubicBezTo>
                  <a:pt x="1880" y="562"/>
                  <a:pt x="2120" y="391"/>
                  <a:pt x="2140" y="375"/>
                </a:cubicBezTo>
                <a:cubicBezTo>
                  <a:pt x="2160" y="358"/>
                  <a:pt x="2156" y="339"/>
                  <a:pt x="2134" y="326"/>
                </a:cubicBezTo>
                <a:cubicBezTo>
                  <a:pt x="2113" y="313"/>
                  <a:pt x="1884" y="140"/>
                  <a:pt x="1884" y="140"/>
                </a:cubicBezTo>
                <a:cubicBezTo>
                  <a:pt x="1884" y="211"/>
                  <a:pt x="1884" y="211"/>
                  <a:pt x="1884" y="211"/>
                </a:cubicBezTo>
                <a:cubicBezTo>
                  <a:pt x="2" y="161"/>
                  <a:pt x="2" y="161"/>
                  <a:pt x="2" y="161"/>
                </a:cubicBezTo>
                <a:lnTo>
                  <a:pt x="42" y="11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2052" name="MH_SubTitle_2"/>
          <p:cNvSpPr/>
          <p:nvPr>
            <p:custDataLst>
              <p:tags r:id="rId2"/>
            </p:custDataLst>
          </p:nvPr>
        </p:nvSpPr>
        <p:spPr bwMode="auto">
          <a:xfrm rot="9784195">
            <a:off x="1711128" y="1671849"/>
            <a:ext cx="3091640" cy="1421860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3077" name="MH_SubTitle_3"/>
          <p:cNvSpPr/>
          <p:nvPr>
            <p:custDataLst>
              <p:tags r:id="rId3"/>
            </p:custDataLst>
          </p:nvPr>
        </p:nvSpPr>
        <p:spPr bwMode="auto">
          <a:xfrm rot="10207684">
            <a:off x="6847361" y="3946264"/>
            <a:ext cx="3158064" cy="1446362"/>
          </a:xfrm>
          <a:custGeom>
            <a:avLst/>
            <a:gdLst>
              <a:gd name="T0" fmla="*/ 2147483646 w 2242"/>
              <a:gd name="T1" fmla="*/ 2147483646 h 694"/>
              <a:gd name="T2" fmla="*/ 2147483646 w 2242"/>
              <a:gd name="T3" fmla="*/ 2147483646 h 694"/>
              <a:gd name="T4" fmla="*/ 2147483646 w 2242"/>
              <a:gd name="T5" fmla="*/ 2147483646 h 694"/>
              <a:gd name="T6" fmla="*/ 2147483646 w 2242"/>
              <a:gd name="T7" fmla="*/ 2147483646 h 694"/>
              <a:gd name="T8" fmla="*/ 2147483646 w 2242"/>
              <a:gd name="T9" fmla="*/ 2147483646 h 694"/>
              <a:gd name="T10" fmla="*/ 2147483646 w 2242"/>
              <a:gd name="T11" fmla="*/ 2147483646 h 694"/>
              <a:gd name="T12" fmla="*/ 2147483646 w 2242"/>
              <a:gd name="T13" fmla="*/ 2147483646 h 694"/>
              <a:gd name="T14" fmla="*/ 2147483646 w 2242"/>
              <a:gd name="T15" fmla="*/ 2147483646 h 694"/>
              <a:gd name="T16" fmla="*/ 2147483646 w 2242"/>
              <a:gd name="T17" fmla="*/ 2147483646 h 694"/>
              <a:gd name="T18" fmla="*/ 2147483646 w 2242"/>
              <a:gd name="T19" fmla="*/ 2147483646 h 694"/>
              <a:gd name="T20" fmla="*/ 0 w 2242"/>
              <a:gd name="T21" fmla="*/ 2147483646 h 694"/>
              <a:gd name="T22" fmla="*/ 2147483646 w 2242"/>
              <a:gd name="T23" fmla="*/ 2147483646 h 694"/>
              <a:gd name="T24" fmla="*/ 2147483646 w 2242"/>
              <a:gd name="T25" fmla="*/ 2147483646 h 694"/>
              <a:gd name="T26" fmla="*/ 2147483646 w 2242"/>
              <a:gd name="T27" fmla="*/ 2147483646 h 694"/>
              <a:gd name="T28" fmla="*/ 2147483646 w 2242"/>
              <a:gd name="T29" fmla="*/ 2147483646 h 694"/>
              <a:gd name="T30" fmla="*/ 2147483646 w 2242"/>
              <a:gd name="T31" fmla="*/ 2147483646 h 694"/>
              <a:gd name="T32" fmla="*/ 2147483646 w 2242"/>
              <a:gd name="T33" fmla="*/ 2147483646 h 694"/>
              <a:gd name="T34" fmla="*/ 2147483646 w 2242"/>
              <a:gd name="T35" fmla="*/ 2147483646 h 694"/>
              <a:gd name="T36" fmla="*/ 2147483646 w 2242"/>
              <a:gd name="T37" fmla="*/ 2147483646 h 694"/>
              <a:gd name="T38" fmla="*/ 2147483646 w 2242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42"/>
              <a:gd name="T61" fmla="*/ 0 h 694"/>
              <a:gd name="T62" fmla="*/ 2242 w 2242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42" h="694">
                <a:moveTo>
                  <a:pt x="41" y="117"/>
                </a:moveTo>
                <a:cubicBezTo>
                  <a:pt x="1793" y="117"/>
                  <a:pt x="1793" y="117"/>
                  <a:pt x="1793" y="117"/>
                </a:cubicBezTo>
                <a:cubicBezTo>
                  <a:pt x="1793" y="117"/>
                  <a:pt x="1790" y="89"/>
                  <a:pt x="1799" y="69"/>
                </a:cubicBezTo>
                <a:cubicBezTo>
                  <a:pt x="1808" y="49"/>
                  <a:pt x="1844" y="0"/>
                  <a:pt x="1903" y="42"/>
                </a:cubicBezTo>
                <a:cubicBezTo>
                  <a:pt x="1963" y="83"/>
                  <a:pt x="2139" y="218"/>
                  <a:pt x="2170" y="242"/>
                </a:cubicBezTo>
                <a:cubicBezTo>
                  <a:pt x="2200" y="265"/>
                  <a:pt x="2234" y="292"/>
                  <a:pt x="2238" y="342"/>
                </a:cubicBezTo>
                <a:cubicBezTo>
                  <a:pt x="2242" y="389"/>
                  <a:pt x="2229" y="411"/>
                  <a:pt x="2173" y="461"/>
                </a:cubicBezTo>
                <a:cubicBezTo>
                  <a:pt x="2126" y="504"/>
                  <a:pt x="1941" y="636"/>
                  <a:pt x="1912" y="654"/>
                </a:cubicBezTo>
                <a:cubicBezTo>
                  <a:pt x="1883" y="672"/>
                  <a:pt x="1848" y="694"/>
                  <a:pt x="1811" y="659"/>
                </a:cubicBezTo>
                <a:cubicBezTo>
                  <a:pt x="1784" y="634"/>
                  <a:pt x="1788" y="587"/>
                  <a:pt x="1788" y="587"/>
                </a:cubicBezTo>
                <a:cubicBezTo>
                  <a:pt x="0" y="532"/>
                  <a:pt x="0" y="532"/>
                  <a:pt x="0" y="532"/>
                </a:cubicBezTo>
                <a:cubicBezTo>
                  <a:pt x="30" y="497"/>
                  <a:pt x="30" y="497"/>
                  <a:pt x="30" y="497"/>
                </a:cubicBezTo>
                <a:cubicBezTo>
                  <a:pt x="1880" y="497"/>
                  <a:pt x="1880" y="497"/>
                  <a:pt x="1880" y="497"/>
                </a:cubicBezTo>
                <a:cubicBezTo>
                  <a:pt x="1880" y="562"/>
                  <a:pt x="1880" y="562"/>
                  <a:pt x="1880" y="562"/>
                </a:cubicBezTo>
                <a:cubicBezTo>
                  <a:pt x="1880" y="562"/>
                  <a:pt x="2119" y="391"/>
                  <a:pt x="2139" y="375"/>
                </a:cubicBezTo>
                <a:cubicBezTo>
                  <a:pt x="2159" y="359"/>
                  <a:pt x="2155" y="339"/>
                  <a:pt x="2134" y="326"/>
                </a:cubicBezTo>
                <a:cubicBezTo>
                  <a:pt x="2112" y="314"/>
                  <a:pt x="1883" y="141"/>
                  <a:pt x="1883" y="141"/>
                </a:cubicBezTo>
                <a:cubicBezTo>
                  <a:pt x="1883" y="211"/>
                  <a:pt x="1883" y="211"/>
                  <a:pt x="1883" y="211"/>
                </a:cubicBezTo>
                <a:cubicBezTo>
                  <a:pt x="2" y="161"/>
                  <a:pt x="2" y="161"/>
                  <a:pt x="2" y="161"/>
                </a:cubicBezTo>
                <a:lnTo>
                  <a:pt x="41" y="117"/>
                </a:lnTo>
                <a:close/>
              </a:path>
            </a:pathLst>
          </a:custGeom>
          <a:gradFill rotWithShape="0"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0"/>
          </a:gradFill>
          <a:ln>
            <a:noFill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3078" name="MH_SubTitle_4"/>
          <p:cNvSpPr/>
          <p:nvPr>
            <p:custDataLst>
              <p:tags r:id="rId4"/>
            </p:custDataLst>
          </p:nvPr>
        </p:nvSpPr>
        <p:spPr bwMode="auto">
          <a:xfrm rot="11356269">
            <a:off x="1705919" y="3930083"/>
            <a:ext cx="3422840" cy="1399343"/>
          </a:xfrm>
          <a:custGeom>
            <a:avLst/>
            <a:gdLst>
              <a:gd name="T0" fmla="*/ 2147483646 w 2132"/>
              <a:gd name="T1" fmla="*/ 2147483646 h 693"/>
              <a:gd name="T2" fmla="*/ 2147483646 w 2132"/>
              <a:gd name="T3" fmla="*/ 2147483646 h 693"/>
              <a:gd name="T4" fmla="*/ 2147483646 w 2132"/>
              <a:gd name="T5" fmla="*/ 2147483646 h 693"/>
              <a:gd name="T6" fmla="*/ 2147483646 w 2132"/>
              <a:gd name="T7" fmla="*/ 2147483646 h 693"/>
              <a:gd name="T8" fmla="*/ 2147483646 w 2132"/>
              <a:gd name="T9" fmla="*/ 2147483646 h 693"/>
              <a:gd name="T10" fmla="*/ 2147483646 w 2132"/>
              <a:gd name="T11" fmla="*/ 2147483646 h 693"/>
              <a:gd name="T12" fmla="*/ 2147483646 w 2132"/>
              <a:gd name="T13" fmla="*/ 2147483646 h 693"/>
              <a:gd name="T14" fmla="*/ 2147483646 w 2132"/>
              <a:gd name="T15" fmla="*/ 2147483646 h 693"/>
              <a:gd name="T16" fmla="*/ 2147483646 w 2132"/>
              <a:gd name="T17" fmla="*/ 2147483646 h 693"/>
              <a:gd name="T18" fmla="*/ 2147483646 w 2132"/>
              <a:gd name="T19" fmla="*/ 2147483646 h 693"/>
              <a:gd name="T20" fmla="*/ 2147483646 w 2132"/>
              <a:gd name="T21" fmla="*/ 2147483646 h 693"/>
              <a:gd name="T22" fmla="*/ 2147483646 w 2132"/>
              <a:gd name="T23" fmla="*/ 2147483646 h 693"/>
              <a:gd name="T24" fmla="*/ 2147483646 w 2132"/>
              <a:gd name="T25" fmla="*/ 2147483646 h 693"/>
              <a:gd name="T26" fmla="*/ 2147483646 w 2132"/>
              <a:gd name="T27" fmla="*/ 2147483646 h 693"/>
              <a:gd name="T28" fmla="*/ 2147483646 w 2132"/>
              <a:gd name="T29" fmla="*/ 2147483646 h 693"/>
              <a:gd name="T30" fmla="*/ 2147483646 w 2132"/>
              <a:gd name="T31" fmla="*/ 2147483646 h 693"/>
              <a:gd name="T32" fmla="*/ 2147483646 w 2132"/>
              <a:gd name="T33" fmla="*/ 2147483646 h 693"/>
              <a:gd name="T34" fmla="*/ 2147483646 w 2132"/>
              <a:gd name="T35" fmla="*/ 2147483646 h 693"/>
              <a:gd name="T36" fmla="*/ 2147483646 w 2132"/>
              <a:gd name="T37" fmla="*/ 2147483646 h 693"/>
              <a:gd name="T38" fmla="*/ 2147483646 w 2132"/>
              <a:gd name="T39" fmla="*/ 2147483646 h 69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2"/>
              <a:gd name="T61" fmla="*/ 0 h 693"/>
              <a:gd name="T62" fmla="*/ 2132 w 2132"/>
              <a:gd name="T63" fmla="*/ 693 h 69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2" h="693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8"/>
                  <a:pt x="443" y="68"/>
                </a:cubicBezTo>
                <a:cubicBezTo>
                  <a:pt x="434" y="48"/>
                  <a:pt x="398" y="0"/>
                  <a:pt x="338" y="41"/>
                </a:cubicBezTo>
                <a:cubicBezTo>
                  <a:pt x="279" y="82"/>
                  <a:pt x="102" y="217"/>
                  <a:pt x="72" y="241"/>
                </a:cubicBezTo>
                <a:cubicBezTo>
                  <a:pt x="41" y="264"/>
                  <a:pt x="7" y="291"/>
                  <a:pt x="3" y="342"/>
                </a:cubicBezTo>
                <a:cubicBezTo>
                  <a:pt x="0" y="389"/>
                  <a:pt x="12" y="410"/>
                  <a:pt x="68" y="461"/>
                </a:cubicBezTo>
                <a:cubicBezTo>
                  <a:pt x="116" y="504"/>
                  <a:pt x="301" y="635"/>
                  <a:pt x="329" y="653"/>
                </a:cubicBezTo>
                <a:cubicBezTo>
                  <a:pt x="358" y="671"/>
                  <a:pt x="393" y="693"/>
                  <a:pt x="430" y="659"/>
                </a:cubicBezTo>
                <a:cubicBezTo>
                  <a:pt x="457" y="634"/>
                  <a:pt x="454" y="587"/>
                  <a:pt x="454" y="587"/>
                </a:cubicBezTo>
                <a:cubicBezTo>
                  <a:pt x="2122" y="541"/>
                  <a:pt x="2122" y="541"/>
                  <a:pt x="2122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1"/>
                  <a:pt x="362" y="561"/>
                  <a:pt x="362" y="561"/>
                </a:cubicBezTo>
                <a:cubicBezTo>
                  <a:pt x="362" y="561"/>
                  <a:pt x="122" y="390"/>
                  <a:pt x="102" y="374"/>
                </a:cubicBezTo>
                <a:cubicBezTo>
                  <a:pt x="83" y="358"/>
                  <a:pt x="86" y="338"/>
                  <a:pt x="108" y="326"/>
                </a:cubicBezTo>
                <a:cubicBezTo>
                  <a:pt x="129" y="313"/>
                  <a:pt x="358" y="140"/>
                  <a:pt x="358" y="140"/>
                </a:cubicBezTo>
                <a:cubicBezTo>
                  <a:pt x="358" y="210"/>
                  <a:pt x="358" y="210"/>
                  <a:pt x="358" y="210"/>
                </a:cubicBezTo>
                <a:cubicBezTo>
                  <a:pt x="2132" y="164"/>
                  <a:pt x="2132" y="164"/>
                  <a:pt x="2132" y="164"/>
                </a:cubicBezTo>
                <a:lnTo>
                  <a:pt x="2118" y="117"/>
                </a:lnTo>
                <a:close/>
              </a:path>
            </a:pathLst>
          </a:custGeom>
          <a:gradFill rotWithShape="0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/>
          </a:gradFill>
          <a:ln>
            <a:noFill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13813" y="605490"/>
            <a:ext cx="2948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 descr="2005060520172434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55994"/>
            <a:ext cx="161555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 rot="20475704">
            <a:off x="1129644" y="1798779"/>
            <a:ext cx="517772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What’s your favorite subject?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1275799">
            <a:off x="6596423" y="2556876"/>
            <a:ext cx="5664491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My favorite subject is ...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 rot="511414">
            <a:off x="1595757" y="4288121"/>
            <a:ext cx="5015886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Why do you like it?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 rot="21087115">
            <a:off x="7005546" y="4191804"/>
            <a:ext cx="4973170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Because it’s ...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 descr="2005060219044167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79101" y="2854579"/>
            <a:ext cx="16129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7"/>
          <p:cNvSpPr txBox="1"/>
          <p:nvPr/>
        </p:nvSpPr>
        <p:spPr>
          <a:xfrm>
            <a:off x="6339840" y="5325745"/>
            <a:ext cx="6250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 fun, interesting, relaxing, difficult, boring, important, useful ...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23" name="流程图: 过程 22"/>
          <p:cNvSpPr/>
          <p:nvPr/>
        </p:nvSpPr>
        <p:spPr>
          <a:xfrm>
            <a:off x="6280150" y="5375275"/>
            <a:ext cx="5558155" cy="911225"/>
          </a:xfrm>
          <a:prstGeom prst="flowChartProcess">
            <a:avLst/>
          </a:prstGeom>
          <a:noFill/>
          <a:ln>
            <a:solidFill>
              <a:srgbClr val="00C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过程 3"/>
          <p:cNvSpPr/>
          <p:nvPr/>
        </p:nvSpPr>
        <p:spPr>
          <a:xfrm>
            <a:off x="942340" y="5375275"/>
            <a:ext cx="5166360" cy="9112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75055" y="5313045"/>
            <a:ext cx="520509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rt, science, music,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P.E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., math, geography, history, English</a:t>
            </a:r>
            <a:endParaRPr lang="zh-CN" altLang="en-US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20320" y="15240"/>
            <a:ext cx="1408430" cy="8807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9385" y="119590"/>
            <a:ext cx="2870200" cy="583565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Post-listening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93023" y="1480162"/>
          <a:ext cx="9540078" cy="3050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237"/>
                <a:gridCol w="2059804"/>
                <a:gridCol w="1076552"/>
                <a:gridCol w="2193546"/>
                <a:gridCol w="1897939"/>
              </a:tblGrid>
              <a:tr h="113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member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Favorite subject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Favorite teacher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 Yuan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beautiful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9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xxx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94307" y="739518"/>
            <a:ext cx="10495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Group work: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four people and complete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72665" y="4687570"/>
            <a:ext cx="639318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--What’s your favorite subject?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96160" y="5161280"/>
            <a:ext cx="5667375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--Why do you like it?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6160" y="5652770"/>
            <a:ext cx="6045835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--Who’s </a:t>
            </a:r>
            <a:r>
              <a:rPr lang="en-US" altLang="zh-CN" sz="3200" b="1" dirty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your favorite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teacher?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24254" y="6175779"/>
            <a:ext cx="5015886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--Why do you like him/her?</a:t>
            </a:r>
            <a:endParaRPr lang="zh-CN" altLang="en-US" sz="3200" b="1" dirty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20320" y="15240"/>
            <a:ext cx="1408430" cy="8807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9385" y="119590"/>
            <a:ext cx="2870200" cy="583565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Post-listening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00804191244427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27" y="15279"/>
            <a:ext cx="1276350" cy="10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5" name="Picture 1" descr="C:\Users\lenovo\AppData\Roaming\Tencent\Users\821633719\QQ\WinTemp\RichOle\N)`S`)`PZ@A8YV~H8R6QS[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225" y="1206500"/>
            <a:ext cx="8422005" cy="4730750"/>
          </a:xfrm>
          <a:prstGeom prst="rect">
            <a:avLst/>
          </a:prstGeom>
          <a:noFill/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20320" y="15240"/>
            <a:ext cx="1408430" cy="8807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9385" y="119590"/>
            <a:ext cx="2870200" cy="583565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200" b="1" dirty="0">
                <a:solidFill>
                  <a:srgbClr val="FF9DAE">
                    <a:lumMod val="90000"/>
                  </a:srgbClr>
                </a:solidFill>
              </a:rPr>
              <a:t>Post-listening</a:t>
            </a:r>
            <a:endParaRPr lang="en-US" altLang="zh-CN" sz="3200" b="1" dirty="0">
              <a:solidFill>
                <a:srgbClr val="FF9DAE">
                  <a:lumMod val="90000"/>
                </a:srgb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292600" y="974519"/>
            <a:ext cx="6934200" cy="5069614"/>
            <a:chOff x="1683036" y="422047"/>
            <a:chExt cx="4849013" cy="3367316"/>
          </a:xfrm>
        </p:grpSpPr>
        <p:grpSp>
          <p:nvGrpSpPr>
            <p:cNvPr id="10" name="组合 9"/>
            <p:cNvGrpSpPr/>
            <p:nvPr/>
          </p:nvGrpSpPr>
          <p:grpSpPr>
            <a:xfrm>
              <a:off x="2423884" y="422047"/>
              <a:ext cx="3367316" cy="3367316"/>
              <a:chOff x="2307770" y="-528128"/>
              <a:chExt cx="3367316" cy="336731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423885" y="-412013"/>
                <a:ext cx="3135086" cy="3135086"/>
              </a:xfrm>
              <a:prstGeom prst="ellipse">
                <a:avLst/>
              </a:prstGeom>
              <a:solidFill>
                <a:srgbClr val="96E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307770" y="-528128"/>
                <a:ext cx="3367316" cy="3367316"/>
              </a:xfrm>
              <a:prstGeom prst="ellipse">
                <a:avLst/>
              </a:prstGeom>
              <a:noFill/>
              <a:ln>
                <a:solidFill>
                  <a:srgbClr val="96E4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83036" y="2723471"/>
              <a:ext cx="4849013" cy="749300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52649" b="27488"/>
          <a:stretch>
            <a:fillRect/>
          </a:stretch>
        </p:blipFill>
        <p:spPr>
          <a:xfrm>
            <a:off x="0" y="50543"/>
            <a:ext cx="1603581" cy="10024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03581" y="228602"/>
            <a:ext cx="24345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2800" y="2319148"/>
            <a:ext cx="534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my group,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favorite subject is…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thinks it’s …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favorite teacher is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>
          <a:xfrm>
            <a:off x="0" y="1864587"/>
            <a:ext cx="4475945" cy="300910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071814582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70718145820"/>
  <p:tag name="MH_LIBRARY" val="GRAPHIC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diagram160193_2*m_i*1_5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ID" val="diagram160193_2*m_i*1_7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193_2*m_h_i*1_2_2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193_2*m_h_a*1_2_1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193_2*m_h_i*1_3_2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193_2*m_h_a*1_3_1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ID" val="diagram160193_2*m_h_i*1_2_1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LINE_FORE_SCHEMECOLOR_INDEX" val="9"/>
  <p:tag name="KSO_WM_UNIT_LINE_FILL_TYPE" val="2"/>
  <p:tag name="KSO_WM_UNIT_TEXT_FILL_FORE_SCHEMECOLOR_INDEX" val="14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1"/>
  <p:tag name="KSO_WM_UNIT_ID" val="diagram160193_2*m_h_i*1_3_1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14"/>
  <p:tag name="KSO_WM_UNIT_TEXT_FILL_TYPE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160193_2*m_h_i*1_1_1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LINE_FORE_SCHEMECOLOR_INDEX" val="10"/>
  <p:tag name="KSO_WM_UNIT_LINE_FILL_TYPE" val="2"/>
  <p:tag name="KSO_WM_UNIT_TEXT_FILL_FORE_SCHEMECOLOR_INDEX" val="14"/>
  <p:tag name="KSO_WM_UNIT_TEXT_FILL_TYPE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193_2*m_h_i*1_1_2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1.xml><?xml version="1.0" encoding="utf-8"?>
<p:tagLst xmlns:p="http://schemas.openxmlformats.org/presentationml/2006/main">
  <p:tag name="MH" val="20170718150409"/>
  <p:tag name="MH_LIBRARY" val="GRAPHIC"/>
  <p:tag name="MH_TYPE" val="Other"/>
  <p:tag name="MH_ORDER" val="1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193_2*m_h_a*1_1_1"/>
  <p:tag name="KSO_WM_TEMPLATE_CATEGORY" val="diagram"/>
  <p:tag name="KSO_WM_TEMPLATE_INDEX" val="160193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ID" val="diagram160193_2*m_i*1_6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UNIT_TABLE_BEAUTIFY" val="smartTable{d60c5339-9471-49ab-b6cc-f4c20619324b}"/>
  <p:tag name="TABLE_ENDDRAG_ORIGIN_RECT" val="865*427"/>
  <p:tag name="TABLE_ENDDRAG_RECT" val="44*97*865*427"/>
</p:tagLst>
</file>

<file path=ppt/tags/tag113.xml><?xml version="1.0" encoding="utf-8"?>
<p:tagLst xmlns:p="http://schemas.openxmlformats.org/presentationml/2006/main">
  <p:tag name="KSO_WM_UNIT_CLEAR" val="1"/>
  <p:tag name="KSO_WM_UNIT_DIAGRAM_CONTRAST_TITLE_CNT" val="2"/>
  <p:tag name="KSO_WM_UNIT_DIAGRAM_DIMENSION_TITLE_CNT" val="2"/>
  <p:tag name="KSO_WM_TEMPLATE_CATEGORY" val="diagram"/>
  <p:tag name="KSO_WM_TEMPLATE_INDEX" val="160808"/>
  <p:tag name="KSO_WM_UNIT_TYPE" val="r_i"/>
  <p:tag name="KSO_WM_UNIT_INDEX" val="1_1"/>
  <p:tag name="KSO_WM_UNIT_ID" val="diagram160808_2*r_i*1_1"/>
  <p:tag name="KSO_WM_UNIT_LAYERLEVEL" val="1_1"/>
  <p:tag name="KSO_WM_DIAGRAM_GROUP_CODE" val="r1-1"/>
  <p:tag name="KSO_WM_BEAUTIFY_FLAG" val="#wm#"/>
  <p:tag name="KSO_WM_TAG_VERSION" val="1.0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08_2*i*2"/>
  <p:tag name="KSO_WM_TEMPLATE_CATEGORY" val="diagram"/>
  <p:tag name="KSO_WM_TEMPLATE_INDEX" val="160808"/>
  <p:tag name="KSO_WM_UNIT_INDEX" val="2"/>
</p:tagLst>
</file>

<file path=ppt/tags/tag115.xml><?xml version="1.0" encoding="utf-8"?>
<p:tagLst xmlns:p="http://schemas.openxmlformats.org/presentationml/2006/main">
  <p:tag name="KSO_WM_TEMPLATE_CATEGORY" val="diagram"/>
  <p:tag name="KSO_WM_TEMPLATE_INDEX" val="160808"/>
  <p:tag name="KSO_WM_TAG_VERSION" val="1.0"/>
  <p:tag name="KSO_WM_BEAUTIFY_FLAG" val="#wm#"/>
  <p:tag name="KSO_WM_UNIT_TYPE" val="r_t"/>
  <p:tag name="KSO_WM_UNIT_INDEX" val="1_1"/>
  <p:tag name="KSO_WM_UNIT_ID" val="diagram160808_2*r_t*1_1"/>
  <p:tag name="KSO_WM_UNIT_CLEAR" val="1"/>
  <p:tag name="KSO_WM_UNIT_LAYERLEVEL" val="1_1"/>
  <p:tag name="KSO_WM_UNIT_DIAGRAM_CONTRAST_TITLE_CNT" val="2"/>
  <p:tag name="KSO_WM_UNIT_DIAGRAM_DIMENSION_TITLE_CNT" val="2"/>
  <p:tag name="KSO_WM_UNIT_VALUE" val="30"/>
  <p:tag name="KSO_WM_UNIT_HIGHLIGHT" val="0"/>
  <p:tag name="KSO_WM_UNIT_COMPATIBLE" val="0"/>
  <p:tag name="KSO_WM_DIAGRAM_GROUP_CODE" val="r1-1"/>
  <p:tag name="KSO_WM_UNIT_PRESET_TEXT" val="编辑标题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16.xml><?xml version="1.0" encoding="utf-8"?>
<p:tagLst xmlns:p="http://schemas.openxmlformats.org/presentationml/2006/main">
  <p:tag name="KSO_WM_TEMPLATE_CATEGORY" val="diagram"/>
  <p:tag name="KSO_WM_TEMPLATE_INDEX" val="160808"/>
  <p:tag name="KSO_WM_TAG_VERSION" val="1.0"/>
  <p:tag name="KSO_WM_BEAUTIFY_FLAG" val="#wm#"/>
  <p:tag name="KSO_WM_UNIT_TYPE" val="r_t"/>
  <p:tag name="KSO_WM_UNIT_INDEX" val="1_2"/>
  <p:tag name="KSO_WM_UNIT_ID" val="diagram160808_2*r_t*1_2"/>
  <p:tag name="KSO_WM_UNIT_CLEAR" val="1"/>
  <p:tag name="KSO_WM_UNIT_LAYERLEVEL" val="1_1"/>
  <p:tag name="KSO_WM_UNIT_DIAGRAM_CONTRAST_TITLE_CNT" val="2"/>
  <p:tag name="KSO_WM_UNIT_DIAGRAM_DIMENSION_TITLE_CNT" val="2"/>
  <p:tag name="KSO_WM_UNIT_VALUE" val="30"/>
  <p:tag name="KSO_WM_UNIT_HIGHLIGHT" val="0"/>
  <p:tag name="KSO_WM_UNIT_COMPATIBLE" val="0"/>
  <p:tag name="KSO_WM_DIAGRAM_GROUP_CODE" val="r1-1"/>
  <p:tag name="KSO_WM_UNIT_PRESET_TEXT" val="编辑标题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TEMPLATE_CATEGORY" val="diagram"/>
  <p:tag name="KSO_WM_TEMPLATE_INDEX" val="160808"/>
  <p:tag name="KSO_WM_UNIT_TYPE" val="r_i"/>
  <p:tag name="KSO_WM_UNIT_INDEX" val="1_2"/>
  <p:tag name="KSO_WM_UNIT_ID" val="diagram160808_2*r_i*1_2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TEMPLATE_CATEGORY" val="diagram"/>
  <p:tag name="KSO_WM_TEMPLATE_INDEX" val="160808"/>
  <p:tag name="KSO_WM_TAG_VERSION" val="1.0"/>
  <p:tag name="KSO_WM_BEAUTIFY_FLAG" val="#wm#"/>
  <p:tag name="KSO_WM_UNIT_TYPE" val="r_v"/>
  <p:tag name="KSO_WM_UNIT_INDEX" val="1_2"/>
  <p:tag name="KSO_WM_UNIT_ID" val="diagram160808_2*r_v*1_2"/>
  <p:tag name="KSO_WM_UNIT_CLEAR" val="1"/>
  <p:tag name="KSO_WM_UNIT_LAYERLEVEL" val="1_1"/>
  <p:tag name="KSO_WM_UNIT_DIAGRAM_CONTRAST_TITLE_CNT" val="2"/>
  <p:tag name="KSO_WM_UNIT_DIAGRAM_DIMENSION_TITLE_CNT" val="2"/>
  <p:tag name="KSO_WM_UNIT_VALUE" val="36"/>
  <p:tag name="KSO_WM_UNIT_HIGHLIGHT" val="0"/>
  <p:tag name="KSO_WM_UNIT_COMPATIBLE" val="0"/>
  <p:tag name="KSO_WM_DIAGRAM_GROUP_CODE" val="r1-1"/>
  <p:tag name="KSO_WM_UNIT_PRESET_TEXT" val="点击输入本栏的具体文字简明扼要地说明分项内容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TEMPLATE_CATEGORY" val="diagram"/>
  <p:tag name="KSO_WM_TEMPLATE_INDEX" val="160808"/>
  <p:tag name="KSO_WM_UNIT_TYPE" val="r_i"/>
  <p:tag name="KSO_WM_UNIT_INDEX" val="1_3"/>
  <p:tag name="KSO_WM_UNIT_ID" val="diagram160808_2*r_i*1_3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MH" val="20170718150409"/>
  <p:tag name="MH_LIBRARY" val="GRAPHIC"/>
  <p:tag name="MH_TYPE" val="Other"/>
  <p:tag name="MH_ORDER" val="2"/>
</p:tagLst>
</file>

<file path=ppt/tags/tag120.xml><?xml version="1.0" encoding="utf-8"?>
<p:tagLst xmlns:p="http://schemas.openxmlformats.org/presentationml/2006/main">
  <p:tag name="KSO_WM_TEMPLATE_CATEGORY" val="diagram"/>
  <p:tag name="KSO_WM_TEMPLATE_INDEX" val="160808"/>
  <p:tag name="KSO_WM_TAG_VERSION" val="1.0"/>
  <p:tag name="KSO_WM_BEAUTIFY_FLAG" val="#wm#"/>
  <p:tag name="KSO_WM_UNIT_TYPE" val="r_v"/>
  <p:tag name="KSO_WM_UNIT_INDEX" val="1_1"/>
  <p:tag name="KSO_WM_UNIT_ID" val="diagram160808_2*r_v*1_1"/>
  <p:tag name="KSO_WM_UNIT_CLEAR" val="1"/>
  <p:tag name="KSO_WM_UNIT_LAYERLEVEL" val="1_1"/>
  <p:tag name="KSO_WM_UNIT_DIAGRAM_CONTRAST_TITLE_CNT" val="2"/>
  <p:tag name="KSO_WM_UNIT_DIAGRAM_DIMENSION_TITLE_CNT" val="2"/>
  <p:tag name="KSO_WM_UNIT_VALUE" val="36"/>
  <p:tag name="KSO_WM_UNIT_HIGHLIGHT" val="0"/>
  <p:tag name="KSO_WM_UNIT_COMPATIBLE" val="0"/>
  <p:tag name="KSO_WM_DIAGRAM_GROUP_CODE" val="r1-1"/>
  <p:tag name="KSO_WM_UNIT_PRESET_TEXT" val="点击输入本栏的具体文字简明扼要地说明分项内容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TEMPLATE_CATEGORY" val="diagram"/>
  <p:tag name="KSO_WM_TEMPLATE_INDEX" val="160808"/>
  <p:tag name="KSO_WM_TAG_VERSION" val="1.0"/>
  <p:tag name="KSO_WM_BEAUTIFY_FLAG" val="#wm#"/>
  <p:tag name="KSO_WM_UNIT_TYPE" val="r_v"/>
  <p:tag name="KSO_WM_UNIT_INDEX" val="1_3"/>
  <p:tag name="KSO_WM_UNIT_ID" val="diagram160808_2*r_v*1_3"/>
  <p:tag name="KSO_WM_UNIT_CLEAR" val="1"/>
  <p:tag name="KSO_WM_UNIT_LAYERLEVEL" val="1_1"/>
  <p:tag name="KSO_WM_UNIT_DIAGRAM_CONTRAST_TITLE_CNT" val="2"/>
  <p:tag name="KSO_WM_UNIT_DIAGRAM_DIMENSION_TITLE_CNT" val="2"/>
  <p:tag name="KSO_WM_UNIT_VALUE" val="36"/>
  <p:tag name="KSO_WM_UNIT_HIGHLIGHT" val="0"/>
  <p:tag name="KSO_WM_UNIT_COMPATIBLE" val="0"/>
  <p:tag name="KSO_WM_DIAGRAM_GROUP_CODE" val="r1-1"/>
  <p:tag name="KSO_WM_UNIT_PRESET_TEXT" val="点击输入本栏的具体文字简明扼要地说明分项内容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TEMPLATE_CATEGORY" val="diagram"/>
  <p:tag name="KSO_WM_TEMPLATE_INDEX" val="160808"/>
  <p:tag name="KSO_WM_TAG_VERSION" val="1.0"/>
  <p:tag name="KSO_WM_BEAUTIFY_FLAG" val="#wm#"/>
  <p:tag name="KSO_WM_UNIT_TYPE" val="r_v"/>
  <p:tag name="KSO_WM_UNIT_INDEX" val="1_3"/>
  <p:tag name="KSO_WM_UNIT_ID" val="diagram160808_2*r_v*1_3"/>
  <p:tag name="KSO_WM_UNIT_CLEAR" val="1"/>
  <p:tag name="KSO_WM_UNIT_LAYERLEVEL" val="1_1"/>
  <p:tag name="KSO_WM_UNIT_DIAGRAM_CONTRAST_TITLE_CNT" val="2"/>
  <p:tag name="KSO_WM_UNIT_DIAGRAM_DIMENSION_TITLE_CNT" val="2"/>
  <p:tag name="KSO_WM_UNIT_VALUE" val="36"/>
  <p:tag name="KSO_WM_UNIT_HIGHLIGHT" val="0"/>
  <p:tag name="KSO_WM_UNIT_COMPATIBLE" val="0"/>
  <p:tag name="KSO_WM_DIAGRAM_GROUP_CODE" val="r1-1"/>
  <p:tag name="KSO_WM_UNIT_PRESET_TEXT" val="点击输入本栏的具体文字简明扼要地说明分项内容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7487_1*l_i*1_2"/>
  <p:tag name="KSO_WM_TEMPLATE_CATEGORY" val="diagram"/>
  <p:tag name="KSO_WM_TEMPLATE_INDEX" val="201874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487_1*l_h_i*1_1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487_1*l_h_i*1_1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487_1*l_h_a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1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1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487_1*l_h_a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6"/>
  <p:tag name="KSO_WM_UNIT_TEXT_FILL_TYPE" val="1"/>
</p:tagLst>
</file>

<file path=ppt/tags/tag13.xml><?xml version="1.0" encoding="utf-8"?>
<p:tagLst xmlns:p="http://schemas.openxmlformats.org/presentationml/2006/main">
  <p:tag name="MH" val="20170718150409"/>
  <p:tag name="MH_LIBRARY" val="GRAPHIC"/>
  <p:tag name="MH_TYPE" val="Other"/>
  <p:tag name="MH_ORDER" val="3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487_1*l_h_i*1_3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487_1*l_h_i*1_3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487_1*l_h_a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9"/>
  <p:tag name="KSO_WM_UNIT_TEXT_FILL_TYPE" val="1"/>
</p:tagLst>
</file>

<file path=ppt/tags/tag133.xml><?xml version="1.0" encoding="utf-8"?>
<p:tagLst xmlns:p="http://schemas.openxmlformats.org/presentationml/2006/main">
  <p:tag name="KSO_WM_TEMPLATE_CATEGORY" val="diagram"/>
  <p:tag name="KSO_WM_TEMPLATE_INDEX" val="20185838"/>
  <p:tag name="KSO_WM_UNIT_TYPE" val="r_i"/>
  <p:tag name="KSO_WM_UNIT_INDEX" val="1_21"/>
  <p:tag name="KSO_WM_UNIT_ID" val="diagram20185838_1*r_i*1_21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TEMPLATE_CATEGORY" val="diagram"/>
  <p:tag name="KSO_WM_TEMPLATE_INDEX" val="20185838"/>
  <p:tag name="KSO_WM_UNIT_TYPE" val="r_i"/>
  <p:tag name="KSO_WM_UNIT_INDEX" val="1_25"/>
  <p:tag name="KSO_WM_UNIT_ID" val="diagram20185838_1*r_i*1_25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TEMPLATE_CATEGORY" val="diagram"/>
  <p:tag name="KSO_WM_TEMPLATE_INDEX" val="20185838"/>
  <p:tag name="KSO_WM_UNIT_TYPE" val="r_i"/>
  <p:tag name="KSO_WM_UNIT_INDEX" val="1_27"/>
  <p:tag name="KSO_WM_UNIT_ID" val="diagram20185838_1*r_i*1_27"/>
  <p:tag name="KSO_WM_UNIT_LAYERLEVEL" val="1_1"/>
  <p:tag name="KSO_WM_BEAUTIFY_FLAG" val="#wm#"/>
  <p:tag name="KSO_WM_TAG_VERSION" val="1.0"/>
  <p:tag name="KSO_WM_DIAGRAM_GROUP_CODE" val="r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COMMONDATA" val="eyJoZGlkIjoiZTA4NzIyN2MxYTlmMzQ1NGE2MjU5NWRkMjhlOGMxYTAifQ=="/>
</p:tagLst>
</file>

<file path=ppt/tags/tag14.xml><?xml version="1.0" encoding="utf-8"?>
<p:tagLst xmlns:p="http://schemas.openxmlformats.org/presentationml/2006/main">
  <p:tag name="MH" val="20170718150409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70718150409"/>
  <p:tag name="MH_LIBRARY" val="GRAPHIC"/>
  <p:tag name="MH_TYPE" val="Other"/>
  <p:tag name="MH_ORDER" val="2"/>
</p:tagLst>
</file>

<file path=ppt/tags/tag16.xml><?xml version="1.0" encoding="utf-8"?>
<p:tagLst xmlns:p="http://schemas.openxmlformats.org/presentationml/2006/main">
  <p:tag name="MH" val="20170718150409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70718150409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70718150409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70718150409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MH" val="20170718145820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70718150409"/>
  <p:tag name="MH_LIBRARY" val="GRAPHIC"/>
  <p:tag name="MH_TYPE" val="Other"/>
  <p:tag name="MH_ORDER" val="1"/>
</p:tagLst>
</file>

<file path=ppt/tags/tag21.xml><?xml version="1.0" encoding="utf-8"?>
<p:tagLst xmlns:p="http://schemas.openxmlformats.org/presentationml/2006/main">
  <p:tag name="MH" val="20170718150409"/>
  <p:tag name="MH_LIBRARY" val="GRAPHIC"/>
  <p:tag name="MH_TYPE" val="Other"/>
  <p:tag name="MH_ORDER" val="2"/>
</p:tagLst>
</file>

<file path=ppt/tags/tag22.xml><?xml version="1.0" encoding="utf-8"?>
<p:tagLst xmlns:p="http://schemas.openxmlformats.org/presentationml/2006/main">
  <p:tag name="MH" val="20170718150409"/>
  <p:tag name="MH_LIBRARY" val="GRAPHIC"/>
  <p:tag name="MH_TYPE" val="Other"/>
  <p:tag name="MH_ORDER" val="3"/>
</p:tagLst>
</file>

<file path=ppt/tags/tag23.xml><?xml version="1.0" encoding="utf-8"?>
<p:tagLst xmlns:p="http://schemas.openxmlformats.org/presentationml/2006/main">
  <p:tag name="MH" val="20170718145454"/>
  <p:tag name="MH_LIBRARY" val="GRAPHIC"/>
  <p:tag name="MH_TYPE" val="Other"/>
  <p:tag name="MH_ORDER" val="1"/>
</p:tagLst>
</file>

<file path=ppt/tags/tag24.xml><?xml version="1.0" encoding="utf-8"?>
<p:tagLst xmlns:p="http://schemas.openxmlformats.org/presentationml/2006/main">
  <p:tag name="MH" val="20170718145454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70718145454"/>
  <p:tag name="MH_LIBRARY" val="GRAPHIC"/>
  <p:tag name="MH_TYPE" val="Other"/>
  <p:tag name="MH_ORDER" val="3"/>
</p:tagLst>
</file>

<file path=ppt/tags/tag26.xml><?xml version="1.0" encoding="utf-8"?>
<p:tagLst xmlns:p="http://schemas.openxmlformats.org/presentationml/2006/main">
  <p:tag name="MH" val="20170718145454"/>
  <p:tag name="MH_LIBRARY" val="GRAPHIC"/>
  <p:tag name="MH_TYPE" val="Other"/>
  <p:tag name="MH_ORDER" val="4"/>
</p:tagLst>
</file>

<file path=ppt/tags/tag27.xml><?xml version="1.0" encoding="utf-8"?>
<p:tagLst xmlns:p="http://schemas.openxmlformats.org/presentationml/2006/main">
  <p:tag name="MH" val="20170718145454"/>
  <p:tag name="MH_LIBRARY" val="GRAPHIC"/>
  <p:tag name="MH_TYPE" val="Other"/>
  <p:tag name="MH_ORDER" val="5"/>
</p:tagLst>
</file>

<file path=ppt/tags/tag28.xml><?xml version="1.0" encoding="utf-8"?>
<p:tagLst xmlns:p="http://schemas.openxmlformats.org/presentationml/2006/main">
  <p:tag name="MH" val="20170718145454"/>
  <p:tag name="MH_LIBRARY" val="GRAPHIC"/>
  <p:tag name="MH_TYPE" val="Other"/>
  <p:tag name="MH_ORDER" val="6"/>
</p:tagLst>
</file>

<file path=ppt/tags/tag29.xml><?xml version="1.0" encoding="utf-8"?>
<p:tagLst xmlns:p="http://schemas.openxmlformats.org/presentationml/2006/main">
  <p:tag name="MH" val="20170718145454"/>
  <p:tag name="MH_LIBRARY" val="GRAPHIC"/>
  <p:tag name="MH_TYPE" val="Other"/>
  <p:tag name="MH_ORDER" val="10"/>
</p:tagLst>
</file>

<file path=ppt/tags/tag3.xml><?xml version="1.0" encoding="utf-8"?>
<p:tagLst xmlns:p="http://schemas.openxmlformats.org/presentationml/2006/main">
  <p:tag name="MH" val="20170718145820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70718145454"/>
  <p:tag name="MH_LIBRARY" val="GRAPHIC"/>
  <p:tag name="MH_TYPE" val="Other"/>
  <p:tag name="MH_ORDER" val="11"/>
</p:tagLst>
</file>

<file path=ppt/tags/tag31.xml><?xml version="1.0" encoding="utf-8"?>
<p:tagLst xmlns:p="http://schemas.openxmlformats.org/presentationml/2006/main">
  <p:tag name="MH" val="20170718145454"/>
  <p:tag name="MH_LIBRARY" val="GRAPHIC"/>
  <p:tag name="MH_TYPE" val="Other"/>
  <p:tag name="MH_ORDER" val="12"/>
</p:tagLst>
</file>

<file path=ppt/tags/tag32.xml><?xml version="1.0" encoding="utf-8"?>
<p:tagLst xmlns:p="http://schemas.openxmlformats.org/presentationml/2006/main">
  <p:tag name="MH" val="20170718145454"/>
  <p:tag name="MH_LIBRARY" val="GRAPHIC"/>
  <p:tag name="MH_TYPE" val="Other"/>
  <p:tag name="MH_ORDER" val="13"/>
</p:tagLst>
</file>

<file path=ppt/tags/tag33.xml><?xml version="1.0" encoding="utf-8"?>
<p:tagLst xmlns:p="http://schemas.openxmlformats.org/presentationml/2006/main">
  <p:tag name="MH" val="20170718145454"/>
  <p:tag name="MH_LIBRARY" val="GRAPHIC"/>
  <p:tag name="MH_TYPE" val="Other"/>
  <p:tag name="MH_ORDER" val="14"/>
</p:tagLst>
</file>

<file path=ppt/tags/tag34.xml><?xml version="1.0" encoding="utf-8"?>
<p:tagLst xmlns:p="http://schemas.openxmlformats.org/presentationml/2006/main">
  <p:tag name="MH" val="20170718145454"/>
  <p:tag name="MH_LIBRARY" val="GRAPHIC"/>
  <p:tag name="MH_TYPE" val="Other"/>
  <p:tag name="MH_ORDER" val="15"/>
</p:tagLst>
</file>

<file path=ppt/tags/tag35.xml><?xml version="1.0" encoding="utf-8"?>
<p:tagLst xmlns:p="http://schemas.openxmlformats.org/presentationml/2006/main">
  <p:tag name="MH_TYPE" val="#NeiR#"/>
  <p:tag name="MH_NUMBER" val="6"/>
  <p:tag name="MH_CATEGORY" val="#BingLLB#"/>
  <p:tag name="MH_LAYOUT" val="SubTitleText"/>
  <p:tag name="MH" val="20170718145454"/>
  <p:tag name="MH_LIBRARY" val="GRAPHIC"/>
</p:tagLst>
</file>

<file path=ppt/tags/tag36.xml><?xml version="1.0" encoding="utf-8"?>
<p:tagLst xmlns:p="http://schemas.openxmlformats.org/presentationml/2006/main">
  <p:tag name="MH" val="20170718145758"/>
  <p:tag name="MH_LIBRARY" val="GRAPHIC"/>
  <p:tag name="MH_TYPE" val="Other"/>
  <p:tag name="MH_ORDER" val="1"/>
</p:tagLst>
</file>

<file path=ppt/tags/tag37.xml><?xml version="1.0" encoding="utf-8"?>
<p:tagLst xmlns:p="http://schemas.openxmlformats.org/presentationml/2006/main">
  <p:tag name="MH" val="20170718145758"/>
  <p:tag name="MH_LIBRARY" val="GRAPHIC"/>
  <p:tag name="MH_TYPE" val="Other"/>
  <p:tag name="MH_ORDER" val="3"/>
</p:tagLst>
</file>

<file path=ppt/tags/tag38.xml><?xml version="1.0" encoding="utf-8"?>
<p:tagLst xmlns:p="http://schemas.openxmlformats.org/presentationml/2006/main">
  <p:tag name="MH" val="20170718145758"/>
  <p:tag name="MH_LIBRARY" val="GRAPHIC"/>
  <p:tag name="MH_TYPE" val="Other"/>
  <p:tag name="MH_ORDER" val="4"/>
</p:tagLst>
</file>

<file path=ppt/tags/tag39.xml><?xml version="1.0" encoding="utf-8"?>
<p:tagLst xmlns:p="http://schemas.openxmlformats.org/presentationml/2006/main">
  <p:tag name="MH" val="20170718145758"/>
  <p:tag name="MH_LIBRARY" val="GRAPHIC"/>
  <p:tag name="MH_TYPE" val="Other"/>
  <p:tag name="MH_ORDER" val="6"/>
</p:tagLst>
</file>

<file path=ppt/tags/tag4.xml><?xml version="1.0" encoding="utf-8"?>
<p:tagLst xmlns:p="http://schemas.openxmlformats.org/presentationml/2006/main">
  <p:tag name="MH" val="20170718145820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MH" val="20170718145758"/>
  <p:tag name="MH_LIBRARY" val="GRAPHIC"/>
  <p:tag name="MH_TYPE" val="Other"/>
  <p:tag name="MH_ORDER" val="7"/>
</p:tagLst>
</file>

<file path=ppt/tags/tag41.xml><?xml version="1.0" encoding="utf-8"?>
<p:tagLst xmlns:p="http://schemas.openxmlformats.org/presentationml/2006/main">
  <p:tag name="MH" val="20170718145758"/>
  <p:tag name="MH_LIBRARY" val="GRAPHIC"/>
  <p:tag name="MH_TYPE" val="Other"/>
  <p:tag name="MH_ORDER" val="10"/>
</p:tagLst>
</file>

<file path=ppt/tags/tag42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"/>
  <p:tag name="MH" val="20170718145758"/>
  <p:tag name="MH_LIBRARY" val="GRAPHIC"/>
</p:tagLst>
</file>

<file path=ppt/tags/tag43.xml><?xml version="1.0" encoding="utf-8"?>
<p:tagLst xmlns:p="http://schemas.openxmlformats.org/presentationml/2006/main">
  <p:tag name="MH" val="20170718150256"/>
  <p:tag name="MH_LIBRARY" val="GRAPHIC"/>
  <p:tag name="MH_TYPE" val="SubTitle"/>
  <p:tag name="MH_ORDER" val="1"/>
</p:tagLst>
</file>

<file path=ppt/tags/tag44.xml><?xml version="1.0" encoding="utf-8"?>
<p:tagLst xmlns:p="http://schemas.openxmlformats.org/presentationml/2006/main">
  <p:tag name="MH" val="20170718150256"/>
  <p:tag name="MH_LIBRARY" val="GRAPHIC"/>
  <p:tag name="MH_TYPE" val="SubTitle"/>
  <p:tag name="MH_ORDER" val="2"/>
</p:tagLst>
</file>

<file path=ppt/tags/tag45.xml><?xml version="1.0" encoding="utf-8"?>
<p:tagLst xmlns:p="http://schemas.openxmlformats.org/presentationml/2006/main">
  <p:tag name="MH" val="20170718150256"/>
  <p:tag name="MH_LIBRARY" val="GRAPHIC"/>
  <p:tag name="MH_TYPE" val="SubTitle"/>
  <p:tag name="MH_ORDER" val="3"/>
</p:tagLst>
</file>

<file path=ppt/tags/tag46.xml><?xml version="1.0" encoding="utf-8"?>
<p:tagLst xmlns:p="http://schemas.openxmlformats.org/presentationml/2006/main">
  <p:tag name="MH" val="20170718150256"/>
  <p:tag name="MH_LIBRARY" val="GRAPHIC"/>
  <p:tag name="MH_TYPE" val="SubTitle"/>
  <p:tag name="MH_ORDER" val="4"/>
</p:tagLst>
</file>

<file path=ppt/tags/tag4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70718150256"/>
  <p:tag name="MH_LIBRARY" val="GRAPHIC"/>
</p:tagLst>
</file>

<file path=ppt/tags/tag4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70718145734"/>
  <p:tag name="MH_LIBRARY" val="GRAPHIC"/>
</p:tagLst>
</file>

<file path=ppt/tags/tag49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Text"/>
  <p:tag name="MH" val="20170718150330"/>
  <p:tag name="MH_LIBRARY" val="GRAPHIC"/>
</p:tagLst>
</file>

<file path=ppt/tags/tag5.xml><?xml version="1.0" encoding="utf-8"?>
<p:tagLst xmlns:p="http://schemas.openxmlformats.org/presentationml/2006/main">
  <p:tag name="MH" val="20170718145820"/>
  <p:tag name="MH_LIBRARY" val="GRAPHIC"/>
  <p:tag name="MH_TYPE" val="Other"/>
  <p:tag name="MH_ORDER" val="5"/>
</p:tagLst>
</file>

<file path=ppt/tags/tag50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70718145911"/>
  <p:tag name="MH_LIBRARY" val="GRAPHIC"/>
</p:tagLst>
</file>

<file path=ppt/tags/tag51.xml><?xml version="1.0" encoding="utf-8"?>
<p:tagLst xmlns:p="http://schemas.openxmlformats.org/presentationml/2006/main">
  <p:tag name="MH" val="20170718145933"/>
  <p:tag name="MH_LIBRARY" val="GRAPHIC"/>
  <p:tag name="MH_ORDER" val="Straight Connector 9"/>
</p:tagLst>
</file>

<file path=ppt/tags/tag52.xml><?xml version="1.0" encoding="utf-8"?>
<p:tagLst xmlns:p="http://schemas.openxmlformats.org/presentationml/2006/main">
  <p:tag name="MH" val="20170718145933"/>
  <p:tag name="MH_LIBRARY" val="GRAPHIC"/>
  <p:tag name="MH_ORDER" val="Straight Connector 10"/>
</p:tagLst>
</file>

<file path=ppt/tags/tag53.xml><?xml version="1.0" encoding="utf-8"?>
<p:tagLst xmlns:p="http://schemas.openxmlformats.org/presentationml/2006/main">
  <p:tag name="MH" val="20170718145933"/>
  <p:tag name="MH_LIBRARY" val="GRAPHIC"/>
  <p:tag name="MH_ORDER" val="Straight Connector 11"/>
</p:tagLst>
</file>

<file path=ppt/tags/tag54.xml><?xml version="1.0" encoding="utf-8"?>
<p:tagLst xmlns:p="http://schemas.openxmlformats.org/presentationml/2006/main">
  <p:tag name="MH" val="20170718145933"/>
  <p:tag name="MH_LIBRARY" val="GRAPHIC"/>
  <p:tag name="MH_ORDER" val="Straight Connector 12"/>
</p:tagLst>
</file>

<file path=ppt/tags/tag55.xml><?xml version="1.0" encoding="utf-8"?>
<p:tagLst xmlns:p="http://schemas.openxmlformats.org/presentationml/2006/main">
  <p:tag name="MH" val="20170718145933"/>
  <p:tag name="MH_LIBRARY" val="GRAPHIC"/>
  <p:tag name="MH_ORDER" val="Straight Connector 13"/>
</p:tagLst>
</file>

<file path=ppt/tags/tag56.xml><?xml version="1.0" encoding="utf-8"?>
<p:tagLst xmlns:p="http://schemas.openxmlformats.org/presentationml/2006/main">
  <p:tag name="MH" val="20170718145933"/>
  <p:tag name="MH_LIBRARY" val="GRAPHIC"/>
  <p:tag name="MH_ORDER" val="TextBox 18"/>
</p:tagLst>
</file>

<file path=ppt/tags/tag57.xml><?xml version="1.0" encoding="utf-8"?>
<p:tagLst xmlns:p="http://schemas.openxmlformats.org/presentationml/2006/main">
  <p:tag name="MH" val="20170718145933"/>
  <p:tag name="MH_LIBRARY" val="GRAPHIC"/>
  <p:tag name="MH_ORDER" val="Straight Connector 18"/>
</p:tagLst>
</file>

<file path=ppt/tags/tag58.xml><?xml version="1.0" encoding="utf-8"?>
<p:tagLst xmlns:p="http://schemas.openxmlformats.org/presentationml/2006/main">
  <p:tag name="MH" val="20170718145933"/>
  <p:tag name="MH_LIBRARY" val="GRAPHIC"/>
  <p:tag name="MH_ORDER" val="Shape"/>
</p:tagLst>
</file>

<file path=ppt/tags/tag59.xml><?xml version="1.0" encoding="utf-8"?>
<p:tagLst xmlns:p="http://schemas.openxmlformats.org/presentationml/2006/main">
  <p:tag name="MH" val="20170718145933"/>
  <p:tag name="MH_LIBRARY" val="GRAPHIC"/>
  <p:tag name="MH_ORDER" val="TextBox 18"/>
</p:tagLst>
</file>

<file path=ppt/tags/tag6.xml><?xml version="1.0" encoding="utf-8"?>
<p:tagLst xmlns:p="http://schemas.openxmlformats.org/presentationml/2006/main">
  <p:tag name="MH" val="20170718145820"/>
  <p:tag name="MH_LIBRARY" val="GRAPHIC"/>
  <p:tag name="MH_TYPE" val="Other"/>
  <p:tag name="MH_ORDER" val="6"/>
</p:tagLst>
</file>

<file path=ppt/tags/tag60.xml><?xml version="1.0" encoding="utf-8"?>
<p:tagLst xmlns:p="http://schemas.openxmlformats.org/presentationml/2006/main">
  <p:tag name="MH" val="20170718145933"/>
  <p:tag name="MH_LIBRARY" val="GRAPHIC"/>
  <p:tag name="MH_ORDER" val="TextBox 18"/>
</p:tagLst>
</file>

<file path=ppt/tags/tag61.xml><?xml version="1.0" encoding="utf-8"?>
<p:tagLst xmlns:p="http://schemas.openxmlformats.org/presentationml/2006/main">
  <p:tag name="MH" val="20170718145933"/>
  <p:tag name="MH_LIBRARY" val="GRAPHIC"/>
  <p:tag name="MH_ORDER" val="TextBox 18"/>
</p:tagLst>
</file>

<file path=ppt/tags/tag62.xml><?xml version="1.0" encoding="utf-8"?>
<p:tagLst xmlns:p="http://schemas.openxmlformats.org/presentationml/2006/main">
  <p:tag name="MH" val="20170718145933"/>
  <p:tag name="MH_LIBRARY" val="GRAPHIC"/>
</p:tagLst>
</file>

<file path=ppt/tags/tag63.xml><?xml version="1.0" encoding="utf-8"?>
<p:tagLst xmlns:p="http://schemas.openxmlformats.org/presentationml/2006/main">
  <p:tag name="MH" val="20170718145711"/>
  <p:tag name="MH_LIBRARY" val="GRAPHIC"/>
  <p:tag name="MH_TYPE" val="Other"/>
  <p:tag name="MH_ORDER" val="1"/>
</p:tagLst>
</file>

<file path=ppt/tags/tag64.xml><?xml version="1.0" encoding="utf-8"?>
<p:tagLst xmlns:p="http://schemas.openxmlformats.org/presentationml/2006/main">
  <p:tag name="MH" val="20170718145711"/>
  <p:tag name="MH_LIBRARY" val="GRAPHIC"/>
  <p:tag name="MH_TYPE" val="Other"/>
  <p:tag name="MH_ORDER" val="2"/>
</p:tagLst>
</file>

<file path=ppt/tags/tag65.xml><?xml version="1.0" encoding="utf-8"?>
<p:tagLst xmlns:p="http://schemas.openxmlformats.org/presentationml/2006/main">
  <p:tag name="MH" val="20170718145711"/>
  <p:tag name="MH_LIBRARY" val="GRAPHIC"/>
  <p:tag name="MH_TYPE" val="Other"/>
  <p:tag name="MH_ORDER" val="3"/>
</p:tagLst>
</file>

<file path=ppt/tags/tag66.xml><?xml version="1.0" encoding="utf-8"?>
<p:tagLst xmlns:p="http://schemas.openxmlformats.org/presentationml/2006/main">
  <p:tag name="MH" val="20170718145711"/>
  <p:tag name="MH_LIBRARY" val="GRAPHIC"/>
  <p:tag name="MH_TYPE" val="Other"/>
  <p:tag name="MH_ORDER" val="4"/>
</p:tagLst>
</file>

<file path=ppt/tags/tag67.xml><?xml version="1.0" encoding="utf-8"?>
<p:tagLst xmlns:p="http://schemas.openxmlformats.org/presentationml/2006/main">
  <p:tag name="MH" val="20170718145711"/>
  <p:tag name="MH_LIBRARY" val="GRAPHIC"/>
  <p:tag name="MH_TYPE" val="Other"/>
  <p:tag name="MH_ORDER" val="5"/>
</p:tagLst>
</file>

<file path=ppt/tags/tag68.xml><?xml version="1.0" encoding="utf-8"?>
<p:tagLst xmlns:p="http://schemas.openxmlformats.org/presentationml/2006/main">
  <p:tag name="MH" val="20170718145711"/>
  <p:tag name="MH_LIBRARY" val="GRAPHIC"/>
  <p:tag name="MH_TYPE" val="Other"/>
  <p:tag name="MH_ORDER" val="6"/>
</p:tagLst>
</file>

<file path=ppt/tags/tag69.xml><?xml version="1.0" encoding="utf-8"?>
<p:tagLst xmlns:p="http://schemas.openxmlformats.org/presentationml/2006/main">
  <p:tag name="MH" val="20170718145711"/>
  <p:tag name="MH_LIBRARY" val="GRAPHIC"/>
  <p:tag name="MH_TYPE" val="Other"/>
  <p:tag name="MH_ORDER" val="7"/>
</p:tagLst>
</file>

<file path=ppt/tags/tag7.xml><?xml version="1.0" encoding="utf-8"?>
<p:tagLst xmlns:p="http://schemas.openxmlformats.org/presentationml/2006/main">
  <p:tag name="MH" val="20170718145820"/>
  <p:tag name="MH_LIBRARY" val="GRAPHIC"/>
  <p:tag name="MH_TYPE" val="Other"/>
  <p:tag name="MH_ORDER" val="7"/>
</p:tagLst>
</file>

<file path=ppt/tags/tag70.xml><?xml version="1.0" encoding="utf-8"?>
<p:tagLst xmlns:p="http://schemas.openxmlformats.org/presentationml/2006/main">
  <p:tag name="MH" val="20170718145711"/>
  <p:tag name="MH_LIBRARY" val="GRAPHIC"/>
  <p:tag name="MH_TYPE" val="Other"/>
  <p:tag name="MH_ORDER" val="8"/>
</p:tagLst>
</file>

<file path=ppt/tags/tag71.xml><?xml version="1.0" encoding="utf-8"?>
<p:tagLst xmlns:p="http://schemas.openxmlformats.org/presentationml/2006/main">
  <p:tag name="MH" val="20170718145711"/>
  <p:tag name="MH_LIBRARY" val="GRAPHIC"/>
  <p:tag name="MH_TYPE" val="Other"/>
  <p:tag name="MH_ORDER" val="9"/>
</p:tagLst>
</file>

<file path=ppt/tags/tag72.xml><?xml version="1.0" encoding="utf-8"?>
<p:tagLst xmlns:p="http://schemas.openxmlformats.org/presentationml/2006/main">
  <p:tag name="MH" val="20170718145711"/>
  <p:tag name="MH_LIBRARY" val="GRAPHIC"/>
  <p:tag name="MH_TYPE" val="Other"/>
  <p:tag name="MH_ORDER" val="10"/>
</p:tagLst>
</file>

<file path=ppt/tags/tag73.xml><?xml version="1.0" encoding="utf-8"?>
<p:tagLst xmlns:p="http://schemas.openxmlformats.org/presentationml/2006/main">
  <p:tag name="MH" val="20170718145711"/>
  <p:tag name="MH_LIBRARY" val="GRAPHIC"/>
  <p:tag name="MH_TYPE" val="Other"/>
  <p:tag name="MH_ORDER" val="11"/>
</p:tagLst>
</file>

<file path=ppt/tags/tag74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"/>
  <p:tag name="MH" val="20170718145711"/>
  <p:tag name="MH_LIBRARY" val="GRAPHIC"/>
</p:tagLst>
</file>

<file path=ppt/tags/tag7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70718150311"/>
  <p:tag name="MH_LIBRARY" val="GRAPHIC"/>
</p:tagLst>
</file>

<file path=ppt/tags/tag76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13"/>
  <p:tag name="KSO_WM_UNIT_ID" val="diagram20160807_6*l_i*1_13"/>
  <p:tag name="KSO_WM_UNIT_LAYERLEVEL" val="1_1"/>
  <p:tag name="KSO_WM_DIAGRAM_GROUP_CODE" val="l1-1"/>
  <p:tag name="KSO_WM_UNIT_FILL_FORE_SCHEMECOLOR_INDEX" val="16"/>
  <p:tag name="KSO_WM_UNI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1"/>
  <p:tag name="KSO_WM_UNIT_ID" val="diagram20160807_6*l_i*1_1"/>
  <p:tag name="KSO_WM_UNIT_LAYERLEVEL" val="1_1"/>
  <p:tag name="KSO_WM_DIAGRAM_GROUP_CODE" val="l1-1"/>
  <p:tag name="KSO_WM_UNIT_FILL_FORE_SCHEMECOLOR_INDEX" val="13"/>
  <p:tag name="KSO_WM_UNI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2"/>
  <p:tag name="KSO_WM_UNIT_ID" val="diagram20160807_6*l_i*1_2"/>
  <p:tag name="KSO_WM_UNIT_LAYERLEVEL" val="1_1"/>
  <p:tag name="KSO_WM_DIAGRAM_GROUP_CODE" val="l1-1"/>
  <p:tag name="KSO_WM_UNIT_FILL_FORE_SCHEMECOLOR_INDEX" val="13"/>
  <p:tag name="KSO_WM_UNI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3"/>
  <p:tag name="KSO_WM_UNIT_ID" val="diagram20160807_6*l_i*1_3"/>
  <p:tag name="KSO_WM_UNIT_LAYERLEVEL" val="1_1"/>
  <p:tag name="KSO_WM_DIAGRAM_GROUP_CODE" val="l1-1"/>
  <p:tag name="KSO_WM_UNIT_FILL_FORE_SCHEMECOLOR_INDEX" val="13"/>
  <p:tag name="KSO_WM_UNIT_FILL_TYPE" val="1"/>
</p:tagLst>
</file>

<file path=ppt/tags/tag8.xml><?xml version="1.0" encoding="utf-8"?>
<p:tagLst xmlns:p="http://schemas.openxmlformats.org/presentationml/2006/main">
  <p:tag name="MH" val="20170718145820"/>
  <p:tag name="MH_LIBRARY" val="GRAPHIC"/>
  <p:tag name="MH_TYPE" val="Other"/>
  <p:tag name="MH_ORDER" val="8"/>
</p:tagLst>
</file>

<file path=ppt/tags/tag80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4"/>
  <p:tag name="KSO_WM_UNIT_ID" val="diagram20160807_6*l_i*1_4"/>
  <p:tag name="KSO_WM_UNIT_LAYERLEVEL" val="1_1"/>
  <p:tag name="KSO_WM_DIAGRAM_GROUP_CODE" val="l1-1"/>
  <p:tag name="KSO_WM_UNIT_FILL_FORE_SCHEMECOLOR_INDEX" val="13"/>
  <p:tag name="KSO_WM_UNI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5"/>
  <p:tag name="KSO_WM_UNIT_ID" val="diagram20160807_6*l_i*1_5"/>
  <p:tag name="KSO_WM_UNIT_LAYERLEVEL" val="1_1"/>
  <p:tag name="KSO_WM_DIAGRAM_GROUP_CODE" val="l1-1"/>
  <p:tag name="KSO_WM_UNIT_FILL_FORE_SCHEMECOLOR_INDEX" val="13"/>
  <p:tag name="KSO_WM_UNI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6"/>
  <p:tag name="KSO_WM_UNIT_ID" val="diagram20160807_6*l_i*1_6"/>
  <p:tag name="KSO_WM_UNIT_LAYERLEVEL" val="1_1"/>
  <p:tag name="KSO_WM_DIAGRAM_GROUP_CODE" val="l1-1"/>
  <p:tag name="KSO_WM_UNIT_FILL_FORE_SCHEMECOLOR_INDEX" val="13"/>
  <p:tag name="KSO_WM_UNI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7"/>
  <p:tag name="KSO_WM_UNIT_ID" val="diagram20160807_6*l_i*1_7"/>
  <p:tag name="KSO_WM_UNIT_LAYERLEVEL" val="1_1"/>
  <p:tag name="KSO_WM_DIAGRAM_GROUP_CODE" val="l1-1"/>
  <p:tag name="KSO_WM_UNIT_FILL_FORE_SCHEMECOLOR_INDEX" val="6"/>
  <p:tag name="KSO_WM_UNI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8"/>
  <p:tag name="KSO_WM_UNIT_ID" val="diagram20160807_6*l_i*1_8"/>
  <p:tag name="KSO_WM_UNIT_LAYERLEVEL" val="1_1"/>
  <p:tag name="KSO_WM_DIAGRAM_GROUP_CODE" val="l1-1"/>
  <p:tag name="KSO_WM_UNIT_FILL_FORE_SCHEMECOLOR_INDEX" val="9"/>
  <p:tag name="KSO_WM_UNI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9"/>
  <p:tag name="KSO_WM_UNIT_ID" val="diagram20160807_6*l_i*1_9"/>
  <p:tag name="KSO_WM_UNIT_LAYERLEVEL" val="1_1"/>
  <p:tag name="KSO_WM_DIAGRAM_GROUP_CODE" val="l1-1"/>
  <p:tag name="KSO_WM_UNIT_FILL_FORE_SCHEMECOLOR_INDEX" val="8"/>
  <p:tag name="KSO_WM_UNI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10"/>
  <p:tag name="KSO_WM_UNIT_ID" val="diagram20160807_6*l_i*1_10"/>
  <p:tag name="KSO_WM_UNIT_LAYERLEVEL" val="1_1"/>
  <p:tag name="KSO_WM_DIAGRAM_GROUP_CODE" val="l1-1"/>
  <p:tag name="KSO_WM_UNIT_FILL_FORE_SCHEMECOLOR_INDEX" val="7"/>
  <p:tag name="KSO_WM_UNI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11"/>
  <p:tag name="KSO_WM_UNIT_ID" val="diagram20160807_6*l_i*1_1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i"/>
  <p:tag name="KSO_WM_UNIT_INDEX" val="1_12"/>
  <p:tag name="KSO_WM_UNIT_ID" val="diagram20160807_6*l_i*1_12"/>
  <p:tag name="KSO_WM_UNIT_LAYERLEVEL" val="1_1"/>
  <p:tag name="KSO_WM_DIAGRAM_GROUP_CODE" val="l1-1"/>
  <p:tag name="KSO_WM_UNIT_FILL_FORE_SCHEMECOLOR_INDEX" val="10"/>
  <p:tag name="KSO_WM_UNI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1_1"/>
  <p:tag name="KSO_WM_UNIT_ID" val="diagram20160807_6*l_h_f*1_1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MH" val="20170718145820"/>
  <p:tag name="MH_LIBRARY" val="GRAPHIC"/>
  <p:tag name="MH_TYPE" val="Other"/>
  <p:tag name="MH_ORDER" val="8"/>
</p:tagLst>
</file>

<file path=ppt/tags/tag90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3_1"/>
  <p:tag name="KSO_WM_UNIT_ID" val="diagram20160807_6*l_h_f*1_3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5_1"/>
  <p:tag name="KSO_WM_UNIT_ID" val="diagram20160807_6*l_h_f*1_5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2_1"/>
  <p:tag name="KSO_WM_UNIT_ID" val="diagram20160807_6*l_h_f*1_2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4_1"/>
  <p:tag name="KSO_WM_UNIT_ID" val="diagram20160807_6*l_h_f*1_4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6_1"/>
  <p:tag name="KSO_WM_UNIT_ID" val="diagram20160807_6*l_h_f*1_6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60807"/>
  <p:tag name="KSO_WM_TAG_VERSION" val="1.0"/>
  <p:tag name="KSO_WM_BEAUTIFY_FLAG" val="#wm#"/>
  <p:tag name="KSO_WM_UNIT_TYPE" val="l_h_f"/>
  <p:tag name="KSO_WM_UNIT_INDEX" val="1_2_1"/>
  <p:tag name="KSO_WM_UNIT_ID" val="diagram20160807_6*l_h_f*1_2_1"/>
  <p:tag name="KSO_WM_UNIT_LAYERLEVEL" val="1_1_1"/>
  <p:tag name="KSO_WM_UNIT_VALUE" val="3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193_2*m_i*1_1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160193_2*m_i*1_2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160193_2*m_i*1_3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160193_2*m_i*1_4"/>
  <p:tag name="KSO_WM_TEMPLATE_CATEGORY" val="diagram"/>
  <p:tag name="KSO_WM_TEMPLATE_INDEX" val="16019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包图主题2">
  <a:themeElements>
    <a:clrScheme name="自定义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DAE"/>
      </a:accent1>
      <a:accent2>
        <a:srgbClr val="00C6CF"/>
      </a:accent2>
      <a:accent3>
        <a:srgbClr val="FFC5BD"/>
      </a:accent3>
      <a:accent4>
        <a:srgbClr val="96E4DE"/>
      </a:accent4>
      <a:accent5>
        <a:srgbClr val="FF9DAE"/>
      </a:accent5>
      <a:accent6>
        <a:srgbClr val="00C6C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3533</Words>
  <Application>WPS 演示</Application>
  <PresentationFormat>自定义</PresentationFormat>
  <Paragraphs>553</Paragraphs>
  <Slides>25</Slides>
  <Notes>30</Notes>
  <HiddenSlides>0</HiddenSlides>
  <MMClips>4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Arial</vt:lpstr>
      <vt:lpstr>微软雅黑</vt:lpstr>
      <vt:lpstr>迷你简准圆</vt:lpstr>
      <vt:lpstr>Times New Roman</vt:lpstr>
      <vt:lpstr>等线</vt:lpstr>
      <vt:lpstr>Calibri</vt:lpstr>
      <vt:lpstr>Microsoft JhengHei</vt:lpstr>
      <vt:lpstr>Arial Narrow</vt:lpstr>
      <vt:lpstr>Arial Unicode MS</vt:lpstr>
      <vt:lpstr>Impact</vt:lpstr>
      <vt:lpstr>Adobe Gothic Std B</vt:lpstr>
      <vt:lpstr>Yu Gothic UI Semibold</vt:lpstr>
      <vt:lpstr>黑体</vt:lpstr>
      <vt:lpstr>Wingdings</vt:lpstr>
      <vt:lpstr>Calibri</vt:lpstr>
      <vt:lpstr>Arial Black</vt:lpstr>
      <vt:lpstr>方正兰亭黑_GBK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亚亚</cp:lastModifiedBy>
  <cp:revision>130</cp:revision>
  <dcterms:created xsi:type="dcterms:W3CDTF">2017-07-18T05:51:00Z</dcterms:created>
  <dcterms:modified xsi:type="dcterms:W3CDTF">2023-01-27T04:12:22Z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B1176074DFEF45E1B696F8FA541CF72D</vt:lpwstr>
  </property>
</Properties>
</file>