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365" r:id="rId4"/>
    <p:sldId id="349" r:id="rId5"/>
    <p:sldId id="272" r:id="rId7"/>
    <p:sldId id="275" r:id="rId8"/>
    <p:sldId id="279" r:id="rId9"/>
    <p:sldId id="276" r:id="rId10"/>
    <p:sldId id="274" r:id="rId11"/>
    <p:sldId id="298" r:id="rId12"/>
    <p:sldId id="297" r:id="rId13"/>
    <p:sldId id="302" r:id="rId14"/>
    <p:sldId id="278" r:id="rId15"/>
    <p:sldId id="277" r:id="rId16"/>
    <p:sldId id="290" r:id="rId17"/>
    <p:sldId id="299" r:id="rId18"/>
    <p:sldId id="351" r:id="rId19"/>
    <p:sldId id="330" r:id="rId20"/>
    <p:sldId id="288" r:id="rId21"/>
    <p:sldId id="382" r:id="rId22"/>
    <p:sldId id="383" r:id="rId23"/>
    <p:sldId id="384" r:id="rId24"/>
    <p:sldId id="385" r:id="rId25"/>
    <p:sldId id="386" r:id="rId26"/>
    <p:sldId id="387" r:id="rId27"/>
    <p:sldId id="388" r:id="rId28"/>
    <p:sldId id="389" r:id="rId29"/>
    <p:sldId id="390" r:id="rId30"/>
    <p:sldId id="391" r:id="rId31"/>
    <p:sldId id="392" r:id="rId32"/>
    <p:sldId id="393" r:id="rId33"/>
    <p:sldId id="394" r:id="rId34"/>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亚亚" initials="亚"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8D5D8"/>
    <a:srgbClr val="FFFFFF"/>
    <a:srgbClr val="FCD488"/>
    <a:srgbClr val="FDD58B"/>
    <a:srgbClr val="8BC4E1"/>
    <a:srgbClr val="99D4D4"/>
    <a:srgbClr val="8CC5E2"/>
    <a:srgbClr val="DB7776"/>
    <a:srgbClr val="E6E6E6"/>
    <a:srgbClr val="AA9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41" autoAdjust="0"/>
    <p:restoredTop sz="95126" autoAdjust="0"/>
  </p:normalViewPr>
  <p:slideViewPr>
    <p:cSldViewPr snapToGrid="0">
      <p:cViewPr>
        <p:scale>
          <a:sx n="67" d="100"/>
          <a:sy n="67" d="100"/>
        </p:scale>
        <p:origin x="-1147" y="-422"/>
      </p:cViewPr>
      <p:guideLst>
        <p:guide orient="horz" pos="2159"/>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9" Type="http://schemas.openxmlformats.org/officeDocument/2006/relationships/tags" Target="tags/tag82.xml"/><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F9829FD-DD90-4EE7-BCD7-4AF299D6F45A}" type="doc">
      <dgm:prSet loTypeId="process" loCatId="process" qsTypeId="urn:microsoft.com/office/officeart/2005/8/quickstyle/simple1" qsCatId="simple" csTypeId="urn:microsoft.com/office/officeart/2005/8/colors/accent1_2" csCatId="accent1" phldr="0"/>
      <dgm:spPr/>
      <dgm:t>
        <a:bodyPr/>
        <a:p>
          <a:endParaRPr lang="zh-CN" altLang="en-US"/>
        </a:p>
      </dgm:t>
    </dgm:pt>
    <dgm:pt modelId="{FCC504F5-317D-4294-815B-28489BDC5845}">
      <dgm:prSet phldrT="[文本]" phldr="0" custT="0"/>
      <dgm:spPr/>
      <dgm:t>
        <a:bodyPr vert="horz" wrap="square"/>
        <a:p>
          <a:pPr>
            <a:lnSpc>
              <a:spcPct val="100000"/>
            </a:lnSpc>
            <a:spcBef>
              <a:spcPct val="0"/>
            </a:spcBef>
            <a:spcAft>
              <a:spcPct val="35000"/>
            </a:spcAft>
          </a:pPr>
          <a:r>
            <a:rPr lang="zh-CN" altLang="en-US"/>
            <a:t>教材</a:t>
          </a:r>
          <a:r>
            <a:rPr lang="zh-CN" altLang="en-US"/>
            <a:t/>
          </a:r>
          <a:endParaRPr lang="zh-CN" altLang="en-US"/>
        </a:p>
      </dgm:t>
    </dgm:pt>
    <dgm:pt modelId="{8F05BE86-1921-41BD-B82E-72272E9475E9}" cxnId="{5BC6AC2C-4A14-47C9-8644-CCBFD664AB83}" type="parTrans">
      <dgm:prSet/>
      <dgm:spPr/>
      <dgm:t>
        <a:bodyPr/>
        <a:p>
          <a:endParaRPr lang="zh-CN" altLang="en-US"/>
        </a:p>
      </dgm:t>
    </dgm:pt>
    <dgm:pt modelId="{67223200-D196-44B3-9DFD-D095DDBC10AB}" cxnId="{5BC6AC2C-4A14-47C9-8644-CCBFD664AB83}" type="sibTrans">
      <dgm:prSet/>
      <dgm:spPr/>
      <dgm:t>
        <a:bodyPr/>
        <a:p>
          <a:endParaRPr lang="zh-CN" altLang="en-US"/>
        </a:p>
      </dgm:t>
    </dgm:pt>
    <dgm:pt modelId="{F3F66F6A-184E-4CBB-A544-AC2BF2A74FC0}">
      <dgm:prSet phldrT="[文本]" phldr="0" custT="1"/>
      <dgm:spPr/>
      <dgm:t>
        <a:bodyPr vert="horz" wrap="square"/>
        <a:p>
          <a:pPr>
            <a:lnSpc>
              <a:spcPct val="100000"/>
            </a:lnSpc>
            <a:spcBef>
              <a:spcPct val="0"/>
            </a:spcBef>
            <a:spcAft>
              <a:spcPct val="15000"/>
            </a:spcAft>
          </a:pPr>
          <a:r>
            <a:rPr lang="zh-CN" altLang="en-US" sz="2400" b="1">
              <a:latin typeface="黑体" panose="02010609060101010101" charset="-122"/>
              <a:ea typeface="黑体" panose="02010609060101010101" charset="-122"/>
            </a:rPr>
            <a:t>特点</a:t>
          </a:r>
          <a:r>
            <a:rPr lang="zh-CN" altLang="en-US" sz="2400" b="1">
              <a:latin typeface="黑体" panose="02010609060101010101" charset="-122"/>
              <a:ea typeface="黑体" panose="02010609060101010101" charset="-122"/>
            </a:rPr>
            <a:t>：</a:t>
          </a:r>
          <a:r>
            <a:rPr lang="zh-CN" altLang="en-US" sz="2400"/>
            <a:t>工具</a:t>
          </a:r>
          <a:r>
            <a:rPr lang="zh-CN" altLang="en-US" sz="2400"/>
            <a:t>性</a:t>
          </a:r>
          <a:r>
            <a:rPr lang="en-US" altLang="zh-CN" sz="2400"/>
            <a:t>+</a:t>
          </a:r>
          <a:r>
            <a:rPr lang="zh-CN" altLang="en-US" sz="2400"/>
            <a:t>人文性</a:t>
          </a:r>
          <a:r>
            <a:rPr lang="zh-CN" altLang="en-US" sz="2900"/>
            <a:t/>
          </a:r>
          <a:endParaRPr lang="zh-CN" altLang="en-US" sz="2900"/>
        </a:p>
      </dgm:t>
    </dgm:pt>
    <dgm:pt modelId="{7A0C70B0-5DAE-45AB-9915-863AC3FA4D2D}" cxnId="{96F73886-ACAA-4394-9ED8-07B5AAFEB3C0}" type="parTrans">
      <dgm:prSet/>
      <dgm:spPr/>
      <dgm:t>
        <a:bodyPr/>
        <a:p>
          <a:endParaRPr lang="zh-CN" altLang="en-US"/>
        </a:p>
      </dgm:t>
    </dgm:pt>
    <dgm:pt modelId="{47DD308A-8526-455B-A37F-FEE2CC1C75AF}" cxnId="{96F73886-ACAA-4394-9ED8-07B5AAFEB3C0}" type="sibTrans">
      <dgm:prSet/>
      <dgm:spPr/>
      <dgm:t>
        <a:bodyPr/>
        <a:p>
          <a:endParaRPr lang="zh-CN" altLang="en-US"/>
        </a:p>
      </dgm:t>
    </dgm:pt>
    <dgm:pt modelId="{AF1F8863-10B9-4C4D-9EC1-06113C967B08}">
      <dgm:prSet phldr="0" custT="1"/>
      <dgm:spPr/>
      <dgm:t>
        <a:bodyPr vert="horz" wrap="square"/>
        <a:p>
          <a:pPr>
            <a:lnSpc>
              <a:spcPct val="100000"/>
            </a:lnSpc>
            <a:spcBef>
              <a:spcPct val="0"/>
            </a:spcBef>
            <a:spcAft>
              <a:spcPct val="15000"/>
            </a:spcAft>
          </a:pPr>
          <a:r>
            <a:rPr lang="zh-CN" altLang="en-US" sz="2400" b="1">
              <a:latin typeface="黑体" panose="02010609060101010101" charset="-122"/>
              <a:ea typeface="黑体" panose="02010609060101010101" charset="-122"/>
            </a:rPr>
            <a:t>结构</a:t>
          </a:r>
          <a:r>
            <a:rPr lang="zh-CN" altLang="en-US" sz="2400" b="1">
              <a:latin typeface="黑体" panose="02010609060101010101" charset="-122"/>
              <a:ea typeface="黑体" panose="02010609060101010101" charset="-122"/>
            </a:rPr>
            <a:t>：</a:t>
          </a:r>
          <a:r>
            <a:rPr lang="zh-CN" altLang="en-US" sz="2400">
              <a:sym typeface="+mn-ea"/>
            </a:rPr>
            <a:t>层次</a:t>
          </a:r>
          <a:r>
            <a:rPr lang="zh-CN" altLang="en-US" sz="2400">
              <a:sym typeface="+mn-ea"/>
            </a:rPr>
            <a:t>分明、</a:t>
          </a:r>
          <a:r>
            <a:rPr lang="zh-CN" altLang="en-US" sz="2400"/>
            <a:t>小步</a:t>
          </a:r>
          <a:r>
            <a:rPr lang="zh-CN" altLang="en-US" sz="2400"/>
            <a:t>推进、螺旋</a:t>
          </a:r>
          <a:r>
            <a:rPr lang="zh-CN" altLang="en-US" sz="2400"/>
            <a:t>上升</a:t>
          </a:r>
          <a:r>
            <a:rPr lang="zh-CN" altLang="en-US" sz="2400"/>
            <a:t/>
          </a:r>
          <a:endParaRPr lang="zh-CN" altLang="en-US" sz="2400"/>
        </a:p>
      </dgm:t>
    </dgm:pt>
    <dgm:pt modelId="{9D07007C-BD68-4405-8494-67D7FE2CE500}" cxnId="{F6BA1FED-B2AF-46FA-905C-B668839C77DB}" type="parTrans">
      <dgm:prSet/>
      <dgm:spPr/>
    </dgm:pt>
    <dgm:pt modelId="{E1048130-A4AB-4949-82BE-D80C6A5486F7}" cxnId="{F6BA1FED-B2AF-46FA-905C-B668839C77DB}" type="sibTrans">
      <dgm:prSet/>
      <dgm:spPr/>
    </dgm:pt>
    <dgm:pt modelId="{780FAED3-C4BD-4FF1-8B67-8499CCFAE2ED}">
      <dgm:prSet phldrT="[文本]" phldr="0" custT="0"/>
      <dgm:spPr/>
      <dgm:t>
        <a:bodyPr vert="horz" wrap="square"/>
        <a:p>
          <a:pPr>
            <a:lnSpc>
              <a:spcPct val="100000"/>
            </a:lnSpc>
            <a:spcBef>
              <a:spcPct val="0"/>
            </a:spcBef>
            <a:spcAft>
              <a:spcPct val="35000"/>
            </a:spcAft>
          </a:pPr>
          <a:r>
            <a:rPr lang="zh-CN" altLang="en-US"/>
            <a:t>单元</a:t>
          </a:r>
          <a:r>
            <a:rPr lang="zh-CN" altLang="en-US"/>
            <a:t/>
          </a:r>
          <a:endParaRPr lang="zh-CN" altLang="en-US"/>
        </a:p>
      </dgm:t>
    </dgm:pt>
    <dgm:pt modelId="{88C57C74-C9C4-46CF-A10B-13A1A1E7714C}" cxnId="{F1F80769-47C9-4F64-B357-16BF3EA9252D}" type="parTrans">
      <dgm:prSet/>
      <dgm:spPr/>
      <dgm:t>
        <a:bodyPr/>
        <a:p>
          <a:endParaRPr lang="zh-CN" altLang="en-US"/>
        </a:p>
      </dgm:t>
    </dgm:pt>
    <dgm:pt modelId="{34435F2A-D730-405E-99D5-BBC9FB7499FA}" cxnId="{F1F80769-47C9-4F64-B357-16BF3EA9252D}" type="sibTrans">
      <dgm:prSet/>
      <dgm:spPr/>
      <dgm:t>
        <a:bodyPr/>
        <a:p>
          <a:endParaRPr lang="zh-CN" altLang="en-US"/>
        </a:p>
      </dgm:t>
    </dgm:pt>
    <dgm:pt modelId="{3E6D5D4F-935E-467F-A6CA-DFB49E904BF2}">
      <dgm:prSet phldrT="[文本]" phldr="0" custT="1"/>
      <dgm:spPr/>
      <dgm:t>
        <a:bodyPr vert="horz" wrap="square"/>
        <a:p>
          <a:pPr>
            <a:lnSpc>
              <a:spcPct val="100000"/>
            </a:lnSpc>
            <a:spcBef>
              <a:spcPct val="0"/>
            </a:spcBef>
            <a:spcAft>
              <a:spcPct val="15000"/>
            </a:spcAft>
          </a:pPr>
          <a:r>
            <a:rPr lang="zh-CN" altLang="en-US" sz="2400" b="1">
              <a:latin typeface="黑体" panose="02010609060101010101" charset="-122"/>
              <a:ea typeface="黑体" panose="02010609060101010101" charset="-122"/>
            </a:rPr>
            <a:t>话题</a:t>
          </a:r>
          <a:r>
            <a:rPr lang="zh-CN" altLang="en-US" sz="2400" b="1">
              <a:latin typeface="黑体" panose="02010609060101010101" charset="-122"/>
              <a:ea typeface="黑体" panose="02010609060101010101" charset="-122"/>
            </a:rPr>
            <a:t>：</a:t>
          </a:r>
          <a:r>
            <a:rPr lang="zh-CN" altLang="en-US" sz="2400">
              <a:latin typeface="宋体" panose="02010600030101010101" pitchFamily="2" charset="-122"/>
              <a:ea typeface="宋体" panose="02010600030101010101" pitchFamily="2" charset="-122"/>
            </a:rPr>
            <a:t>生活</a:t>
          </a:r>
          <a:r>
            <a:rPr lang="zh-CN" altLang="en-US" sz="2400">
              <a:latin typeface="宋体" panose="02010600030101010101" pitchFamily="2" charset="-122"/>
              <a:ea typeface="宋体" panose="02010600030101010101" pitchFamily="2" charset="-122"/>
            </a:rPr>
            <a:t>目标</a:t>
          </a:r>
          <a:r>
            <a:rPr lang="en-US" altLang="zh-CN" sz="2400">
              <a:latin typeface="Times New Roman" panose="02020603050405020304" pitchFamily="18" charset="0"/>
              <a:ea typeface="黑体" panose="02010609060101010101" charset="-122"/>
              <a:cs typeface="Times New Roman" panose="02020603050405020304" pitchFamily="18" charset="0"/>
            </a:rPr>
            <a:t> </a:t>
          </a:r>
          <a:r>
            <a:rPr lang="zh-CN" altLang="en-US" sz="2400">
              <a:latin typeface="Times New Roman" panose="02020603050405020304" pitchFamily="18" charset="0"/>
              <a:ea typeface="黑体" panose="02010609060101010101" charset="-122"/>
              <a:cs typeface="Times New Roman" panose="02020603050405020304" pitchFamily="18" charset="0"/>
            </a:rPr>
            <a:t/>
          </a:r>
          <a:endParaRPr lang="zh-CN" altLang="en-US" sz="2400">
            <a:latin typeface="Times New Roman" panose="02020603050405020304" pitchFamily="18" charset="0"/>
            <a:ea typeface="黑体" panose="02010609060101010101" charset="-122"/>
            <a:cs typeface="Times New Roman" panose="02020603050405020304" pitchFamily="18" charset="0"/>
          </a:endParaRPr>
        </a:p>
      </dgm:t>
    </dgm:pt>
    <dgm:pt modelId="{DFE6860A-9AF6-4E3A-8810-968954321458}" cxnId="{97F8870E-974C-4F00-9B6C-F57F647D5629}" type="parTrans">
      <dgm:prSet/>
      <dgm:spPr/>
      <dgm:t>
        <a:bodyPr/>
        <a:p>
          <a:endParaRPr lang="zh-CN" altLang="en-US"/>
        </a:p>
      </dgm:t>
    </dgm:pt>
    <dgm:pt modelId="{F6E211F9-5728-4C1B-B4EC-036ED0730A63}" cxnId="{97F8870E-974C-4F00-9B6C-F57F647D5629}" type="sibTrans">
      <dgm:prSet/>
      <dgm:spPr/>
      <dgm:t>
        <a:bodyPr/>
        <a:p>
          <a:endParaRPr lang="zh-CN" altLang="en-US"/>
        </a:p>
      </dgm:t>
    </dgm:pt>
    <dgm:pt modelId="{D31E6793-9343-472B-9032-935CCD09C950}">
      <dgm:prSet phldr="0" custT="1"/>
      <dgm:spPr/>
      <dgm:t>
        <a:bodyPr vert="horz" wrap="square"/>
        <a:p>
          <a:pPr>
            <a:lnSpc>
              <a:spcPct val="100000"/>
            </a:lnSpc>
            <a:spcBef>
              <a:spcPct val="0"/>
            </a:spcBef>
            <a:spcAft>
              <a:spcPct val="15000"/>
            </a:spcAft>
          </a:pPr>
          <a:r>
            <a:rPr lang="zh-CN" altLang="en-US" sz="2400" b="1">
              <a:latin typeface="黑体" panose="02010609060101010101" charset="-122"/>
              <a:ea typeface="黑体" panose="02010609060101010101" charset="-122"/>
            </a:rPr>
            <a:t>功能</a:t>
          </a:r>
          <a:r>
            <a:rPr lang="zh-CN" altLang="en-US" sz="2400" b="1">
              <a:latin typeface="黑体" panose="02010609060101010101" charset="-122"/>
              <a:ea typeface="黑体" panose="02010609060101010101" charset="-122"/>
            </a:rPr>
            <a:t>：</a:t>
          </a:r>
          <a:r>
            <a:rPr lang="zh-CN" altLang="en-US" sz="2400">
              <a:latin typeface="宋体" panose="02010600030101010101" pitchFamily="2" charset="-122"/>
              <a:ea typeface="宋体" panose="02010600030101010101" pitchFamily="2" charset="-122"/>
            </a:rPr>
            <a:t>谈论对未来的打算</a:t>
          </a:r>
          <a:r>
            <a:rPr lang="zh-CN" altLang="en-US" sz="2400">
              <a:latin typeface="宋体" panose="02010600030101010101" pitchFamily="2" charset="-122"/>
              <a:ea typeface="宋体" panose="02010600030101010101" pitchFamily="2" charset="-122"/>
            </a:rPr>
            <a:t/>
          </a:r>
          <a:endParaRPr lang="zh-CN" altLang="en-US" sz="2400">
            <a:latin typeface="宋体" panose="02010600030101010101" pitchFamily="2" charset="-122"/>
            <a:ea typeface="宋体" panose="02010600030101010101" pitchFamily="2" charset="-122"/>
          </a:endParaRPr>
        </a:p>
      </dgm:t>
    </dgm:pt>
    <dgm:pt modelId="{2CB883ED-652C-4568-9D2E-CBED4A484D69}" cxnId="{B15D13CE-95DC-4D42-9195-8B13A3C91F39}" type="parTrans">
      <dgm:prSet/>
      <dgm:spPr/>
    </dgm:pt>
    <dgm:pt modelId="{DA8F7192-3D87-4137-B03C-14F68AED4088}" cxnId="{B15D13CE-95DC-4D42-9195-8B13A3C91F39}" type="sibTrans">
      <dgm:prSet/>
      <dgm:spPr/>
    </dgm:pt>
    <dgm:pt modelId="{1D70B282-9875-47E1-864B-0DB9F83A3309}">
      <dgm:prSet phldrT="[文本]" phldr="0" custT="0"/>
      <dgm:spPr/>
      <dgm:t>
        <a:bodyPr vert="horz" wrap="square"/>
        <a:p>
          <a:pPr>
            <a:lnSpc>
              <a:spcPct val="100000"/>
            </a:lnSpc>
            <a:spcBef>
              <a:spcPct val="0"/>
            </a:spcBef>
            <a:spcAft>
              <a:spcPct val="35000"/>
            </a:spcAft>
          </a:pPr>
          <a:r>
            <a:rPr lang="zh-CN" altLang="en-US"/>
            <a:t>课时</a:t>
          </a:r>
          <a:r>
            <a:rPr lang="zh-CN" altLang="en-US"/>
            <a:t/>
          </a:r>
          <a:endParaRPr lang="zh-CN" altLang="en-US"/>
        </a:p>
      </dgm:t>
    </dgm:pt>
    <dgm:pt modelId="{4682E278-8387-4875-A48B-989607C0A09E}" cxnId="{9396CEE2-A5F0-4FE2-A06C-C2B5373ED261}" type="parTrans">
      <dgm:prSet/>
      <dgm:spPr/>
      <dgm:t>
        <a:bodyPr/>
        <a:p>
          <a:endParaRPr lang="zh-CN" altLang="en-US"/>
        </a:p>
      </dgm:t>
    </dgm:pt>
    <dgm:pt modelId="{DF77052B-043C-4E4A-8039-9D1D7DFB40F4}" cxnId="{9396CEE2-A5F0-4FE2-A06C-C2B5373ED261}" type="sibTrans">
      <dgm:prSet/>
      <dgm:spPr/>
      <dgm:t>
        <a:bodyPr/>
        <a:p>
          <a:endParaRPr lang="zh-CN" altLang="en-US"/>
        </a:p>
      </dgm:t>
    </dgm:pt>
    <dgm:pt modelId="{30BE85C4-8BB0-4C0C-B58F-618B83FFA907}">
      <dgm:prSet phldrT="[文本]" phldr="0" custT="1"/>
      <dgm:spPr/>
      <dgm:t>
        <a:bodyPr vert="horz" wrap="square"/>
        <a:p>
          <a:pPr>
            <a:lnSpc>
              <a:spcPct val="100000"/>
            </a:lnSpc>
            <a:spcBef>
              <a:spcPct val="0"/>
            </a:spcBef>
            <a:spcAft>
              <a:spcPct val="15000"/>
            </a:spcAft>
          </a:pPr>
          <a:r>
            <a:rPr lang="zh-CN" altLang="en-US" sz="2400" b="1">
              <a:latin typeface="黑体" panose="02010609060101010101" charset="-122"/>
              <a:ea typeface="黑体" panose="02010609060101010101" charset="-122"/>
            </a:rPr>
            <a:t>课型</a:t>
          </a:r>
          <a:r>
            <a:rPr lang="zh-CN" altLang="en-US" sz="2400" b="1">
              <a:latin typeface="黑体" panose="02010609060101010101" charset="-122"/>
              <a:ea typeface="黑体" panose="02010609060101010101" charset="-122"/>
            </a:rPr>
            <a:t>：</a:t>
          </a:r>
          <a:r>
            <a:rPr lang="zh-CN" altLang="en-US" sz="2400">
              <a:latin typeface="宋体" panose="02010600030101010101" pitchFamily="2" charset="-122"/>
              <a:ea typeface="宋体" panose="02010600030101010101" pitchFamily="2" charset="-122"/>
            </a:rPr>
            <a:t>阅读</a:t>
          </a:r>
          <a:r>
            <a:rPr lang="zh-CN" altLang="en-US" sz="2400">
              <a:latin typeface="Times New Roman" panose="02020603050405020304" pitchFamily="18" charset="0"/>
              <a:ea typeface="宋体" panose="02010600030101010101" pitchFamily="2" charset="-122"/>
              <a:cs typeface="Times New Roman" panose="02020603050405020304" pitchFamily="18" charset="0"/>
            </a:rPr>
            <a:t>课</a:t>
          </a:r>
          <a:r>
            <a:rPr lang="zh-CN" altLang="en-US" sz="2400">
              <a:latin typeface="Times New Roman" panose="02020603050405020304" pitchFamily="18" charset="0"/>
              <a:ea typeface="宋体" panose="02010600030101010101" pitchFamily="2" charset="-122"/>
              <a:cs typeface="Times New Roman" panose="02020603050405020304" pitchFamily="18" charset="0"/>
            </a:rPr>
            <a:t/>
          </a:r>
          <a:endParaRPr lang="zh-CN" altLang="en-US" sz="2400">
            <a:latin typeface="Times New Roman" panose="02020603050405020304" pitchFamily="18" charset="0"/>
            <a:ea typeface="宋体" panose="02010600030101010101" pitchFamily="2" charset="-122"/>
            <a:cs typeface="Times New Roman" panose="02020603050405020304" pitchFamily="18" charset="0"/>
          </a:endParaRPr>
        </a:p>
      </dgm:t>
    </dgm:pt>
    <dgm:pt modelId="{99A19955-80B2-46DE-B74C-C0C8C4D708F2}" cxnId="{EF284796-917A-407C-9D34-EABCE2A9E1B7}" type="parTrans">
      <dgm:prSet/>
      <dgm:spPr/>
      <dgm:t>
        <a:bodyPr/>
        <a:p>
          <a:endParaRPr lang="zh-CN" altLang="en-US"/>
        </a:p>
      </dgm:t>
    </dgm:pt>
    <dgm:pt modelId="{CB48F5C6-507D-451D-9B2B-7C607BFEAF95}" cxnId="{EF284796-917A-407C-9D34-EABCE2A9E1B7}" type="sibTrans">
      <dgm:prSet/>
      <dgm:spPr/>
      <dgm:t>
        <a:bodyPr/>
        <a:p>
          <a:endParaRPr lang="zh-CN" altLang="en-US"/>
        </a:p>
      </dgm:t>
    </dgm:pt>
    <dgm:pt modelId="{A4B8F8CE-2488-4F8D-ACFB-6E2F06FA2314}">
      <dgm:prSet phldr="0" custT="1"/>
      <dgm:spPr/>
      <dgm:t>
        <a:bodyPr vert="horz" wrap="square"/>
        <a:p>
          <a:pPr>
            <a:lnSpc>
              <a:spcPct val="100000"/>
            </a:lnSpc>
            <a:spcBef>
              <a:spcPct val="0"/>
            </a:spcBef>
            <a:spcAft>
              <a:spcPct val="15000"/>
            </a:spcAft>
          </a:pPr>
          <a:r>
            <a:rPr lang="zh-CN" altLang="en-US" sz="2400" b="1">
              <a:latin typeface="黑体" panose="02010609060101010101" charset="-122"/>
              <a:ea typeface="黑体" panose="02010609060101010101" charset="-122"/>
            </a:rPr>
            <a:t>内容：</a:t>
          </a:r>
          <a:r>
            <a:rPr lang="zh-CN" altLang="en-US" sz="2400">
              <a:latin typeface="宋体" panose="02010600030101010101" pitchFamily="2" charset="-122"/>
              <a:ea typeface="宋体" panose="02010600030101010101" pitchFamily="2" charset="-122"/>
            </a:rPr>
            <a:t>阅读</a:t>
          </a:r>
          <a:r>
            <a:rPr lang="zh-CN" altLang="en-US" sz="2400">
              <a:latin typeface="宋体" panose="02010600030101010101" pitchFamily="2" charset="-122"/>
              <a:ea typeface="宋体" panose="02010600030101010101" pitchFamily="2" charset="-122"/>
            </a:rPr>
            <a:t>语篇</a:t>
          </a:r>
          <a:r>
            <a:rPr lang="en-US" altLang="zh-CN" sz="2400" i="1">
              <a:latin typeface="Times New Roman" panose="02020603050405020304" pitchFamily="18" charset="0"/>
              <a:ea typeface="宋体" panose="02010600030101010101" pitchFamily="2" charset="-122"/>
              <a:cs typeface="Times New Roman" panose="02020603050405020304" pitchFamily="18" charset="0"/>
            </a:rPr>
            <a:t>R</a:t>
          </a:r>
          <a:r>
            <a:rPr lang="en-US" altLang="zh-CN" sz="2400" i="1">
              <a:latin typeface="Times New Roman" panose="02020603050405020304" pitchFamily="18" charset="0"/>
              <a:ea typeface="宋体" panose="02010600030101010101" pitchFamily="2" charset="-122"/>
              <a:cs typeface="Times New Roman" panose="02020603050405020304" pitchFamily="18" charset="0"/>
            </a:rPr>
            <a:t>esolution</a:t>
          </a:r>
          <a:r>
            <a:rPr lang="en-US" altLang="zh-CN" sz="2400" i="1">
              <a:latin typeface="Times New Roman" panose="02020603050405020304" pitchFamily="18" charset="0"/>
              <a:ea typeface="宋体" panose="02010600030101010101" pitchFamily="2" charset="-122"/>
              <a:cs typeface="Times New Roman" panose="02020603050405020304" pitchFamily="18" charset="0"/>
            </a:rPr>
            <a:t/>
          </a:r>
          <a:endParaRPr lang="en-US" altLang="zh-CN" sz="2400" i="1">
            <a:latin typeface="Times New Roman" panose="02020603050405020304" pitchFamily="18" charset="0"/>
            <a:ea typeface="宋体" panose="02010600030101010101" pitchFamily="2" charset="-122"/>
            <a:cs typeface="Times New Roman" panose="02020603050405020304" pitchFamily="18" charset="0"/>
          </a:endParaRPr>
        </a:p>
      </dgm:t>
    </dgm:pt>
    <dgm:pt modelId="{0931F397-CE21-4F6B-B9E8-BDC79AF9D09B}" cxnId="{B8460433-8683-4B59-BC57-810594185D34}" type="parTrans">
      <dgm:prSet/>
      <dgm:spPr/>
    </dgm:pt>
    <dgm:pt modelId="{C1321F96-FFA3-4F6E-A4A7-67BF1F02BCB9}" cxnId="{B8460433-8683-4B59-BC57-810594185D34}" type="sibTrans">
      <dgm:prSet/>
      <dgm:spPr/>
    </dgm:pt>
    <dgm:pt modelId="{7BB0B505-7D43-42E4-8FC0-6C91316CBFEB}" type="pres">
      <dgm:prSet presAssocID="{DF9829FD-DD90-4EE7-BCD7-4AF299D6F45A}" presName="linearFlow" presStyleCnt="0">
        <dgm:presLayoutVars>
          <dgm:dir/>
          <dgm:animLvl val="lvl"/>
          <dgm:resizeHandles val="exact"/>
        </dgm:presLayoutVars>
      </dgm:prSet>
      <dgm:spPr/>
    </dgm:pt>
    <dgm:pt modelId="{97F2BEE4-0E0F-4FCA-A4B0-E20AD8C04C13}" type="pres">
      <dgm:prSet presAssocID="{FCC504F5-317D-4294-815B-28489BDC5845}" presName="composite" presStyleCnt="0"/>
      <dgm:spPr/>
    </dgm:pt>
    <dgm:pt modelId="{A16E3110-57E1-4619-A55C-DCD0DD5CE084}" type="pres">
      <dgm:prSet presAssocID="{FCC504F5-317D-4294-815B-28489BDC5845}" presName="parentText" presStyleLbl="alignNode1" presStyleIdx="0" presStyleCnt="3">
        <dgm:presLayoutVars>
          <dgm:chMax val="1"/>
          <dgm:bulletEnabled val="1"/>
        </dgm:presLayoutVars>
      </dgm:prSet>
      <dgm:spPr/>
    </dgm:pt>
    <dgm:pt modelId="{544D3F38-216B-445A-B1B9-8008AEDB7A9D}" type="pres">
      <dgm:prSet presAssocID="{FCC504F5-317D-4294-815B-28489BDC5845}" presName="descendantText" presStyleLbl="alignAcc1" presStyleIdx="0" presStyleCnt="3">
        <dgm:presLayoutVars>
          <dgm:bulletEnabled val="1"/>
        </dgm:presLayoutVars>
      </dgm:prSet>
      <dgm:spPr/>
    </dgm:pt>
    <dgm:pt modelId="{D3A691E5-F443-4F8D-81BB-9D15C0875E8C}" type="pres">
      <dgm:prSet presAssocID="{67223200-D196-44B3-9DFD-D095DDBC10AB}" presName="sp" presStyleCnt="0"/>
      <dgm:spPr/>
    </dgm:pt>
    <dgm:pt modelId="{D4BECBBB-7CE2-4791-839D-9FE6F36B775D}" type="pres">
      <dgm:prSet presAssocID="{780FAED3-C4BD-4FF1-8B67-8499CCFAE2ED}" presName="composite" presStyleCnt="0"/>
      <dgm:spPr/>
    </dgm:pt>
    <dgm:pt modelId="{722E1094-83C7-45E2-B20F-DB9D09AD94F0}" type="pres">
      <dgm:prSet presAssocID="{780FAED3-C4BD-4FF1-8B67-8499CCFAE2ED}" presName="parentText" presStyleLbl="alignNode1" presStyleIdx="1" presStyleCnt="3">
        <dgm:presLayoutVars>
          <dgm:chMax val="1"/>
          <dgm:bulletEnabled val="1"/>
        </dgm:presLayoutVars>
      </dgm:prSet>
      <dgm:spPr/>
    </dgm:pt>
    <dgm:pt modelId="{AC67BBE6-9B82-4D3D-BF22-48713AF46E9C}" type="pres">
      <dgm:prSet presAssocID="{780FAED3-C4BD-4FF1-8B67-8499CCFAE2ED}" presName="descendantText" presStyleLbl="alignAcc1" presStyleIdx="1" presStyleCnt="3">
        <dgm:presLayoutVars>
          <dgm:bulletEnabled val="1"/>
        </dgm:presLayoutVars>
      </dgm:prSet>
      <dgm:spPr/>
    </dgm:pt>
    <dgm:pt modelId="{5C381A65-34D3-41B1-9499-0884AAA35FC6}" type="pres">
      <dgm:prSet presAssocID="{34435F2A-D730-405E-99D5-BBC9FB7499FA}" presName="sp" presStyleCnt="0"/>
      <dgm:spPr/>
    </dgm:pt>
    <dgm:pt modelId="{C1BF0EA4-CB4D-4391-82EF-EC1874A282F9}" type="pres">
      <dgm:prSet presAssocID="{1D70B282-9875-47E1-864B-0DB9F83A3309}" presName="composite" presStyleCnt="0"/>
      <dgm:spPr/>
    </dgm:pt>
    <dgm:pt modelId="{95C8A2DE-C1F8-4D5A-A3A4-1DC2FA1C0073}" type="pres">
      <dgm:prSet presAssocID="{1D70B282-9875-47E1-864B-0DB9F83A3309}" presName="parentText" presStyleLbl="alignNode1" presStyleIdx="2" presStyleCnt="3">
        <dgm:presLayoutVars>
          <dgm:chMax val="1"/>
          <dgm:bulletEnabled val="1"/>
        </dgm:presLayoutVars>
      </dgm:prSet>
      <dgm:spPr/>
    </dgm:pt>
    <dgm:pt modelId="{BE17FEF5-EEE1-41BB-96FD-8FBB3FCF3860}" type="pres">
      <dgm:prSet presAssocID="{1D70B282-9875-47E1-864B-0DB9F83A3309}" presName="descendantText" presStyleLbl="alignAcc1" presStyleIdx="2" presStyleCnt="3">
        <dgm:presLayoutVars>
          <dgm:bulletEnabled val="1"/>
        </dgm:presLayoutVars>
      </dgm:prSet>
      <dgm:spPr/>
    </dgm:pt>
  </dgm:ptLst>
  <dgm:cxnLst>
    <dgm:cxn modelId="{5BC6AC2C-4A14-47C9-8644-CCBFD664AB83}" srcId="{DF9829FD-DD90-4EE7-BCD7-4AF299D6F45A}" destId="{FCC504F5-317D-4294-815B-28489BDC5845}" srcOrd="0" destOrd="0" parTransId="{8F05BE86-1921-41BD-B82E-72272E9475E9}" sibTransId="{67223200-D196-44B3-9DFD-D095DDBC10AB}"/>
    <dgm:cxn modelId="{96F73886-ACAA-4394-9ED8-07B5AAFEB3C0}" srcId="{FCC504F5-317D-4294-815B-28489BDC5845}" destId="{F3F66F6A-184E-4CBB-A544-AC2BF2A74FC0}" srcOrd="0" destOrd="0" parTransId="{7A0C70B0-5DAE-45AB-9915-863AC3FA4D2D}" sibTransId="{47DD308A-8526-455B-A37F-FEE2CC1C75AF}"/>
    <dgm:cxn modelId="{F6BA1FED-B2AF-46FA-905C-B668839C77DB}" srcId="{FCC504F5-317D-4294-815B-28489BDC5845}" destId="{AF1F8863-10B9-4C4D-9EC1-06113C967B08}" srcOrd="1" destOrd="0" parTransId="{9D07007C-BD68-4405-8494-67D7FE2CE500}" sibTransId="{E1048130-A4AB-4949-82BE-D80C6A5486F7}"/>
    <dgm:cxn modelId="{F1F80769-47C9-4F64-B357-16BF3EA9252D}" srcId="{DF9829FD-DD90-4EE7-BCD7-4AF299D6F45A}" destId="{780FAED3-C4BD-4FF1-8B67-8499CCFAE2ED}" srcOrd="1" destOrd="0" parTransId="{88C57C74-C9C4-46CF-A10B-13A1A1E7714C}" sibTransId="{34435F2A-D730-405E-99D5-BBC9FB7499FA}"/>
    <dgm:cxn modelId="{97F8870E-974C-4F00-9B6C-F57F647D5629}" srcId="{780FAED3-C4BD-4FF1-8B67-8499CCFAE2ED}" destId="{3E6D5D4F-935E-467F-A6CA-DFB49E904BF2}" srcOrd="0" destOrd="1" parTransId="{DFE6860A-9AF6-4E3A-8810-968954321458}" sibTransId="{F6E211F9-5728-4C1B-B4EC-036ED0730A63}"/>
    <dgm:cxn modelId="{B15D13CE-95DC-4D42-9195-8B13A3C91F39}" srcId="{780FAED3-C4BD-4FF1-8B67-8499CCFAE2ED}" destId="{D31E6793-9343-472B-9032-935CCD09C950}" srcOrd="1" destOrd="1" parTransId="{2CB883ED-652C-4568-9D2E-CBED4A484D69}" sibTransId="{DA8F7192-3D87-4137-B03C-14F68AED4088}"/>
    <dgm:cxn modelId="{9396CEE2-A5F0-4FE2-A06C-C2B5373ED261}" srcId="{DF9829FD-DD90-4EE7-BCD7-4AF299D6F45A}" destId="{1D70B282-9875-47E1-864B-0DB9F83A3309}" srcOrd="2" destOrd="0" parTransId="{4682E278-8387-4875-A48B-989607C0A09E}" sibTransId="{DF77052B-043C-4E4A-8039-9D1D7DFB40F4}"/>
    <dgm:cxn modelId="{EF284796-917A-407C-9D34-EABCE2A9E1B7}" srcId="{1D70B282-9875-47E1-864B-0DB9F83A3309}" destId="{30BE85C4-8BB0-4C0C-B58F-618B83FFA907}" srcOrd="0" destOrd="2" parTransId="{99A19955-80B2-46DE-B74C-C0C8C4D708F2}" sibTransId="{CB48F5C6-507D-451D-9B2B-7C607BFEAF95}"/>
    <dgm:cxn modelId="{B8460433-8683-4B59-BC57-810594185D34}" srcId="{1D70B282-9875-47E1-864B-0DB9F83A3309}" destId="{A4B8F8CE-2488-4F8D-ACFB-6E2F06FA2314}" srcOrd="1" destOrd="2" parTransId="{0931F397-CE21-4F6B-B9E8-BDC79AF9D09B}" sibTransId="{C1321F96-FFA3-4F6E-A4A7-67BF1F02BCB9}"/>
    <dgm:cxn modelId="{3D6AD8D8-9922-4CE0-8C3F-05D5516A2953}" type="presOf" srcId="{DF9829FD-DD90-4EE7-BCD7-4AF299D6F45A}" destId="{7BB0B505-7D43-42E4-8FC0-6C91316CBFEB}" srcOrd="0" destOrd="0" presId="urn:microsoft.com/office/officeart/2005/8/layout/chevron2"/>
    <dgm:cxn modelId="{F0E1B15A-79A7-4120-AAD8-F26CCB6171B2}" type="presParOf" srcId="{7BB0B505-7D43-42E4-8FC0-6C91316CBFEB}" destId="{97F2BEE4-0E0F-4FCA-A4B0-E20AD8C04C13}" srcOrd="0" destOrd="0" presId="urn:microsoft.com/office/officeart/2005/8/layout/chevron2"/>
    <dgm:cxn modelId="{D8CDFDE5-A826-4B4E-8411-4181FF742CA2}" type="presParOf" srcId="{97F2BEE4-0E0F-4FCA-A4B0-E20AD8C04C13}" destId="{A16E3110-57E1-4619-A55C-DCD0DD5CE084}" srcOrd="0" destOrd="0" presId="urn:microsoft.com/office/officeart/2005/8/layout/chevron2"/>
    <dgm:cxn modelId="{2AB00CB7-E6C8-4F88-93CC-270A2B211C0D}" type="presOf" srcId="{FCC504F5-317D-4294-815B-28489BDC5845}" destId="{A16E3110-57E1-4619-A55C-DCD0DD5CE084}" srcOrd="0" destOrd="0" presId="urn:microsoft.com/office/officeart/2005/8/layout/chevron2"/>
    <dgm:cxn modelId="{3054F5AB-8463-434F-86A0-863536A9416C}" type="presParOf" srcId="{97F2BEE4-0E0F-4FCA-A4B0-E20AD8C04C13}" destId="{544D3F38-216B-445A-B1B9-8008AEDB7A9D}" srcOrd="1" destOrd="0" presId="urn:microsoft.com/office/officeart/2005/8/layout/chevron2"/>
    <dgm:cxn modelId="{4F51CC30-944B-416E-9CB2-F525807AEEF0}" type="presOf" srcId="{F3F66F6A-184E-4CBB-A544-AC2BF2A74FC0}" destId="{544D3F38-216B-445A-B1B9-8008AEDB7A9D}" srcOrd="0" destOrd="0" presId="urn:microsoft.com/office/officeart/2005/8/layout/chevron2"/>
    <dgm:cxn modelId="{AB93F480-71ED-472A-8EF2-0E73A336F29E}" type="presOf" srcId="{AF1F8863-10B9-4C4D-9EC1-06113C967B08}" destId="{544D3F38-216B-445A-B1B9-8008AEDB7A9D}" srcOrd="0" destOrd="1" presId="urn:microsoft.com/office/officeart/2005/8/layout/chevron2"/>
    <dgm:cxn modelId="{5D53C795-2A78-43D2-AA61-36A36367981D}" type="presParOf" srcId="{7BB0B505-7D43-42E4-8FC0-6C91316CBFEB}" destId="{D3A691E5-F443-4F8D-81BB-9D15C0875E8C}" srcOrd="1" destOrd="0" presId="urn:microsoft.com/office/officeart/2005/8/layout/chevron2"/>
    <dgm:cxn modelId="{ACBB43D9-0F1D-4478-BABB-C858A7347F3F}" type="presOf" srcId="{67223200-D196-44B3-9DFD-D095DDBC10AB}" destId="{D3A691E5-F443-4F8D-81BB-9D15C0875E8C}" srcOrd="0" destOrd="0" presId="urn:microsoft.com/office/officeart/2005/8/layout/chevron2"/>
    <dgm:cxn modelId="{8C2E2CBC-C4B9-4953-868D-78D8AA11E6F9}" type="presParOf" srcId="{7BB0B505-7D43-42E4-8FC0-6C91316CBFEB}" destId="{D4BECBBB-7CE2-4791-839D-9FE6F36B775D}" srcOrd="2" destOrd="0" presId="urn:microsoft.com/office/officeart/2005/8/layout/chevron2"/>
    <dgm:cxn modelId="{E1FB5ED6-528B-434B-907A-4901120F497A}" type="presParOf" srcId="{D4BECBBB-7CE2-4791-839D-9FE6F36B775D}" destId="{722E1094-83C7-45E2-B20F-DB9D09AD94F0}" srcOrd="0" destOrd="2" presId="urn:microsoft.com/office/officeart/2005/8/layout/chevron2"/>
    <dgm:cxn modelId="{13BC67DE-E93D-4061-8130-D0D04AA2A68C}" type="presOf" srcId="{780FAED3-C4BD-4FF1-8B67-8499CCFAE2ED}" destId="{722E1094-83C7-45E2-B20F-DB9D09AD94F0}" srcOrd="0" destOrd="0" presId="urn:microsoft.com/office/officeart/2005/8/layout/chevron2"/>
    <dgm:cxn modelId="{099AE281-EEB4-405B-8337-7BD5546B6F7C}" type="presParOf" srcId="{D4BECBBB-7CE2-4791-839D-9FE6F36B775D}" destId="{AC67BBE6-9B82-4D3D-BF22-48713AF46E9C}" srcOrd="1" destOrd="2" presId="urn:microsoft.com/office/officeart/2005/8/layout/chevron2"/>
    <dgm:cxn modelId="{BA58F78F-FDA5-43FB-856D-CF1F3EA78958}" type="presOf" srcId="{3E6D5D4F-935E-467F-A6CA-DFB49E904BF2}" destId="{AC67BBE6-9B82-4D3D-BF22-48713AF46E9C}" srcOrd="0" destOrd="0" presId="urn:microsoft.com/office/officeart/2005/8/layout/chevron2"/>
    <dgm:cxn modelId="{D9773A4D-BA10-4913-BEBF-B05D3556B80A}" type="presOf" srcId="{D31E6793-9343-472B-9032-935CCD09C950}" destId="{AC67BBE6-9B82-4D3D-BF22-48713AF46E9C}" srcOrd="0" destOrd="1" presId="urn:microsoft.com/office/officeart/2005/8/layout/chevron2"/>
    <dgm:cxn modelId="{33E5A902-D7AE-4C3D-ACF1-0F9B0FC68146}" type="presParOf" srcId="{7BB0B505-7D43-42E4-8FC0-6C91316CBFEB}" destId="{5C381A65-34D3-41B1-9499-0884AAA35FC6}" srcOrd="3" destOrd="0" presId="urn:microsoft.com/office/officeart/2005/8/layout/chevron2"/>
    <dgm:cxn modelId="{16F40AAD-C0B8-40B7-A040-8BA18D7E58D1}" type="presOf" srcId="{34435F2A-D730-405E-99D5-BBC9FB7499FA}" destId="{5C381A65-34D3-41B1-9499-0884AAA35FC6}" srcOrd="0" destOrd="0" presId="urn:microsoft.com/office/officeart/2005/8/layout/chevron2"/>
    <dgm:cxn modelId="{E3075A69-0640-4247-BBCC-EDAF119160D3}" type="presParOf" srcId="{7BB0B505-7D43-42E4-8FC0-6C91316CBFEB}" destId="{C1BF0EA4-CB4D-4391-82EF-EC1874A282F9}" srcOrd="4" destOrd="0" presId="urn:microsoft.com/office/officeart/2005/8/layout/chevron2"/>
    <dgm:cxn modelId="{226AED48-487C-41D1-AF0B-A48B6329AFA6}" type="presParOf" srcId="{C1BF0EA4-CB4D-4391-82EF-EC1874A282F9}" destId="{95C8A2DE-C1F8-4D5A-A3A4-1DC2FA1C0073}" srcOrd="0" destOrd="4" presId="urn:microsoft.com/office/officeart/2005/8/layout/chevron2"/>
    <dgm:cxn modelId="{2F60150B-AD9A-4870-A446-70B9839078D6}" type="presOf" srcId="{1D70B282-9875-47E1-864B-0DB9F83A3309}" destId="{95C8A2DE-C1F8-4D5A-A3A4-1DC2FA1C0073}" srcOrd="0" destOrd="0" presId="urn:microsoft.com/office/officeart/2005/8/layout/chevron2"/>
    <dgm:cxn modelId="{3A364A79-D0B7-45A8-B258-3F4B35B1A838}" type="presParOf" srcId="{C1BF0EA4-CB4D-4391-82EF-EC1874A282F9}" destId="{BE17FEF5-EEE1-41BB-96FD-8FBB3FCF3860}" srcOrd="1" destOrd="4" presId="urn:microsoft.com/office/officeart/2005/8/layout/chevron2"/>
    <dgm:cxn modelId="{5BC15EAA-1054-460C-971F-B786E6895D2A}" type="presOf" srcId="{30BE85C4-8BB0-4C0C-B58F-618B83FFA907}" destId="{BE17FEF5-EEE1-41BB-96FD-8FBB3FCF3860}" srcOrd="0" destOrd="0" presId="urn:microsoft.com/office/officeart/2005/8/layout/chevron2"/>
    <dgm:cxn modelId="{50D1E12D-54E4-4074-B612-7C17DE94C5A0}" type="presOf" srcId="{A4B8F8CE-2488-4F8D-ACFB-6E2F06FA2314}" destId="{BE17FEF5-EEE1-41BB-96FD-8FBB3FCF3860}" srcOrd="0" destOrd="1"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701915" cy="4810125"/>
        <a:chOff x="0" y="0"/>
        <a:chExt cx="7701915" cy="4810125"/>
      </a:xfrm>
    </dsp:grpSpPr>
    <dsp:sp modelId="{A16E3110-57E1-4619-A55C-DCD0DD5CE084}">
      <dsp:nvSpPr>
        <dsp:cNvPr id="3" name="燕尾形 2"/>
        <dsp:cNvSpPr/>
      </dsp:nvSpPr>
      <dsp:spPr bwMode="white">
        <a:xfrm rot="5400000">
          <a:off x="-259794" y="259794"/>
          <a:ext cx="1731962" cy="1212373"/>
        </a:xfrm>
        <a:prstGeom prst="chevron">
          <a:avLst/>
        </a:prstGeom>
      </dsp:spPr>
      <dsp:style>
        <a:lnRef idx="2">
          <a:schemeClr val="accent1"/>
        </a:lnRef>
        <a:fillRef idx="1">
          <a:schemeClr val="accent1"/>
        </a:fillRef>
        <a:effectRef idx="0">
          <a:scrgbClr r="0" g="0" b="0"/>
        </a:effectRef>
        <a:fontRef idx="minor">
          <a:schemeClr val="lt1"/>
        </a:fontRef>
      </dsp:style>
      <dsp:txBody>
        <a:bodyPr rot="-5400000" vert="horz" wrap="square" lIns="19685" tIns="19685" rIns="19685" bIns="19685" anchor="ctr"/>
        <a:lstStyle>
          <a:lvl1pPr algn="ctr">
            <a:defRPr sz="31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zh-CN" altLang="en-US"/>
            <a:t>教材</a:t>
          </a:r>
          <a:endParaRPr lang="zh-CN" altLang="en-US"/>
        </a:p>
      </dsp:txBody>
      <dsp:txXfrm rot="5400000">
        <a:off x="-259794" y="259794"/>
        <a:ext cx="1731962" cy="1212373"/>
      </dsp:txXfrm>
    </dsp:sp>
    <dsp:sp modelId="{544D3F38-216B-445A-B1B9-8008AEDB7A9D}">
      <dsp:nvSpPr>
        <dsp:cNvPr id="4" name="同侧圆角矩形 3"/>
        <dsp:cNvSpPr/>
      </dsp:nvSpPr>
      <dsp:spPr bwMode="white">
        <a:xfrm rot="5400000">
          <a:off x="3894257" y="-2681883"/>
          <a:ext cx="1125775" cy="6489542"/>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70688" tIns="15240" rIns="15240" bIns="1524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zh-CN" altLang="en-US" sz="2400" b="1">
              <a:solidFill>
                <a:schemeClr val="dk1"/>
              </a:solidFill>
              <a:latin typeface="黑体" panose="02010609060101010101" charset="-122"/>
              <a:ea typeface="黑体" panose="02010609060101010101" charset="-122"/>
            </a:rPr>
            <a:t>特点</a:t>
          </a:r>
          <a:r>
            <a:rPr lang="zh-CN" altLang="en-US" sz="2400">
              <a:solidFill>
                <a:schemeClr val="dk1"/>
              </a:solidFill>
              <a:latin typeface="黑体" panose="02010609060101010101" charset="-122"/>
              <a:ea typeface="黑体" panose="02010609060101010101" charset="-122"/>
            </a:rPr>
            <a:t>：</a:t>
          </a:r>
          <a:r>
            <a:rPr lang="zh-CN" altLang="en-US" sz="2400">
              <a:solidFill>
                <a:schemeClr val="dk1"/>
              </a:solidFill>
            </a:rPr>
            <a:t>工具</a:t>
          </a:r>
          <a:r>
            <a:rPr lang="zh-CN" altLang="en-US" sz="2400">
              <a:solidFill>
                <a:schemeClr val="dk1"/>
              </a:solidFill>
            </a:rPr>
            <a:t>性</a:t>
          </a:r>
          <a:r>
            <a:rPr lang="zh-CN" altLang="en-US" sz="2400">
              <a:solidFill>
                <a:schemeClr val="dk1"/>
              </a:solidFill>
            </a:rPr>
            <a:t>和</a:t>
          </a:r>
          <a:r>
            <a:rPr lang="zh-CN" altLang="en-US" sz="2400">
              <a:solidFill>
                <a:schemeClr val="dk1"/>
              </a:solidFill>
            </a:rPr>
            <a:t>人文性</a:t>
          </a:r>
          <a:r>
            <a:rPr lang="zh-CN" altLang="en-US" sz="2400">
              <a:solidFill>
                <a:schemeClr val="dk1"/>
              </a:solidFill>
            </a:rPr>
            <a:t>相融</a:t>
          </a:r>
          <a:endParaRPr lang="zh-CN" altLang="en-US" sz="2900">
            <a:solidFill>
              <a:schemeClr val="dk1"/>
            </a:solidFill>
          </a:endParaRPr>
        </a:p>
        <a:p>
          <a:pPr marL="228600" lvl="1" indent="-228600">
            <a:lnSpc>
              <a:spcPct val="100000"/>
            </a:lnSpc>
            <a:spcBef>
              <a:spcPct val="0"/>
            </a:spcBef>
            <a:spcAft>
              <a:spcPct val="15000"/>
            </a:spcAft>
            <a:buChar char="•"/>
          </a:pPr>
          <a:r>
            <a:rPr lang="zh-CN" altLang="en-US" sz="2400" b="1">
              <a:solidFill>
                <a:schemeClr val="dk1"/>
              </a:solidFill>
              <a:latin typeface="黑体" panose="02010609060101010101" charset="-122"/>
              <a:ea typeface="黑体" panose="02010609060101010101" charset="-122"/>
            </a:rPr>
            <a:t>结构</a:t>
          </a:r>
          <a:r>
            <a:rPr lang="zh-CN" altLang="en-US" sz="2400">
              <a:solidFill>
                <a:schemeClr val="dk1"/>
              </a:solidFill>
              <a:latin typeface="黑体" panose="02010609060101010101" charset="-122"/>
              <a:ea typeface="黑体" panose="02010609060101010101" charset="-122"/>
            </a:rPr>
            <a:t>：</a:t>
          </a:r>
          <a:r>
            <a:rPr lang="zh-CN" altLang="en-US" sz="2400">
              <a:solidFill>
                <a:schemeClr val="dk1"/>
              </a:solidFill>
            </a:rPr>
            <a:t> </a:t>
          </a:r>
          <a:r>
            <a:rPr lang="zh-CN" altLang="en-US" sz="2400">
              <a:solidFill>
                <a:schemeClr val="dk1"/>
              </a:solidFill>
              <a:sym typeface="+mn-ea"/>
            </a:rPr>
            <a:t>层次</a:t>
          </a:r>
          <a:r>
            <a:rPr lang="zh-CN" altLang="en-US" sz="2400">
              <a:solidFill>
                <a:schemeClr val="dk1"/>
              </a:solidFill>
              <a:sym typeface="+mn-ea"/>
            </a:rPr>
            <a:t>分明、</a:t>
          </a:r>
          <a:r>
            <a:rPr lang="zh-CN" altLang="en-US" sz="2400">
              <a:solidFill>
                <a:schemeClr val="dk1"/>
              </a:solidFill>
            </a:rPr>
            <a:t>小步</a:t>
          </a:r>
          <a:r>
            <a:rPr lang="zh-CN" altLang="en-US" sz="2400">
              <a:solidFill>
                <a:schemeClr val="dk1"/>
              </a:solidFill>
            </a:rPr>
            <a:t>推进、螺旋</a:t>
          </a:r>
          <a:r>
            <a:rPr lang="zh-CN" altLang="en-US" sz="2400">
              <a:solidFill>
                <a:schemeClr val="dk1"/>
              </a:solidFill>
            </a:rPr>
            <a:t>上升</a:t>
          </a:r>
          <a:endParaRPr lang="zh-CN" altLang="en-US" sz="2400">
            <a:solidFill>
              <a:schemeClr val="dk1"/>
            </a:solidFill>
          </a:endParaRPr>
        </a:p>
      </dsp:txBody>
      <dsp:txXfrm rot="5400000">
        <a:off x="3894257" y="-2681883"/>
        <a:ext cx="1125775" cy="6489542"/>
      </dsp:txXfrm>
    </dsp:sp>
    <dsp:sp modelId="{722E1094-83C7-45E2-B20F-DB9D09AD94F0}">
      <dsp:nvSpPr>
        <dsp:cNvPr id="5" name="燕尾形 4"/>
        <dsp:cNvSpPr/>
      </dsp:nvSpPr>
      <dsp:spPr bwMode="white">
        <a:xfrm rot="5400000">
          <a:off x="-259794" y="1798876"/>
          <a:ext cx="1731962" cy="1212373"/>
        </a:xfrm>
        <a:prstGeom prst="chevron">
          <a:avLst/>
        </a:prstGeom>
      </dsp:spPr>
      <dsp:style>
        <a:lnRef idx="2">
          <a:schemeClr val="accent1"/>
        </a:lnRef>
        <a:fillRef idx="1">
          <a:schemeClr val="accent1"/>
        </a:fillRef>
        <a:effectRef idx="0">
          <a:scrgbClr r="0" g="0" b="0"/>
        </a:effectRef>
        <a:fontRef idx="minor">
          <a:schemeClr val="lt1"/>
        </a:fontRef>
      </dsp:style>
      <dsp:txBody>
        <a:bodyPr rot="-5400000" vert="horz" wrap="square" lIns="19685" tIns="19685" rIns="19685" bIns="19685" anchor="ctr"/>
        <a:lstStyle>
          <a:lvl1pPr algn="ctr">
            <a:defRPr sz="31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zh-CN" altLang="en-US"/>
            <a:t>单元</a:t>
          </a:r>
          <a:endParaRPr lang="zh-CN" altLang="en-US"/>
        </a:p>
      </dsp:txBody>
      <dsp:txXfrm rot="5400000">
        <a:off x="-259794" y="1798876"/>
        <a:ext cx="1731962" cy="1212373"/>
      </dsp:txXfrm>
    </dsp:sp>
    <dsp:sp modelId="{AC67BBE6-9B82-4D3D-BF22-48713AF46E9C}">
      <dsp:nvSpPr>
        <dsp:cNvPr id="6" name="同侧圆角矩形 5"/>
        <dsp:cNvSpPr/>
      </dsp:nvSpPr>
      <dsp:spPr bwMode="white">
        <a:xfrm rot="5400000">
          <a:off x="3894257" y="-1142802"/>
          <a:ext cx="1125775" cy="6489542"/>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70688" tIns="15240" rIns="15240" bIns="1524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zh-CN" altLang="en-US" sz="2400" b="1">
              <a:solidFill>
                <a:schemeClr val="dk1"/>
              </a:solidFill>
              <a:latin typeface="黑体" panose="02010609060101010101" charset="-122"/>
              <a:ea typeface="黑体" panose="02010609060101010101" charset="-122"/>
            </a:rPr>
            <a:t>话题：</a:t>
          </a:r>
          <a:endParaRPr lang="zh-CN" altLang="en-US" sz="2400" b="1">
            <a:solidFill>
              <a:schemeClr val="dk1"/>
            </a:solidFill>
            <a:latin typeface="黑体" panose="02010609060101010101" charset="-122"/>
            <a:ea typeface="黑体" panose="02010609060101010101" charset="-122"/>
          </a:endParaRPr>
        </a:p>
        <a:p>
          <a:pPr marL="228600" lvl="1" indent="-228600">
            <a:lnSpc>
              <a:spcPct val="100000"/>
            </a:lnSpc>
            <a:spcBef>
              <a:spcPct val="0"/>
            </a:spcBef>
            <a:spcAft>
              <a:spcPct val="15000"/>
            </a:spcAft>
            <a:buChar char="•"/>
          </a:pPr>
          <a:r>
            <a:rPr lang="zh-CN" altLang="en-US" sz="2400" b="1">
              <a:solidFill>
                <a:schemeClr val="dk1"/>
              </a:solidFill>
              <a:latin typeface="黑体" panose="02010609060101010101" charset="-122"/>
              <a:ea typeface="黑体" panose="02010609060101010101" charset="-122"/>
            </a:rPr>
            <a:t>功能</a:t>
          </a:r>
          <a:r>
            <a:rPr lang="zh-CN" altLang="en-US" sz="2400" b="1">
              <a:solidFill>
                <a:schemeClr val="dk1"/>
              </a:solidFill>
              <a:latin typeface="黑体" panose="02010609060101010101" charset="-122"/>
              <a:ea typeface="黑体" panose="02010609060101010101" charset="-122"/>
            </a:rPr>
            <a:t>：</a:t>
          </a:r>
          <a:endParaRPr lang="en-US" altLang="zh-CN" sz="2400" b="1">
            <a:solidFill>
              <a:schemeClr val="dk1"/>
            </a:solidFill>
            <a:latin typeface="黑体" panose="02010609060101010101" charset="-122"/>
            <a:ea typeface="黑体" panose="02010609060101010101" charset="-122"/>
          </a:endParaRPr>
        </a:p>
      </dsp:txBody>
      <dsp:txXfrm rot="5400000">
        <a:off x="3894257" y="-1142802"/>
        <a:ext cx="1125775" cy="6489542"/>
      </dsp:txXfrm>
    </dsp:sp>
    <dsp:sp modelId="{95C8A2DE-C1F8-4D5A-A3A4-1DC2FA1C0073}">
      <dsp:nvSpPr>
        <dsp:cNvPr id="7" name="燕尾形 6"/>
        <dsp:cNvSpPr/>
      </dsp:nvSpPr>
      <dsp:spPr bwMode="white">
        <a:xfrm rot="5400000">
          <a:off x="-259794" y="3337958"/>
          <a:ext cx="1731962" cy="1212373"/>
        </a:xfrm>
        <a:prstGeom prst="chevron">
          <a:avLst/>
        </a:prstGeom>
      </dsp:spPr>
      <dsp:style>
        <a:lnRef idx="2">
          <a:schemeClr val="accent1"/>
        </a:lnRef>
        <a:fillRef idx="1">
          <a:schemeClr val="accent1"/>
        </a:fillRef>
        <a:effectRef idx="0">
          <a:scrgbClr r="0" g="0" b="0"/>
        </a:effectRef>
        <a:fontRef idx="minor">
          <a:schemeClr val="lt1"/>
        </a:fontRef>
      </dsp:style>
      <dsp:txBody>
        <a:bodyPr rot="-5400000" vert="horz" wrap="square" lIns="19685" tIns="19685" rIns="19685" bIns="19685" anchor="ctr"/>
        <a:lstStyle>
          <a:lvl1pPr algn="ctr">
            <a:defRPr sz="3100"/>
          </a:lvl1pPr>
          <a:lvl2pPr marL="228600" indent="-228600" algn="ctr">
            <a:defRPr sz="2400"/>
          </a:lvl2pPr>
          <a:lvl3pPr marL="457200" indent="-228600" algn="ctr">
            <a:defRPr sz="2400"/>
          </a:lvl3pPr>
          <a:lvl4pPr marL="685800" indent="-228600" algn="ctr">
            <a:defRPr sz="2400"/>
          </a:lvl4pPr>
          <a:lvl5pPr marL="914400" indent="-228600" algn="ctr">
            <a:defRPr sz="2400"/>
          </a:lvl5pPr>
          <a:lvl6pPr marL="1143000" indent="-228600" algn="ctr">
            <a:defRPr sz="2400"/>
          </a:lvl6pPr>
          <a:lvl7pPr marL="1371600" indent="-228600" algn="ctr">
            <a:defRPr sz="2400"/>
          </a:lvl7pPr>
          <a:lvl8pPr marL="1600200" indent="-228600" algn="ctr">
            <a:defRPr sz="2400"/>
          </a:lvl8pPr>
          <a:lvl9pPr marL="1828800" indent="-228600" algn="ctr">
            <a:defRPr sz="2400"/>
          </a:lvl9pPr>
        </a:lstStyle>
        <a:p>
          <a:pPr lvl="0">
            <a:lnSpc>
              <a:spcPct val="100000"/>
            </a:lnSpc>
            <a:spcBef>
              <a:spcPct val="0"/>
            </a:spcBef>
            <a:spcAft>
              <a:spcPct val="35000"/>
            </a:spcAft>
          </a:pPr>
          <a:r>
            <a:rPr lang="zh-CN" altLang="en-US"/>
            <a:t>课时</a:t>
          </a:r>
          <a:endParaRPr lang="zh-CN" altLang="en-US"/>
        </a:p>
      </dsp:txBody>
      <dsp:txXfrm rot="5400000">
        <a:off x="-259794" y="3337958"/>
        <a:ext cx="1731962" cy="1212373"/>
      </dsp:txXfrm>
    </dsp:sp>
    <dsp:sp modelId="{BE17FEF5-EEE1-41BB-96FD-8FBB3FCF3860}">
      <dsp:nvSpPr>
        <dsp:cNvPr id="8" name="同侧圆角矩形 7"/>
        <dsp:cNvSpPr/>
      </dsp:nvSpPr>
      <dsp:spPr bwMode="white">
        <a:xfrm rot="5400000">
          <a:off x="3894257" y="396280"/>
          <a:ext cx="1125775" cy="6489542"/>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70688" tIns="15240" rIns="15240" bIns="1524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zh-CN" altLang="en-US" sz="2400" b="1">
              <a:solidFill>
                <a:schemeClr val="dk1"/>
              </a:solidFill>
              <a:latin typeface="黑体" panose="02010609060101010101" charset="-122"/>
              <a:ea typeface="黑体" panose="02010609060101010101" charset="-122"/>
            </a:rPr>
            <a:t>课型</a:t>
          </a:r>
          <a:r>
            <a:rPr lang="zh-CN" altLang="en-US" sz="2900" b="1">
              <a:solidFill>
                <a:schemeClr val="dk1"/>
              </a:solidFill>
              <a:latin typeface="黑体" panose="02010609060101010101" charset="-122"/>
              <a:ea typeface="黑体" panose="02010609060101010101" charset="-122"/>
            </a:rPr>
            <a:t>：</a:t>
          </a:r>
          <a:endParaRPr lang="zh-CN" altLang="en-US" sz="2900" b="1">
            <a:solidFill>
              <a:schemeClr val="dk1"/>
            </a:solidFill>
            <a:latin typeface="黑体" panose="02010609060101010101" charset="-122"/>
            <a:ea typeface="黑体" panose="02010609060101010101" charset="-122"/>
          </a:endParaRPr>
        </a:p>
        <a:p>
          <a:pPr marL="228600" lvl="1" indent="-228600">
            <a:lnSpc>
              <a:spcPct val="100000"/>
            </a:lnSpc>
            <a:spcBef>
              <a:spcPct val="0"/>
            </a:spcBef>
            <a:spcAft>
              <a:spcPct val="15000"/>
            </a:spcAft>
            <a:buChar char="•"/>
          </a:pPr>
          <a:r>
            <a:rPr lang="zh-CN" altLang="en-US" sz="2400" b="1">
              <a:solidFill>
                <a:schemeClr val="dk1"/>
              </a:solidFill>
              <a:latin typeface="黑体" panose="02010609060101010101" charset="-122"/>
              <a:ea typeface="黑体" panose="02010609060101010101" charset="-122"/>
            </a:rPr>
            <a:t>内容：</a:t>
          </a:r>
          <a:endParaRPr lang="zh-CN" altLang="en-US" sz="2400" b="1">
            <a:solidFill>
              <a:schemeClr val="dk1"/>
            </a:solidFill>
            <a:latin typeface="黑体" panose="02010609060101010101" charset="-122"/>
            <a:ea typeface="黑体" panose="02010609060101010101" charset="-122"/>
          </a:endParaRPr>
        </a:p>
      </dsp:txBody>
      <dsp:txXfrm rot="5400000">
        <a:off x="3894257" y="396280"/>
        <a:ext cx="1125775" cy="64895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D3A0D8-3CE0-44CD-A538-E5B1603687C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7BF96C-5587-4945-913F-36639D5728C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07BF96C-5587-4945-913F-36639D5728C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07BF96C-5587-4945-913F-36639D5728C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07BF96C-5587-4945-913F-36639D5728C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07BF96C-5587-4945-913F-36639D5728C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07BF96C-5587-4945-913F-36639D5728C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2" Type="http://schemas.openxmlformats.org/officeDocument/2006/relationships/image" Target="../media/image11.png"/><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72CCEEE-5720-4274-8886-7E44CA7AF4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38E08C-905A-4177-A052-A1CFEAF1911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72CCEEE-5720-4274-8886-7E44CA7AF4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38E08C-905A-4177-A052-A1CFEAF1911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72CCEEE-5720-4274-8886-7E44CA7AF4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38E08C-905A-4177-A052-A1CFEAF1911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8BC4E1"/>
        </a:solidFill>
        <a:effectLst/>
      </p:bgPr>
    </p:bg>
    <p:spTree>
      <p:nvGrpSpPr>
        <p:cNvPr id="1" name=""/>
        <p:cNvGrpSpPr/>
        <p:nvPr/>
      </p:nvGrpSpPr>
      <p:grpSpPr>
        <a:xfrm>
          <a:off x="0" y="0"/>
          <a:ext cx="0" cy="0"/>
          <a:chOff x="0" y="0"/>
          <a:chExt cx="0" cy="0"/>
        </a:xfrm>
      </p:grpSpPr>
      <p:sp>
        <p:nvSpPr>
          <p:cNvPr id="7" name="日期占位符 3"/>
          <p:cNvSpPr>
            <a:spLocks noGrp="1"/>
          </p:cNvSpPr>
          <p:nvPr>
            <p:ph type="dt" sz="half" idx="10"/>
          </p:nvPr>
        </p:nvSpPr>
        <p:spPr>
          <a:xfrm>
            <a:off x="838200" y="6356350"/>
            <a:ext cx="2743200" cy="365125"/>
          </a:xfrm>
          <a:prstGeom prst="rect">
            <a:avLst/>
          </a:prstGeom>
        </p:spPr>
        <p:txBody>
          <a:bodyPr/>
          <a:lstStyle/>
          <a:p>
            <a:fld id="{C72CCEEE-5720-4274-8886-7E44CA7AF498}" type="datetimeFigureOut">
              <a:rPr lang="zh-CN" altLang="en-US" smtClean="0"/>
            </a:fld>
            <a:endParaRPr lang="zh-CN" altLang="en-US"/>
          </a:p>
        </p:txBody>
      </p:sp>
      <p:sp>
        <p:nvSpPr>
          <p:cNvPr id="8"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5"/>
          <p:cNvSpPr>
            <a:spLocks noGrp="1"/>
          </p:cNvSpPr>
          <p:nvPr>
            <p:ph type="sldNum" sz="quarter" idx="12"/>
          </p:nvPr>
        </p:nvSpPr>
        <p:spPr>
          <a:xfrm>
            <a:off x="8610600" y="6356350"/>
            <a:ext cx="2743200" cy="365125"/>
          </a:xfrm>
          <a:prstGeom prst="rect">
            <a:avLst/>
          </a:prstGeom>
        </p:spPr>
        <p:txBody>
          <a:bodyPr/>
          <a:lstStyle/>
          <a:p>
            <a:fld id="{BA38E08C-905A-4177-A052-A1CFEAF19114}" type="slidenum">
              <a:rPr lang="zh-CN" altLang="en-US" smtClean="0"/>
            </a:fld>
            <a:endParaRPr lang="zh-CN" altLang="en-US"/>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927074">
            <a:off x="-587924" y="-301124"/>
            <a:ext cx="2496598" cy="2308690"/>
          </a:xfrm>
          <a:prstGeom prst="rect">
            <a:avLst/>
          </a:prstGeom>
        </p:spPr>
      </p:pic>
      <p:pic>
        <p:nvPicPr>
          <p:cNvPr id="11" name="图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707420">
            <a:off x="11295820" y="1911722"/>
            <a:ext cx="1197882" cy="1107723"/>
          </a:xfrm>
          <a:prstGeom prst="rect">
            <a:avLst/>
          </a:prstGeom>
        </p:spPr>
      </p:pic>
      <p:pic>
        <p:nvPicPr>
          <p:cNvPr id="12" name="图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572707">
            <a:off x="-169637" y="2910994"/>
            <a:ext cx="1660025" cy="1535083"/>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00000">
            <a:off x="3123986" y="-148623"/>
            <a:ext cx="1230312" cy="1137712"/>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3081">
            <a:off x="138420" y="5667054"/>
            <a:ext cx="1330109" cy="1229998"/>
          </a:xfrm>
          <a:prstGeom prst="rect">
            <a:avLst/>
          </a:prstGeom>
        </p:spPr>
      </p:pic>
      <p:pic>
        <p:nvPicPr>
          <p:cNvPr id="15" name="图片 14"/>
          <p:cNvPicPr>
            <a:picLocks noChangeAspect="1"/>
          </p:cNvPicPr>
          <p:nvPr userDrawn="1"/>
        </p:nvPicPr>
        <p:blipFill rotWithShape="1">
          <a:blip r:embed="rId7" cstate="print">
            <a:extLst>
              <a:ext uri="{28A0092B-C50C-407E-A947-70E740481C1C}">
                <a14:useLocalDpi xmlns:a14="http://schemas.microsoft.com/office/drawing/2010/main" val="0"/>
              </a:ext>
            </a:extLst>
          </a:blip>
          <a:srcRect l="30183" t="26089" r="25032" b="22569"/>
          <a:stretch>
            <a:fillRect/>
          </a:stretch>
        </p:blipFill>
        <p:spPr>
          <a:xfrm rot="3130833">
            <a:off x="6639960" y="35807"/>
            <a:ext cx="874453" cy="927025"/>
          </a:xfrm>
          <a:prstGeom prst="rect">
            <a:avLst/>
          </a:prstGeom>
        </p:spPr>
      </p:pic>
      <p:pic>
        <p:nvPicPr>
          <p:cNvPr id="16" name="图片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3633">
            <a:off x="8240106" y="5722388"/>
            <a:ext cx="1440391" cy="1331980"/>
          </a:xfrm>
          <a:prstGeom prst="rect">
            <a:avLst/>
          </a:prstGeom>
        </p:spPr>
      </p:pic>
      <p:pic>
        <p:nvPicPr>
          <p:cNvPr id="17" name="图片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3018431">
            <a:off x="10672388" y="76984"/>
            <a:ext cx="1678830" cy="1552473"/>
          </a:xfrm>
          <a:prstGeom prst="rect">
            <a:avLst/>
          </a:prstGeom>
        </p:spPr>
      </p:pic>
      <p:pic>
        <p:nvPicPr>
          <p:cNvPr id="18" name="图片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878505">
            <a:off x="10846749" y="4278330"/>
            <a:ext cx="1330109" cy="1229998"/>
          </a:xfrm>
          <a:prstGeom prst="rect">
            <a:avLst/>
          </a:prstGeom>
        </p:spPr>
      </p:pic>
      <p:pic>
        <p:nvPicPr>
          <p:cNvPr id="19" name="图片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878505">
            <a:off x="3471849" y="5949024"/>
            <a:ext cx="1122274" cy="1037805"/>
          </a:xfrm>
          <a:prstGeom prst="rect">
            <a:avLst/>
          </a:prstGeom>
        </p:spPr>
      </p:pic>
      <p:pic>
        <p:nvPicPr>
          <p:cNvPr id="20" name="图片 1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5400000">
            <a:off x="2278310" y="-2278309"/>
            <a:ext cx="8369300" cy="12925918"/>
          </a:xfrm>
          <a:prstGeom prst="rect">
            <a:avLst/>
          </a:prstGeom>
        </p:spPr>
      </p:pic>
      <p:grpSp>
        <p:nvGrpSpPr>
          <p:cNvPr id="21" name="组合 28"/>
          <p:cNvGrpSpPr/>
          <p:nvPr userDrawn="1"/>
        </p:nvGrpSpPr>
        <p:grpSpPr>
          <a:xfrm>
            <a:off x="0" y="1"/>
            <a:ext cx="12191999" cy="6928606"/>
            <a:chOff x="660375" y="573258"/>
            <a:chExt cx="10840453" cy="5570621"/>
          </a:xfrm>
        </p:grpSpPr>
        <p:sp>
          <p:nvSpPr>
            <p:cNvPr id="22" name="矩形 21"/>
            <p:cNvSpPr/>
            <p:nvPr/>
          </p:nvSpPr>
          <p:spPr>
            <a:xfrm>
              <a:off x="660375" y="573258"/>
              <a:ext cx="10840453" cy="5570621"/>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3" name="组合 30"/>
            <p:cNvGrpSpPr/>
            <p:nvPr/>
          </p:nvGrpSpPr>
          <p:grpSpPr>
            <a:xfrm>
              <a:off x="722498" y="599797"/>
              <a:ext cx="10746779" cy="5493062"/>
              <a:chOff x="2163778" y="1121630"/>
              <a:chExt cx="6826313" cy="4543240"/>
            </a:xfrm>
          </p:grpSpPr>
          <p:sp>
            <p:nvSpPr>
              <p:cNvPr id="24" name="任意多边形 25"/>
              <p:cNvSpPr/>
              <p:nvPr/>
            </p:nvSpPr>
            <p:spPr>
              <a:xfrm>
                <a:off x="2163778" y="1158843"/>
                <a:ext cx="6826313" cy="4506027"/>
              </a:xfrm>
              <a:custGeom>
                <a:avLst/>
                <a:gdLst>
                  <a:gd name="connsiteX0" fmla="*/ 6762786 w 6826313"/>
                  <a:gd name="connsiteY0" fmla="*/ 1876457 h 4508626"/>
                  <a:gd name="connsiteX1" fmla="*/ 6826313 w 6826313"/>
                  <a:gd name="connsiteY1" fmla="*/ 1876457 h 4508626"/>
                  <a:gd name="connsiteX2" fmla="*/ 6826313 w 6826313"/>
                  <a:gd name="connsiteY2" fmla="*/ 2139756 h 4508626"/>
                  <a:gd name="connsiteX3" fmla="*/ 6762786 w 6826313"/>
                  <a:gd name="connsiteY3" fmla="*/ 2139756 h 4508626"/>
                  <a:gd name="connsiteX4" fmla="*/ 0 w 6826313"/>
                  <a:gd name="connsiteY4" fmla="*/ 0 h 4508626"/>
                  <a:gd name="connsiteX5" fmla="*/ 6826313 w 6826313"/>
                  <a:gd name="connsiteY5" fmla="*/ 0 h 4508626"/>
                  <a:gd name="connsiteX6" fmla="*/ 6826313 w 6826313"/>
                  <a:gd name="connsiteY6" fmla="*/ 959382 h 4508626"/>
                  <a:gd name="connsiteX7" fmla="*/ 6762786 w 6826313"/>
                  <a:gd name="connsiteY7" fmla="*/ 959382 h 4508626"/>
                  <a:gd name="connsiteX8" fmla="*/ 6762786 w 6826313"/>
                  <a:gd name="connsiteY8" fmla="*/ 63527 h 4508626"/>
                  <a:gd name="connsiteX9" fmla="*/ 63527 w 6826313"/>
                  <a:gd name="connsiteY9" fmla="*/ 63527 h 4508626"/>
                  <a:gd name="connsiteX10" fmla="*/ 63527 w 6826313"/>
                  <a:gd name="connsiteY10" fmla="*/ 4445099 h 4508626"/>
                  <a:gd name="connsiteX11" fmla="*/ 6762786 w 6826313"/>
                  <a:gd name="connsiteY11" fmla="*/ 4445099 h 4508626"/>
                  <a:gd name="connsiteX12" fmla="*/ 6762786 w 6826313"/>
                  <a:gd name="connsiteY12" fmla="*/ 3756057 h 4508626"/>
                  <a:gd name="connsiteX13" fmla="*/ 6826313 w 6826313"/>
                  <a:gd name="connsiteY13" fmla="*/ 3756057 h 4508626"/>
                  <a:gd name="connsiteX14" fmla="*/ 6826313 w 6826313"/>
                  <a:gd name="connsiteY14" fmla="*/ 4508626 h 4508626"/>
                  <a:gd name="connsiteX15" fmla="*/ 0 w 6826313"/>
                  <a:gd name="connsiteY15" fmla="*/ 4508626 h 450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6313" h="4508626">
                    <a:moveTo>
                      <a:pt x="6762786" y="1876457"/>
                    </a:moveTo>
                    <a:lnTo>
                      <a:pt x="6826313" y="1876457"/>
                    </a:lnTo>
                    <a:lnTo>
                      <a:pt x="6826313" y="2139756"/>
                    </a:lnTo>
                    <a:lnTo>
                      <a:pt x="6762786" y="2139756"/>
                    </a:lnTo>
                    <a:close/>
                    <a:moveTo>
                      <a:pt x="0" y="0"/>
                    </a:moveTo>
                    <a:lnTo>
                      <a:pt x="6826313" y="0"/>
                    </a:lnTo>
                    <a:lnTo>
                      <a:pt x="6826313" y="959382"/>
                    </a:lnTo>
                    <a:lnTo>
                      <a:pt x="6762786" y="959382"/>
                    </a:lnTo>
                    <a:lnTo>
                      <a:pt x="6762786" y="63527"/>
                    </a:lnTo>
                    <a:lnTo>
                      <a:pt x="63527" y="63527"/>
                    </a:lnTo>
                    <a:lnTo>
                      <a:pt x="63527" y="4445099"/>
                    </a:lnTo>
                    <a:lnTo>
                      <a:pt x="6762786" y="4445099"/>
                    </a:lnTo>
                    <a:lnTo>
                      <a:pt x="6762786" y="3756057"/>
                    </a:lnTo>
                    <a:lnTo>
                      <a:pt x="6826313" y="3756057"/>
                    </a:lnTo>
                    <a:lnTo>
                      <a:pt x="6826313" y="4508626"/>
                    </a:lnTo>
                    <a:lnTo>
                      <a:pt x="0" y="4508626"/>
                    </a:lnTo>
                    <a:close/>
                  </a:path>
                </a:pathLst>
              </a:custGeom>
              <a:solidFill>
                <a:srgbClr val="8BC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矩形 24"/>
              <p:cNvSpPr/>
              <p:nvPr/>
            </p:nvSpPr>
            <p:spPr>
              <a:xfrm>
                <a:off x="2163779" y="1220860"/>
                <a:ext cx="831841" cy="397564"/>
              </a:xfrm>
              <a:prstGeom prst="rect">
                <a:avLst/>
              </a:prstGeom>
              <a:solidFill>
                <a:srgbClr val="8BC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p:cNvSpPr txBox="1"/>
              <p:nvPr/>
            </p:nvSpPr>
            <p:spPr>
              <a:xfrm>
                <a:off x="2291162" y="1121630"/>
                <a:ext cx="642103" cy="392190"/>
              </a:xfrm>
              <a:prstGeom prst="rect">
                <a:avLst/>
              </a:prstGeom>
              <a:noFill/>
            </p:spPr>
            <p:txBody>
              <a:bodyPr wrap="square" rtlCol="0">
                <a:spAutoFit/>
                <a:scene3d>
                  <a:camera prst="orthographicFront"/>
                  <a:lightRig rig="threePt" dir="t"/>
                </a:scene3d>
                <a:sp3d contourW="12700"/>
              </a:bodyPr>
              <a:lstStyle/>
              <a:p>
                <a:pPr>
                  <a:lnSpc>
                    <a:spcPct val="150000"/>
                  </a:lnSpc>
                </a:pPr>
                <a:r>
                  <a:rPr lang="en-US" altLang="zh-CN" sz="2400" b="1" dirty="0">
                    <a:solidFill>
                      <a:srgbClr val="DB7776"/>
                    </a:solidFill>
                  </a:rPr>
                  <a:t>Unit </a:t>
                </a:r>
                <a:r>
                  <a:rPr lang="en-US" altLang="zh-CN" sz="2400" dirty="0">
                    <a:solidFill>
                      <a:srgbClr val="DB7776"/>
                    </a:solidFill>
                    <a:latin typeface="Arial Black" panose="020B0A04020102020204" pitchFamily="34" charset="0"/>
                    <a:cs typeface="Times New Roman" panose="02020603050405020304" pitchFamily="18" charset="0"/>
                  </a:rPr>
                  <a:t>7</a:t>
                </a:r>
                <a:endParaRPr lang="en-US" altLang="zh-CN" sz="2400" dirty="0">
                  <a:solidFill>
                    <a:srgbClr val="DB7776"/>
                  </a:solidFill>
                  <a:latin typeface="Arial Black" panose="020B0A04020102020204" pitchFamily="34" charset="0"/>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9EA6DE86-8CE7-9346-ADF2-33A1C3005DC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D35D1A44-2951-224D-9B3F-50D06978B4B6}" type="slidenum">
              <a:rPr kumimoji="1" lang="zh-CN" altLang="en-US" smtClean="0"/>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endParaRPr kumimoji="1" lang="zh-CN" altLang="en-US" smtClean="0"/>
          </a:p>
        </p:txBody>
      </p:sp>
      <p:sp>
        <p:nvSpPr>
          <p:cNvPr id="4" name="日期占位符 3"/>
          <p:cNvSpPr>
            <a:spLocks noGrp="1"/>
          </p:cNvSpPr>
          <p:nvPr>
            <p:ph type="dt" sz="half" idx="10"/>
          </p:nvPr>
        </p:nvSpPr>
        <p:spPr/>
        <p:txBody>
          <a:bodyPr/>
          <a:lstStyle/>
          <a:p>
            <a:fld id="{9EA6DE86-8CE7-9346-ADF2-33A1C3005DC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D35D1A44-2951-224D-9B3F-50D06978B4B6}" type="slidenum">
              <a:rPr kumimoji="1" lang="zh-CN" altLang="en-US" smtClean="0"/>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9EA6DE86-8CE7-9346-ADF2-33A1C3005DC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D35D1A44-2951-224D-9B3F-50D06978B4B6}" type="slidenum">
              <a:rPr kumimoji="1" lang="zh-CN" altLang="en-US" smtClean="0"/>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9EA6DE86-8CE7-9346-ADF2-33A1C3005DC3}"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D35D1A44-2951-224D-9B3F-50D06978B4B6}" type="slidenum">
              <a:rPr kumimoji="1" lang="zh-CN" altLang="en-US" smtClean="0"/>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9EA6DE86-8CE7-9346-ADF2-33A1C3005DC3}"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D35D1A44-2951-224D-9B3F-50D06978B4B6}" type="slidenum">
              <a:rPr kumimoji="1" lang="zh-CN" altLang="en-US" smtClean="0"/>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A6DE86-8CE7-9346-ADF2-33A1C3005DC3}"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D35D1A44-2951-224D-9B3F-50D06978B4B6}" type="slidenum">
              <a:rPr kumimoji="1" lang="zh-CN" altLang="en-US" smtClean="0"/>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9EA6DE86-8CE7-9346-ADF2-33A1C3005DC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D35D1A44-2951-224D-9B3F-50D06978B4B6}"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72CCEEE-5720-4274-8886-7E44CA7AF4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38E08C-905A-4177-A052-A1CFEAF1911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9EA6DE86-8CE7-9346-ADF2-33A1C3005DC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D35D1A44-2951-224D-9B3F-50D06978B4B6}" type="slidenum">
              <a:rPr kumimoji="1" lang="zh-CN" altLang="en-US" smtClean="0"/>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9EA6DE86-8CE7-9346-ADF2-33A1C3005DC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D35D1A44-2951-224D-9B3F-50D06978B4B6}" type="slidenum">
              <a:rPr kumimoji="1" lang="zh-CN" altLang="en-US" smtClean="0"/>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9EA6DE86-8CE7-9346-ADF2-33A1C3005DC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D35D1A44-2951-224D-9B3F-50D06978B4B6}"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C72CCEEE-5720-4274-8886-7E44CA7AF4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38E08C-905A-4177-A052-A1CFEAF1911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72CCEEE-5720-4274-8886-7E44CA7AF49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38E08C-905A-4177-A052-A1CFEAF1911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72CCEEE-5720-4274-8886-7E44CA7AF49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38E08C-905A-4177-A052-A1CFEAF1911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72CCEEE-5720-4274-8886-7E44CA7AF49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38E08C-905A-4177-A052-A1CFEAF1911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72CCEEE-5720-4274-8886-7E44CA7AF49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38E08C-905A-4177-A052-A1CFEAF1911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C72CCEEE-5720-4274-8886-7E44CA7AF49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38E08C-905A-4177-A052-A1CFEAF1911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C72CCEEE-5720-4274-8886-7E44CA7AF49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38E08C-905A-4177-A052-A1CFEAF1911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D4D4"/>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2CCEEE-5720-4274-8886-7E44CA7AF49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38E08C-905A-4177-A052-A1CFEAF1911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6DE86-8CE7-9346-ADF2-33A1C3005DC3}"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D1A44-2951-224D-9B3F-50D06978B4B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0.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1" Type="http://schemas.openxmlformats.org/officeDocument/2006/relationships/notesSlide" Target="../notesSlides/notesSlide5.xml"/><Relationship Id="rId20" Type="http://schemas.openxmlformats.org/officeDocument/2006/relationships/slideLayout" Target="../slideLayouts/slideLayout2.xml"/><Relationship Id="rId2" Type="http://schemas.openxmlformats.org/officeDocument/2006/relationships/tags" Target="../tags/tag2.xml"/><Relationship Id="rId19" Type="http://schemas.openxmlformats.org/officeDocument/2006/relationships/image" Target="../media/image15.jpeg"/><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tags" Target="../tags/tag21.xml"/><Relationship Id="rId3" Type="http://schemas.openxmlformats.org/officeDocument/2006/relationships/image" Target="../media/image22.png"/><Relationship Id="rId2" Type="http://schemas.openxmlformats.org/officeDocument/2006/relationships/tags" Target="../tags/tag20.xml"/><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1" Type="http://schemas.openxmlformats.org/officeDocument/2006/relationships/slideLayout" Target="../slideLayouts/slideLayout7.xml"/><Relationship Id="rId20" Type="http://schemas.openxmlformats.org/officeDocument/2006/relationships/tags" Target="../tags/tag41.xml"/><Relationship Id="rId2" Type="http://schemas.openxmlformats.org/officeDocument/2006/relationships/tags" Target="../tags/tag23.xml"/><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 Id="rId3" Type="http://schemas.microsoft.com/office/2007/relationships/media" Target="file:///H:\NO.9&#32599;&#20122;&#20029;%20&#20843;&#19978;%20U6%20&#38405;&#35835;&#22411;\53d5c2b1cefe474f771ddf1817aa547f.mp4" TargetMode="External"/><Relationship Id="rId2" Type="http://schemas.openxmlformats.org/officeDocument/2006/relationships/video" Target="file:///H:\NO.9&#32599;&#20122;&#20029;%20&#20843;&#19978;%20U6%20&#38405;&#35835;&#22411;\53d5c2b1cefe474f771ddf1817aa547f.mp4" TargetMode="External"/><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8" Type="http://schemas.openxmlformats.org/officeDocument/2006/relationships/slideLayout" Target="../slideLayouts/slideLayout7.xml"/><Relationship Id="rId17" Type="http://schemas.openxmlformats.org/officeDocument/2006/relationships/tags" Target="../tags/tag57.xml"/><Relationship Id="rId16" Type="http://schemas.openxmlformats.org/officeDocument/2006/relationships/tags" Target="../tags/tag5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33.png"/></Relationships>
</file>

<file path=ppt/slides/_rels/slide27.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1" Type="http://schemas.openxmlformats.org/officeDocument/2006/relationships/slideLayout" Target="../slideLayouts/slideLayout7.xml"/><Relationship Id="rId10" Type="http://schemas.openxmlformats.org/officeDocument/2006/relationships/tags" Target="../tags/tag68.xml"/><Relationship Id="rId1" Type="http://schemas.openxmlformats.org/officeDocument/2006/relationships/tags" Target="../tags/tag59.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29.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4" Type="http://schemas.openxmlformats.org/officeDocument/2006/relationships/slideLayout" Target="../slideLayouts/slideLayout7.xml"/><Relationship Id="rId13" Type="http://schemas.openxmlformats.org/officeDocument/2006/relationships/tags" Target="../tags/tag81.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tags" Target="../tags/tag69.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 name="图片 9"/>
          <p:cNvPicPr>
            <a:picLocks noChangeAspect="1"/>
          </p:cNvPicPr>
          <p:nvPr/>
        </p:nvPicPr>
        <p:blipFill rotWithShape="1">
          <a:blip r:embed="rId1" cstate="print">
            <a:extLst>
              <a:ext uri="{28A0092B-C50C-407E-A947-70E740481C1C}">
                <a14:useLocalDpi xmlns:a14="http://schemas.microsoft.com/office/drawing/2010/main" val="0"/>
              </a:ext>
            </a:extLst>
          </a:blip>
          <a:srcRect l="9882" t="7815" r="10631" b="7783"/>
          <a:stretch>
            <a:fillRect/>
          </a:stretch>
        </p:blipFill>
        <p:spPr>
          <a:xfrm rot="5400000">
            <a:off x="2684145" y="-2681605"/>
            <a:ext cx="6861175" cy="12219940"/>
          </a:xfrm>
          <a:prstGeom prst="rect">
            <a:avLst/>
          </a:prstGeom>
          <a:effectLst>
            <a:outerShdw blurRad="50800" dist="38100" dir="2700000" algn="tl" rotWithShape="0">
              <a:prstClr val="black">
                <a:alpha val="40000"/>
              </a:prstClr>
            </a:outerShdw>
          </a:effectLst>
          <a:scene3d>
            <a:camera prst="orthographicFront">
              <a:rot lat="0" lon="0" rev="0"/>
            </a:camera>
            <a:lightRig rig="threePt" dir="t"/>
          </a:scene3d>
        </p:spPr>
      </p:pic>
      <p:sp>
        <p:nvSpPr>
          <p:cNvPr id="26" name="文本框 21"/>
          <p:cNvSpPr txBox="1"/>
          <p:nvPr/>
        </p:nvSpPr>
        <p:spPr>
          <a:xfrm>
            <a:off x="3861943" y="456947"/>
            <a:ext cx="4064635" cy="1254125"/>
          </a:xfrm>
          <a:prstGeom prst="rect">
            <a:avLst/>
          </a:prstGeom>
          <a:noFill/>
        </p:spPr>
        <p:txBody>
          <a:bodyPr wrap="square" rtlCol="0" anchor="ctr">
            <a:spAutoFit/>
          </a:bodyPr>
          <a:p>
            <a:pPr algn="ctr">
              <a:lnSpc>
                <a:spcPct val="105000"/>
              </a:lnSpc>
            </a:pPr>
            <a:r>
              <a:rPr lang="en-US" altLang="zh-CN" sz="7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Unit </a:t>
            </a:r>
            <a:r>
              <a:rPr lang="en-US" sz="720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6</a:t>
            </a:r>
            <a:endParaRPr lang="en-US" sz="720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28" name="文本框 15"/>
          <p:cNvSpPr txBox="1"/>
          <p:nvPr/>
        </p:nvSpPr>
        <p:spPr>
          <a:xfrm>
            <a:off x="99695" y="1775460"/>
            <a:ext cx="11993245" cy="3870325"/>
          </a:xfrm>
          <a:prstGeom prst="rect">
            <a:avLst/>
          </a:prstGeom>
          <a:noFill/>
        </p:spPr>
        <p:txBody>
          <a:bodyPr wrap="square" rtlCol="0" anchor="ctr">
            <a:spAutoFit/>
          </a:bodyPr>
          <a:p>
            <a:pPr algn="ctr">
              <a:lnSpc>
                <a:spcPct val="105000"/>
              </a:lnSpc>
            </a:pPr>
            <a:r>
              <a:rPr lang="en-US" altLang="zh-CN" sz="54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  I'm going to study computer science.</a:t>
            </a:r>
            <a:endParaRPr lang="en-US" altLang="zh-CN" sz="54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r>
              <a:rPr lang="en-US" altLang="zh-CN" sz="48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Adobe Gothic Std B" panose="020B0800000000000000" pitchFamily="34" charset="-128"/>
                <a:cs typeface="Times New Roman" panose="02020603050405020304" pitchFamily="18" charset="0"/>
              </a:rPr>
              <a:t>Section B 2a-2e </a:t>
            </a:r>
            <a:endParaRPr lang="en-US" altLang="zh-CN" sz="48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Adobe Gothic Std B" panose="020B0800000000000000" pitchFamily="34" charset="-128"/>
              <a:cs typeface="Times New Roman" panose="02020603050405020304" pitchFamily="18" charset="0"/>
            </a:endParaRPr>
          </a:p>
          <a:p>
            <a:pPr algn="ctr">
              <a:lnSpc>
                <a:spcPct val="105000"/>
              </a:lnSpc>
            </a:pPr>
            <a:r>
              <a:rPr lang="en-US" altLang="zh-CN" sz="48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Adobe Gothic Std B" panose="020B0800000000000000" pitchFamily="34" charset="-128"/>
                <a:cs typeface="Times New Roman" panose="02020603050405020304" pitchFamily="18" charset="0"/>
              </a:rPr>
              <a:t>Reading</a:t>
            </a:r>
            <a:endParaRPr lang="en-US" altLang="zh-CN" sz="48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Adobe Gothic Std B" panose="020B0800000000000000" pitchFamily="34" charset="-128"/>
              <a:cs typeface="Times New Roman" panose="02020603050405020304" pitchFamily="18" charset="0"/>
            </a:endParaRPr>
          </a:p>
          <a:p>
            <a:pPr algn="ctr">
              <a:lnSpc>
                <a:spcPct val="105000"/>
              </a:lnSpc>
            </a:pPr>
            <a:endParaRPr lang="en-US" altLang="zh-CN" sz="48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Adobe Gothic Std B" panose="020B0800000000000000" pitchFamily="34" charset="-128"/>
              <a:cs typeface="Times New Roman" panose="02020603050405020304" pitchFamily="18" charset="0"/>
            </a:endParaRPr>
          </a:p>
          <a:p>
            <a:pPr algn="ctr">
              <a:lnSpc>
                <a:spcPct val="105000"/>
              </a:lnSpc>
            </a:pPr>
            <a:r>
              <a:rPr lang="zh-CN" altLang="en-US" sz="3600" b="1" dirty="0" smtClean="0">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罗亚丽</a:t>
            </a:r>
            <a:endParaRPr lang="zh-CN" altLang="en-US" sz="3600" b="1" dirty="0" smtClean="0">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8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800"/>
                            </p:stCondLst>
                            <p:childTnLst>
                              <p:par>
                                <p:cTn id="22" presetID="23" presetClass="entr" presetSubtype="528" fill="hold" grpId="1" nodeType="afterEffect">
                                  <p:stCondLst>
                                    <p:cond delay="0"/>
                                  </p:stCondLst>
                                  <p:iterate type="lt">
                                    <p:tmPct val="15000"/>
                                  </p:iterate>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 calcmode="lin" valueType="num">
                                      <p:cBhvr>
                                        <p:cTn id="26" dur="500" fill="hold"/>
                                        <p:tgtEl>
                                          <p:spTgt spid="26"/>
                                        </p:tgtEl>
                                        <p:attrNameLst>
                                          <p:attrName>ppt_x</p:attrName>
                                        </p:attrNameLst>
                                      </p:cBhvr>
                                      <p:tavLst>
                                        <p:tav tm="0">
                                          <p:val>
                                            <p:fltVal val="0.5"/>
                                          </p:val>
                                        </p:tav>
                                        <p:tav tm="100000">
                                          <p:val>
                                            <p:strVal val="#ppt_x"/>
                                          </p:val>
                                        </p:tav>
                                      </p:tavLst>
                                    </p:anim>
                                    <p:anim calcmode="lin" valueType="num">
                                      <p:cBhvr>
                                        <p:cTn id="27" dur="500" fill="hold"/>
                                        <p:tgtEl>
                                          <p:spTgt spid="26"/>
                                        </p:tgtEl>
                                        <p:attrNameLst>
                                          <p:attrName>ppt_y</p:attrName>
                                        </p:attrNameLst>
                                      </p:cBhvr>
                                      <p:tavLst>
                                        <p:tav tm="0">
                                          <p:val>
                                            <p:fltVal val="0.5"/>
                                          </p:val>
                                        </p:tav>
                                        <p:tav tm="100000">
                                          <p:val>
                                            <p:strVal val="#ppt_y"/>
                                          </p:val>
                                        </p:tav>
                                      </p:tavLst>
                                    </p:anim>
                                  </p:childTnLst>
                                </p:cTn>
                              </p:par>
                              <p:par>
                                <p:cTn id="28" presetID="49" presetClass="entr" presetSubtype="0" decel="100000" fill="hold" grpId="0" nodeType="withEffect">
                                  <p:stCondLst>
                                    <p:cond delay="0"/>
                                  </p:stCondLst>
                                  <p:iterate type="lt">
                                    <p:tmPct val="15000"/>
                                  </p:iterate>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 calcmode="lin" valueType="num">
                                      <p:cBhvr>
                                        <p:cTn id="32" dur="500" fill="hold"/>
                                        <p:tgtEl>
                                          <p:spTgt spid="26"/>
                                        </p:tgtEl>
                                        <p:attrNameLst>
                                          <p:attrName>style.rotation</p:attrName>
                                        </p:attrNameLst>
                                      </p:cBhvr>
                                      <p:tavLst>
                                        <p:tav tm="0">
                                          <p:val>
                                            <p:fltVal val="360"/>
                                          </p:val>
                                        </p:tav>
                                        <p:tav tm="100000">
                                          <p:val>
                                            <p:fltVal val="0"/>
                                          </p:val>
                                        </p:tav>
                                      </p:tavLst>
                                    </p:anim>
                                    <p:animEffect transition="in" filter="fade">
                                      <p:cBhvr>
                                        <p:cTn id="33" dur="500"/>
                                        <p:tgtEl>
                                          <p:spTgt spid="26"/>
                                        </p:tgtEl>
                                      </p:cBhvr>
                                    </p:animEffect>
                                  </p:childTnLst>
                                </p:cTn>
                              </p:par>
                            </p:childTnLst>
                          </p:cTn>
                        </p:par>
                        <p:par>
                          <p:cTn id="34" fill="hold">
                            <p:stCondLst>
                              <p:cond delay="875"/>
                            </p:stCondLst>
                            <p:childTnLst>
                              <p:par>
                                <p:cTn id="35" presetID="23" presetClass="entr" presetSubtype="528" fill="hold" grpId="1" nodeType="afterEffect">
                                  <p:stCondLst>
                                    <p:cond delay="0"/>
                                  </p:stCondLst>
                                  <p:iterate type="lt">
                                    <p:tmPct val="15000"/>
                                  </p:iterate>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 calcmode="lin" valueType="num">
                                      <p:cBhvr>
                                        <p:cTn id="39" dur="500" fill="hold"/>
                                        <p:tgtEl>
                                          <p:spTgt spid="28"/>
                                        </p:tgtEl>
                                        <p:attrNameLst>
                                          <p:attrName>ppt_x</p:attrName>
                                        </p:attrNameLst>
                                      </p:cBhvr>
                                      <p:tavLst>
                                        <p:tav tm="0">
                                          <p:val>
                                            <p:fltVal val="0.5"/>
                                          </p:val>
                                        </p:tav>
                                        <p:tav tm="100000">
                                          <p:val>
                                            <p:strVal val="#ppt_x"/>
                                          </p:val>
                                        </p:tav>
                                      </p:tavLst>
                                    </p:anim>
                                    <p:anim calcmode="lin" valueType="num">
                                      <p:cBhvr>
                                        <p:cTn id="40" dur="500" fill="hold"/>
                                        <p:tgtEl>
                                          <p:spTgt spid="28"/>
                                        </p:tgtEl>
                                        <p:attrNameLst>
                                          <p:attrName>ppt_y</p:attrName>
                                        </p:attrNameLst>
                                      </p:cBhvr>
                                      <p:tavLst>
                                        <p:tav tm="0">
                                          <p:val>
                                            <p:fltVal val="0.5"/>
                                          </p:val>
                                        </p:tav>
                                        <p:tav tm="100000">
                                          <p:val>
                                            <p:strVal val="#ppt_y"/>
                                          </p:val>
                                        </p:tav>
                                      </p:tavLst>
                                    </p:anim>
                                  </p:childTnLst>
                                </p:cTn>
                              </p:par>
                              <p:par>
                                <p:cTn id="41" presetID="49" presetClass="entr" presetSubtype="0" decel="100000" fill="hold" grpId="0" nodeType="withEffect">
                                  <p:stCondLst>
                                    <p:cond delay="0"/>
                                  </p:stCondLst>
                                  <p:iterate type="lt">
                                    <p:tmPct val="15000"/>
                                  </p:iterate>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8" grpId="0"/>
      <p:bldP spid="28"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4" name="五边形 11"/>
          <p:cNvSpPr/>
          <p:nvPr>
            <p:custDataLst>
              <p:tags r:id="rId1"/>
            </p:custDataLst>
          </p:nvPr>
        </p:nvSpPr>
        <p:spPr>
          <a:xfrm>
            <a:off x="6006029" y="3945020"/>
            <a:ext cx="1950141" cy="913470"/>
          </a:xfrm>
          <a:prstGeom prst="homePlate">
            <a:avLst/>
          </a:prstGeom>
          <a:solidFill>
            <a:srgbClr val="69A35B"/>
          </a:solidFill>
          <a:ln w="50800">
            <a:solidFill>
              <a:srgbClr val="69A35B">
                <a:lumMod val="20000"/>
                <a:lumOff val="80000"/>
              </a:srgbClr>
            </a:solidFill>
          </a:ln>
        </p:spPr>
        <p:txBody>
          <a:bodyPr lIns="90000" tIns="46800" rIns="90000" bIns="46800" anchor="ctr">
            <a:normAutofit/>
          </a:bodyPr>
          <a:lstStyle/>
          <a:p>
            <a:pPr algn="ctr">
              <a:lnSpc>
                <a:spcPct val="130000"/>
              </a:lnSpc>
            </a:pPr>
            <a:endParaRPr>
              <a:latin typeface="微软雅黑" panose="020B0503020204020204" charset="-122"/>
              <a:ea typeface="微软雅黑" panose="020B0503020204020204" charset="-122"/>
            </a:endParaRPr>
          </a:p>
        </p:txBody>
      </p:sp>
      <p:sp>
        <p:nvSpPr>
          <p:cNvPr id="15" name="文本框 14"/>
          <p:cNvSpPr txBox="1"/>
          <p:nvPr>
            <p:custDataLst>
              <p:tags r:id="rId2"/>
            </p:custDataLst>
          </p:nvPr>
        </p:nvSpPr>
        <p:spPr bwMode="auto">
          <a:xfrm>
            <a:off x="7230373" y="3945658"/>
            <a:ext cx="591745" cy="666431"/>
          </a:xfrm>
          <a:prstGeom prst="rect">
            <a:avLst/>
          </a:prstGeom>
          <a:noFill/>
          <a:sp3d prstMaterial="matte">
            <a:bevelT w="1270" h="1270"/>
          </a:sp3d>
        </p:spPr>
        <p:txBody>
          <a:bodyPr wrap="square" lIns="90000" tIns="46800" rIns="90000" bIns="46800" anchor="ctr">
            <a:normAutofit/>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微软雅黑" panose="020B0503020204020204" charset="-122"/>
                <a:ea typeface="微软雅黑" panose="020B0503020204020204" charset="-122"/>
              </a:rPr>
              <a:t>04</a:t>
            </a:r>
            <a:endParaRPr lang="en-US" altLang="ko-KR" sz="2400" b="1" dirty="0">
              <a:solidFill>
                <a:sysClr val="window" lastClr="FFFFFF"/>
              </a:solidFill>
              <a:latin typeface="微软雅黑" panose="020B0503020204020204" charset="-122"/>
              <a:ea typeface="微软雅黑" panose="020B0503020204020204" charset="-122"/>
            </a:endParaRPr>
          </a:p>
        </p:txBody>
      </p:sp>
      <p:sp>
        <p:nvSpPr>
          <p:cNvPr id="22" name="五边形 21"/>
          <p:cNvSpPr/>
          <p:nvPr>
            <p:custDataLst>
              <p:tags r:id="rId3"/>
            </p:custDataLst>
          </p:nvPr>
        </p:nvSpPr>
        <p:spPr>
          <a:xfrm flipH="1">
            <a:off x="3542659" y="3184114"/>
            <a:ext cx="2350383" cy="861126"/>
          </a:xfrm>
          <a:prstGeom prst="homePlate">
            <a:avLst/>
          </a:prstGeom>
          <a:solidFill>
            <a:srgbClr val="1AA3AA"/>
          </a:solidFill>
          <a:ln w="50800">
            <a:solidFill>
              <a:srgbClr val="1AA3AA">
                <a:lumMod val="20000"/>
                <a:lumOff val="80000"/>
              </a:srgbClr>
            </a:solidFill>
          </a:ln>
        </p:spPr>
        <p:txBody>
          <a:bodyPr lIns="90000" tIns="46800" rIns="90000" bIns="46800" anchor="ctr">
            <a:normAutofit/>
          </a:bodyPr>
          <a:lstStyle/>
          <a:p>
            <a:pPr algn="ctr">
              <a:lnSpc>
                <a:spcPct val="130000"/>
              </a:lnSpc>
            </a:pPr>
            <a:endParaRPr dirty="0">
              <a:latin typeface="微软雅黑" panose="020B0503020204020204" charset="-122"/>
              <a:ea typeface="微软雅黑" panose="020B0503020204020204" charset="-122"/>
            </a:endParaRPr>
          </a:p>
        </p:txBody>
      </p:sp>
      <p:sp>
        <p:nvSpPr>
          <p:cNvPr id="26" name="文本框 25"/>
          <p:cNvSpPr txBox="1"/>
          <p:nvPr>
            <p:custDataLst>
              <p:tags r:id="rId4"/>
            </p:custDataLst>
          </p:nvPr>
        </p:nvSpPr>
        <p:spPr bwMode="auto">
          <a:xfrm>
            <a:off x="3719480" y="3297739"/>
            <a:ext cx="605150" cy="557274"/>
          </a:xfrm>
          <a:prstGeom prst="rect">
            <a:avLst/>
          </a:prstGeom>
          <a:noFill/>
          <a:sp3d prstMaterial="matte">
            <a:bevelT w="1270" h="1270"/>
          </a:sp3d>
        </p:spPr>
        <p:txBody>
          <a:bodyPr wrap="square" lIns="90000" tIns="46800" rIns="90000" bIns="46800" anchor="ctr">
            <a:normAutofit fontScale="92500" lnSpcReduction="2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微软雅黑" panose="020B0503020204020204" charset="-122"/>
                <a:ea typeface="微软雅黑" panose="020B0503020204020204" charset="-122"/>
              </a:rPr>
              <a:t>03</a:t>
            </a:r>
            <a:endParaRPr lang="en-US" altLang="ko-KR" sz="2400" b="1" dirty="0">
              <a:solidFill>
                <a:sysClr val="window" lastClr="FFFFFF"/>
              </a:solidFill>
              <a:latin typeface="微软雅黑" panose="020B0503020204020204" charset="-122"/>
              <a:ea typeface="微软雅黑" panose="020B0503020204020204" charset="-122"/>
            </a:endParaRPr>
          </a:p>
        </p:txBody>
      </p:sp>
      <p:sp>
        <p:nvSpPr>
          <p:cNvPr id="44" name="五边形 43"/>
          <p:cNvSpPr/>
          <p:nvPr>
            <p:custDataLst>
              <p:tags r:id="rId5"/>
            </p:custDataLst>
          </p:nvPr>
        </p:nvSpPr>
        <p:spPr>
          <a:xfrm>
            <a:off x="6006029" y="2183190"/>
            <a:ext cx="2005677" cy="863041"/>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lIns="90000" tIns="46800" rIns="90000" bIns="46800" anchor="ctr">
            <a:normAutofit/>
          </a:bodyPr>
          <a:lstStyle/>
          <a:p>
            <a:pPr algn="ctr">
              <a:lnSpc>
                <a:spcPct val="130000"/>
              </a:lnSpc>
            </a:pPr>
            <a:endParaRPr>
              <a:solidFill>
                <a:srgbClr val="FF0000"/>
              </a:solidFill>
              <a:latin typeface="微软雅黑" panose="020B0503020204020204" charset="-122"/>
              <a:ea typeface="微软雅黑" panose="020B0503020204020204" charset="-122"/>
            </a:endParaRPr>
          </a:p>
        </p:txBody>
      </p:sp>
      <p:sp>
        <p:nvSpPr>
          <p:cNvPr id="45" name="文本框 44"/>
          <p:cNvSpPr txBox="1"/>
          <p:nvPr>
            <p:custDataLst>
              <p:tags r:id="rId6"/>
            </p:custDataLst>
          </p:nvPr>
        </p:nvSpPr>
        <p:spPr bwMode="auto">
          <a:xfrm>
            <a:off x="7272505" y="2215107"/>
            <a:ext cx="633237" cy="649834"/>
          </a:xfrm>
          <a:prstGeom prst="rect">
            <a:avLst/>
          </a:prstGeom>
          <a:noFill/>
          <a:sp3d prstMaterial="matte">
            <a:bevelT w="1270" h="1270"/>
          </a:sp3d>
        </p:spPr>
        <p:txBody>
          <a:bodyPr wrap="square" lIns="90000" tIns="46800" rIns="90000" bIns="46800" anchor="ctr">
            <a:normAutofit/>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微软雅黑" panose="020B0503020204020204" charset="-122"/>
                <a:ea typeface="微软雅黑" panose="020B0503020204020204" charset="-122"/>
              </a:rPr>
              <a:t>02</a:t>
            </a:r>
            <a:endParaRPr lang="en-US" altLang="ko-KR" sz="2400" b="1" dirty="0">
              <a:solidFill>
                <a:sysClr val="window" lastClr="FFFFFF"/>
              </a:solidFill>
              <a:latin typeface="微软雅黑" panose="020B0503020204020204" charset="-122"/>
              <a:ea typeface="微软雅黑" panose="020B0503020204020204" charset="-122"/>
            </a:endParaRPr>
          </a:p>
        </p:txBody>
      </p:sp>
      <p:sp>
        <p:nvSpPr>
          <p:cNvPr id="66" name="五边形 65"/>
          <p:cNvSpPr/>
          <p:nvPr>
            <p:custDataLst>
              <p:tags r:id="rId7"/>
            </p:custDataLst>
          </p:nvPr>
        </p:nvSpPr>
        <p:spPr>
          <a:xfrm flipH="1">
            <a:off x="3910345" y="1447818"/>
            <a:ext cx="1932906" cy="900703"/>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lIns="90000" tIns="46800" rIns="90000" bIns="46800" anchor="ctr">
            <a:normAutofit/>
          </a:bodyPr>
          <a:lstStyle/>
          <a:p>
            <a:pPr algn="ctr">
              <a:lnSpc>
                <a:spcPct val="130000"/>
              </a:lnSpc>
            </a:pPr>
            <a:endParaRPr>
              <a:latin typeface="微软雅黑" panose="020B0503020204020204" charset="-122"/>
              <a:ea typeface="微软雅黑" panose="020B0503020204020204" charset="-122"/>
            </a:endParaRPr>
          </a:p>
        </p:txBody>
      </p:sp>
      <p:sp>
        <p:nvSpPr>
          <p:cNvPr id="68" name="文本框 67"/>
          <p:cNvSpPr txBox="1"/>
          <p:nvPr>
            <p:custDataLst>
              <p:tags r:id="rId8"/>
            </p:custDataLst>
          </p:nvPr>
        </p:nvSpPr>
        <p:spPr bwMode="auto">
          <a:xfrm>
            <a:off x="3879705" y="1513567"/>
            <a:ext cx="709839" cy="620470"/>
          </a:xfrm>
          <a:prstGeom prst="rect">
            <a:avLst/>
          </a:prstGeom>
          <a:noFill/>
          <a:sp3d prstMaterial="matte">
            <a:bevelT w="1270" h="1270"/>
          </a:sp3d>
        </p:spPr>
        <p:txBody>
          <a:bodyPr wrap="square" lIns="90000" tIns="46800" rIns="90000" bIns="46800" anchor="ctr">
            <a:normAutofit lnSpcReduction="10000"/>
            <a:scene3d>
              <a:camera prst="orthographicFront"/>
              <a:lightRig rig="threePt" dir="t"/>
            </a:scene3d>
            <a:sp3d>
              <a:bevelT w="0" h="0"/>
            </a:sp3d>
          </a:bodyPr>
          <a:lstStyle/>
          <a:p>
            <a:pPr algn="ctr">
              <a:lnSpc>
                <a:spcPct val="150000"/>
              </a:lnSpc>
              <a:buClr>
                <a:prstClr val="white"/>
              </a:buClr>
              <a:defRPr/>
            </a:pPr>
            <a:r>
              <a:rPr lang="en-US" altLang="ko-KR" sz="2400" b="1" dirty="0">
                <a:solidFill>
                  <a:sysClr val="window" lastClr="FFFFFF"/>
                </a:solidFill>
                <a:latin typeface="微软雅黑" panose="020B0503020204020204" charset="-122"/>
                <a:ea typeface="微软雅黑" panose="020B0503020204020204" charset="-122"/>
              </a:rPr>
              <a:t>01</a:t>
            </a:r>
            <a:endParaRPr lang="en-US" altLang="ko-KR" sz="2400" b="1" dirty="0">
              <a:solidFill>
                <a:sysClr val="window" lastClr="FFFFFF"/>
              </a:solidFill>
              <a:latin typeface="微软雅黑" panose="020B0503020204020204" charset="-122"/>
              <a:ea typeface="微软雅黑" panose="020B0503020204020204" charset="-122"/>
            </a:endParaRPr>
          </a:p>
        </p:txBody>
      </p:sp>
      <p:sp>
        <p:nvSpPr>
          <p:cNvPr id="69" name="任意多边形 68"/>
          <p:cNvSpPr/>
          <p:nvPr>
            <p:custDataLst>
              <p:tags r:id="rId9"/>
            </p:custDataLst>
          </p:nvPr>
        </p:nvSpPr>
        <p:spPr bwMode="auto">
          <a:xfrm>
            <a:off x="5813249" y="1080770"/>
            <a:ext cx="252783" cy="5296979"/>
          </a:xfrm>
          <a:custGeom>
            <a:avLst/>
            <a:gdLst>
              <a:gd name="T0" fmla="*/ 351 w 351"/>
              <a:gd name="T1" fmla="*/ 6436 h 6436"/>
              <a:gd name="T2" fmla="*/ 267 w 351"/>
              <a:gd name="T3" fmla="*/ 6436 h 6436"/>
              <a:gd name="T4" fmla="*/ 267 w 351"/>
              <a:gd name="T5" fmla="*/ 175 h 6436"/>
              <a:gd name="T6" fmla="*/ 267 w 351"/>
              <a:gd name="T7" fmla="*/ 175 h 6436"/>
              <a:gd name="T8" fmla="*/ 265 w 351"/>
              <a:gd name="T9" fmla="*/ 157 h 6436"/>
              <a:gd name="T10" fmla="*/ 259 w 351"/>
              <a:gd name="T11" fmla="*/ 140 h 6436"/>
              <a:gd name="T12" fmla="*/ 252 w 351"/>
              <a:gd name="T13" fmla="*/ 123 h 6436"/>
              <a:gd name="T14" fmla="*/ 241 w 351"/>
              <a:gd name="T15" fmla="*/ 110 h 6436"/>
              <a:gd name="T16" fmla="*/ 226 w 351"/>
              <a:gd name="T17" fmla="*/ 99 h 6436"/>
              <a:gd name="T18" fmla="*/ 211 w 351"/>
              <a:gd name="T19" fmla="*/ 90 h 6436"/>
              <a:gd name="T20" fmla="*/ 194 w 351"/>
              <a:gd name="T21" fmla="*/ 86 h 6436"/>
              <a:gd name="T22" fmla="*/ 175 w 351"/>
              <a:gd name="T23" fmla="*/ 84 h 6436"/>
              <a:gd name="T24" fmla="*/ 175 w 351"/>
              <a:gd name="T25" fmla="*/ 84 h 6436"/>
              <a:gd name="T26" fmla="*/ 157 w 351"/>
              <a:gd name="T27" fmla="*/ 86 h 6436"/>
              <a:gd name="T28" fmla="*/ 140 w 351"/>
              <a:gd name="T29" fmla="*/ 90 h 6436"/>
              <a:gd name="T30" fmla="*/ 123 w 351"/>
              <a:gd name="T31" fmla="*/ 99 h 6436"/>
              <a:gd name="T32" fmla="*/ 110 w 351"/>
              <a:gd name="T33" fmla="*/ 110 h 6436"/>
              <a:gd name="T34" fmla="*/ 99 w 351"/>
              <a:gd name="T35" fmla="*/ 123 h 6436"/>
              <a:gd name="T36" fmla="*/ 89 w 351"/>
              <a:gd name="T37" fmla="*/ 140 h 6436"/>
              <a:gd name="T38" fmla="*/ 84 w 351"/>
              <a:gd name="T39" fmla="*/ 157 h 6436"/>
              <a:gd name="T40" fmla="*/ 82 w 351"/>
              <a:gd name="T41" fmla="*/ 175 h 6436"/>
              <a:gd name="T42" fmla="*/ 82 w 351"/>
              <a:gd name="T43" fmla="*/ 6436 h 6436"/>
              <a:gd name="T44" fmla="*/ 0 w 351"/>
              <a:gd name="T45" fmla="*/ 6436 h 6436"/>
              <a:gd name="T46" fmla="*/ 0 w 351"/>
              <a:gd name="T47" fmla="*/ 175 h 6436"/>
              <a:gd name="T48" fmla="*/ 0 w 351"/>
              <a:gd name="T49" fmla="*/ 175 h 6436"/>
              <a:gd name="T50" fmla="*/ 2 w 351"/>
              <a:gd name="T51" fmla="*/ 157 h 6436"/>
              <a:gd name="T52" fmla="*/ 4 w 351"/>
              <a:gd name="T53" fmla="*/ 140 h 6436"/>
              <a:gd name="T54" fmla="*/ 7 w 351"/>
              <a:gd name="T55" fmla="*/ 123 h 6436"/>
              <a:gd name="T56" fmla="*/ 13 w 351"/>
              <a:gd name="T57" fmla="*/ 108 h 6436"/>
              <a:gd name="T58" fmla="*/ 20 w 351"/>
              <a:gd name="T59" fmla="*/ 91 h 6436"/>
              <a:gd name="T60" fmla="*/ 30 w 351"/>
              <a:gd name="T61" fmla="*/ 78 h 6436"/>
              <a:gd name="T62" fmla="*/ 39 w 351"/>
              <a:gd name="T63" fmla="*/ 63 h 6436"/>
              <a:gd name="T64" fmla="*/ 52 w 351"/>
              <a:gd name="T65" fmla="*/ 52 h 6436"/>
              <a:gd name="T66" fmla="*/ 63 w 351"/>
              <a:gd name="T67" fmla="*/ 41 h 6436"/>
              <a:gd name="T68" fmla="*/ 76 w 351"/>
              <a:gd name="T69" fmla="*/ 30 h 6436"/>
              <a:gd name="T70" fmla="*/ 91 w 351"/>
              <a:gd name="T71" fmla="*/ 22 h 6436"/>
              <a:gd name="T72" fmla="*/ 106 w 351"/>
              <a:gd name="T73" fmla="*/ 15 h 6436"/>
              <a:gd name="T74" fmla="*/ 123 w 351"/>
              <a:gd name="T75" fmla="*/ 9 h 6436"/>
              <a:gd name="T76" fmla="*/ 140 w 351"/>
              <a:gd name="T77" fmla="*/ 4 h 6436"/>
              <a:gd name="T78" fmla="*/ 157 w 351"/>
              <a:gd name="T79" fmla="*/ 2 h 6436"/>
              <a:gd name="T80" fmla="*/ 175 w 351"/>
              <a:gd name="T81" fmla="*/ 0 h 6436"/>
              <a:gd name="T82" fmla="*/ 175 w 351"/>
              <a:gd name="T83" fmla="*/ 0 h 6436"/>
              <a:gd name="T84" fmla="*/ 192 w 351"/>
              <a:gd name="T85" fmla="*/ 2 h 6436"/>
              <a:gd name="T86" fmla="*/ 211 w 351"/>
              <a:gd name="T87" fmla="*/ 4 h 6436"/>
              <a:gd name="T88" fmla="*/ 228 w 351"/>
              <a:gd name="T89" fmla="*/ 9 h 6436"/>
              <a:gd name="T90" fmla="*/ 242 w 351"/>
              <a:gd name="T91" fmla="*/ 15 h 6436"/>
              <a:gd name="T92" fmla="*/ 257 w 351"/>
              <a:gd name="T93" fmla="*/ 22 h 6436"/>
              <a:gd name="T94" fmla="*/ 272 w 351"/>
              <a:gd name="T95" fmla="*/ 30 h 6436"/>
              <a:gd name="T96" fmla="*/ 285 w 351"/>
              <a:gd name="T97" fmla="*/ 41 h 6436"/>
              <a:gd name="T98" fmla="*/ 298 w 351"/>
              <a:gd name="T99" fmla="*/ 52 h 6436"/>
              <a:gd name="T100" fmla="*/ 310 w 351"/>
              <a:gd name="T101" fmla="*/ 63 h 6436"/>
              <a:gd name="T102" fmla="*/ 319 w 351"/>
              <a:gd name="T103" fmla="*/ 78 h 6436"/>
              <a:gd name="T104" fmla="*/ 328 w 351"/>
              <a:gd name="T105" fmla="*/ 91 h 6436"/>
              <a:gd name="T106" fmla="*/ 336 w 351"/>
              <a:gd name="T107" fmla="*/ 108 h 6436"/>
              <a:gd name="T108" fmla="*/ 341 w 351"/>
              <a:gd name="T109" fmla="*/ 123 h 6436"/>
              <a:gd name="T110" fmla="*/ 347 w 351"/>
              <a:gd name="T111" fmla="*/ 140 h 6436"/>
              <a:gd name="T112" fmla="*/ 349 w 351"/>
              <a:gd name="T113" fmla="*/ 157 h 6436"/>
              <a:gd name="T114" fmla="*/ 351 w 351"/>
              <a:gd name="T115" fmla="*/ 175 h 6436"/>
              <a:gd name="T116" fmla="*/ 351 w 351"/>
              <a:gd name="T117" fmla="*/ 6436 h 6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1" h="6436">
                <a:moveTo>
                  <a:pt x="351" y="6436"/>
                </a:moveTo>
                <a:lnTo>
                  <a:pt x="267" y="6436"/>
                </a:lnTo>
                <a:lnTo>
                  <a:pt x="267" y="175"/>
                </a:lnTo>
                <a:lnTo>
                  <a:pt x="267" y="175"/>
                </a:lnTo>
                <a:lnTo>
                  <a:pt x="265" y="157"/>
                </a:lnTo>
                <a:lnTo>
                  <a:pt x="259" y="140"/>
                </a:lnTo>
                <a:lnTo>
                  <a:pt x="252" y="123"/>
                </a:lnTo>
                <a:lnTo>
                  <a:pt x="241" y="110"/>
                </a:lnTo>
                <a:lnTo>
                  <a:pt x="226" y="99"/>
                </a:lnTo>
                <a:lnTo>
                  <a:pt x="211" y="90"/>
                </a:lnTo>
                <a:lnTo>
                  <a:pt x="194" y="86"/>
                </a:lnTo>
                <a:lnTo>
                  <a:pt x="175" y="84"/>
                </a:lnTo>
                <a:lnTo>
                  <a:pt x="175" y="84"/>
                </a:lnTo>
                <a:lnTo>
                  <a:pt x="157" y="86"/>
                </a:lnTo>
                <a:lnTo>
                  <a:pt x="140" y="90"/>
                </a:lnTo>
                <a:lnTo>
                  <a:pt x="123" y="99"/>
                </a:lnTo>
                <a:lnTo>
                  <a:pt x="110" y="110"/>
                </a:lnTo>
                <a:lnTo>
                  <a:pt x="99" y="123"/>
                </a:lnTo>
                <a:lnTo>
                  <a:pt x="89" y="140"/>
                </a:lnTo>
                <a:lnTo>
                  <a:pt x="84" y="157"/>
                </a:lnTo>
                <a:lnTo>
                  <a:pt x="82" y="175"/>
                </a:lnTo>
                <a:lnTo>
                  <a:pt x="82" y="6436"/>
                </a:lnTo>
                <a:lnTo>
                  <a:pt x="0" y="6436"/>
                </a:lnTo>
                <a:lnTo>
                  <a:pt x="0" y="175"/>
                </a:lnTo>
                <a:lnTo>
                  <a:pt x="0" y="175"/>
                </a:lnTo>
                <a:lnTo>
                  <a:pt x="2" y="157"/>
                </a:lnTo>
                <a:lnTo>
                  <a:pt x="4" y="140"/>
                </a:lnTo>
                <a:lnTo>
                  <a:pt x="7" y="123"/>
                </a:lnTo>
                <a:lnTo>
                  <a:pt x="13" y="108"/>
                </a:lnTo>
                <a:lnTo>
                  <a:pt x="20" y="91"/>
                </a:lnTo>
                <a:lnTo>
                  <a:pt x="30" y="78"/>
                </a:lnTo>
                <a:lnTo>
                  <a:pt x="39" y="63"/>
                </a:lnTo>
                <a:lnTo>
                  <a:pt x="52" y="52"/>
                </a:lnTo>
                <a:lnTo>
                  <a:pt x="63" y="41"/>
                </a:lnTo>
                <a:lnTo>
                  <a:pt x="76" y="30"/>
                </a:lnTo>
                <a:lnTo>
                  <a:pt x="91" y="22"/>
                </a:lnTo>
                <a:lnTo>
                  <a:pt x="106" y="15"/>
                </a:lnTo>
                <a:lnTo>
                  <a:pt x="123" y="9"/>
                </a:lnTo>
                <a:lnTo>
                  <a:pt x="140" y="4"/>
                </a:lnTo>
                <a:lnTo>
                  <a:pt x="157" y="2"/>
                </a:lnTo>
                <a:lnTo>
                  <a:pt x="175" y="0"/>
                </a:lnTo>
                <a:lnTo>
                  <a:pt x="175" y="0"/>
                </a:lnTo>
                <a:lnTo>
                  <a:pt x="192" y="2"/>
                </a:lnTo>
                <a:lnTo>
                  <a:pt x="211" y="4"/>
                </a:lnTo>
                <a:lnTo>
                  <a:pt x="228" y="9"/>
                </a:lnTo>
                <a:lnTo>
                  <a:pt x="242" y="15"/>
                </a:lnTo>
                <a:lnTo>
                  <a:pt x="257" y="22"/>
                </a:lnTo>
                <a:lnTo>
                  <a:pt x="272" y="30"/>
                </a:lnTo>
                <a:lnTo>
                  <a:pt x="285" y="41"/>
                </a:lnTo>
                <a:lnTo>
                  <a:pt x="298" y="52"/>
                </a:lnTo>
                <a:lnTo>
                  <a:pt x="310" y="63"/>
                </a:lnTo>
                <a:lnTo>
                  <a:pt x="319" y="78"/>
                </a:lnTo>
                <a:lnTo>
                  <a:pt x="328" y="91"/>
                </a:lnTo>
                <a:lnTo>
                  <a:pt x="336" y="108"/>
                </a:lnTo>
                <a:lnTo>
                  <a:pt x="341" y="123"/>
                </a:lnTo>
                <a:lnTo>
                  <a:pt x="347" y="140"/>
                </a:lnTo>
                <a:lnTo>
                  <a:pt x="349" y="157"/>
                </a:lnTo>
                <a:lnTo>
                  <a:pt x="351" y="175"/>
                </a:lnTo>
                <a:lnTo>
                  <a:pt x="351" y="6436"/>
                </a:lnTo>
                <a:close/>
              </a:path>
            </a:pathLst>
          </a:custGeom>
          <a:solidFill>
            <a:srgbClr val="4D576B"/>
          </a:solidFill>
          <a:ln w="9525">
            <a:noFill/>
            <a:round/>
          </a:ln>
        </p:spPr>
        <p:txBody>
          <a:bodyPr lIns="90000" tIns="46800" rIns="90000" bIns="46800" anchor="ctr">
            <a:normAutofit/>
          </a:bodyPr>
          <a:lstStyle/>
          <a:p>
            <a:pPr algn="ctr">
              <a:lnSpc>
                <a:spcPct val="130000"/>
              </a:lnSpc>
            </a:pPr>
            <a:endParaRPr dirty="0">
              <a:latin typeface="微软雅黑" panose="020B0503020204020204" charset="-122"/>
              <a:ea typeface="微软雅黑" panose="020B0503020204020204" charset="-122"/>
            </a:endParaRPr>
          </a:p>
        </p:txBody>
      </p:sp>
      <p:sp>
        <p:nvSpPr>
          <p:cNvPr id="70" name="任意多边形 69"/>
          <p:cNvSpPr/>
          <p:nvPr>
            <p:custDataLst>
              <p:tags r:id="rId10"/>
            </p:custDataLst>
          </p:nvPr>
        </p:nvSpPr>
        <p:spPr bwMode="auto">
          <a:xfrm rot="240000">
            <a:off x="8624835" y="5856820"/>
            <a:ext cx="242590" cy="483103"/>
          </a:xfrm>
          <a:custGeom>
            <a:avLst/>
            <a:gdLst>
              <a:gd name="T0" fmla="*/ 937 w 1176"/>
              <a:gd name="T1" fmla="*/ 1835 h 2904"/>
              <a:gd name="T2" fmla="*/ 1107 w 1176"/>
              <a:gd name="T3" fmla="*/ 1699 h 2904"/>
              <a:gd name="T4" fmla="*/ 1172 w 1176"/>
              <a:gd name="T5" fmla="*/ 1536 h 2904"/>
              <a:gd name="T6" fmla="*/ 1159 w 1176"/>
              <a:gd name="T7" fmla="*/ 1398 h 2904"/>
              <a:gd name="T8" fmla="*/ 1034 w 1176"/>
              <a:gd name="T9" fmla="*/ 1223 h 2904"/>
              <a:gd name="T10" fmla="*/ 860 w 1176"/>
              <a:gd name="T11" fmla="*/ 1120 h 2904"/>
              <a:gd name="T12" fmla="*/ 674 w 1176"/>
              <a:gd name="T13" fmla="*/ 1034 h 2904"/>
              <a:gd name="T14" fmla="*/ 965 w 1176"/>
              <a:gd name="T15" fmla="*/ 948 h 2904"/>
              <a:gd name="T16" fmla="*/ 1071 w 1176"/>
              <a:gd name="T17" fmla="*/ 844 h 2904"/>
              <a:gd name="T18" fmla="*/ 1135 w 1176"/>
              <a:gd name="T19" fmla="*/ 695 h 2904"/>
              <a:gd name="T20" fmla="*/ 1148 w 1176"/>
              <a:gd name="T21" fmla="*/ 530 h 2904"/>
              <a:gd name="T22" fmla="*/ 1107 w 1176"/>
              <a:gd name="T23" fmla="*/ 344 h 2904"/>
              <a:gd name="T24" fmla="*/ 1008 w 1176"/>
              <a:gd name="T25" fmla="*/ 185 h 2904"/>
              <a:gd name="T26" fmla="*/ 864 w 1176"/>
              <a:gd name="T27" fmla="*/ 68 h 2904"/>
              <a:gd name="T28" fmla="*/ 685 w 1176"/>
              <a:gd name="T29" fmla="*/ 6 h 2904"/>
              <a:gd name="T30" fmla="*/ 517 w 1176"/>
              <a:gd name="T31" fmla="*/ 6 h 2904"/>
              <a:gd name="T32" fmla="*/ 336 w 1176"/>
              <a:gd name="T33" fmla="*/ 66 h 2904"/>
              <a:gd name="T34" fmla="*/ 191 w 1176"/>
              <a:gd name="T35" fmla="*/ 181 h 2904"/>
              <a:gd name="T36" fmla="*/ 90 w 1176"/>
              <a:gd name="T37" fmla="*/ 338 h 2904"/>
              <a:gd name="T38" fmla="*/ 47 w 1176"/>
              <a:gd name="T39" fmla="*/ 525 h 2904"/>
              <a:gd name="T40" fmla="*/ 67 w 1176"/>
              <a:gd name="T41" fmla="*/ 695 h 2904"/>
              <a:gd name="T42" fmla="*/ 41 w 1176"/>
              <a:gd name="T43" fmla="*/ 823 h 2904"/>
              <a:gd name="T44" fmla="*/ 2 w 1176"/>
              <a:gd name="T45" fmla="*/ 975 h 2904"/>
              <a:gd name="T46" fmla="*/ 88 w 1176"/>
              <a:gd name="T47" fmla="*/ 1122 h 2904"/>
              <a:gd name="T48" fmla="*/ 11 w 1176"/>
              <a:gd name="T49" fmla="*/ 1374 h 2904"/>
              <a:gd name="T50" fmla="*/ 38 w 1176"/>
              <a:gd name="T51" fmla="*/ 1497 h 2904"/>
              <a:gd name="T52" fmla="*/ 138 w 1176"/>
              <a:gd name="T53" fmla="*/ 1549 h 2904"/>
              <a:gd name="T54" fmla="*/ 271 w 1176"/>
              <a:gd name="T55" fmla="*/ 1518 h 2904"/>
              <a:gd name="T56" fmla="*/ 293 w 1176"/>
              <a:gd name="T57" fmla="*/ 1753 h 2904"/>
              <a:gd name="T58" fmla="*/ 230 w 1176"/>
              <a:gd name="T59" fmla="*/ 2606 h 2904"/>
              <a:gd name="T60" fmla="*/ 82 w 1176"/>
              <a:gd name="T61" fmla="*/ 2671 h 2904"/>
              <a:gd name="T62" fmla="*/ 41 w 1176"/>
              <a:gd name="T63" fmla="*/ 2757 h 2904"/>
              <a:gd name="T64" fmla="*/ 56 w 1176"/>
              <a:gd name="T65" fmla="*/ 2839 h 2904"/>
              <a:gd name="T66" fmla="*/ 159 w 1176"/>
              <a:gd name="T67" fmla="*/ 2891 h 2904"/>
              <a:gd name="T68" fmla="*/ 375 w 1176"/>
              <a:gd name="T69" fmla="*/ 2900 h 2904"/>
              <a:gd name="T70" fmla="*/ 519 w 1176"/>
              <a:gd name="T71" fmla="*/ 2835 h 2904"/>
              <a:gd name="T72" fmla="*/ 588 w 1176"/>
              <a:gd name="T73" fmla="*/ 2712 h 2904"/>
              <a:gd name="T74" fmla="*/ 629 w 1176"/>
              <a:gd name="T75" fmla="*/ 2824 h 2904"/>
              <a:gd name="T76" fmla="*/ 732 w 1176"/>
              <a:gd name="T77" fmla="*/ 2876 h 2904"/>
              <a:gd name="T78" fmla="*/ 1032 w 1176"/>
              <a:gd name="T79" fmla="*/ 2871 h 2904"/>
              <a:gd name="T80" fmla="*/ 1099 w 1176"/>
              <a:gd name="T81" fmla="*/ 2816 h 2904"/>
              <a:gd name="T82" fmla="*/ 1084 w 1176"/>
              <a:gd name="T83" fmla="*/ 2718 h 2904"/>
              <a:gd name="T84" fmla="*/ 993 w 1176"/>
              <a:gd name="T85" fmla="*/ 2621 h 2904"/>
              <a:gd name="T86" fmla="*/ 330 w 1176"/>
              <a:gd name="T87" fmla="*/ 1346 h 2904"/>
              <a:gd name="T88" fmla="*/ 302 w 1176"/>
              <a:gd name="T89" fmla="*/ 1139 h 2904"/>
              <a:gd name="T90" fmla="*/ 474 w 1176"/>
              <a:gd name="T91" fmla="*/ 1029 h 2904"/>
              <a:gd name="T92" fmla="*/ 332 w 1176"/>
              <a:gd name="T93" fmla="*/ 1396 h 2904"/>
              <a:gd name="T94" fmla="*/ 502 w 1176"/>
              <a:gd name="T95" fmla="*/ 2283 h 2904"/>
              <a:gd name="T96" fmla="*/ 532 w 1176"/>
              <a:gd name="T97" fmla="*/ 2040 h 2904"/>
              <a:gd name="T98" fmla="*/ 573 w 1176"/>
              <a:gd name="T99" fmla="*/ 2008 h 2904"/>
              <a:gd name="T100" fmla="*/ 614 w 1176"/>
              <a:gd name="T101" fmla="*/ 2152 h 2904"/>
              <a:gd name="T102" fmla="*/ 601 w 1176"/>
              <a:gd name="T103" fmla="*/ 2667 h 2904"/>
              <a:gd name="T104" fmla="*/ 851 w 1176"/>
              <a:gd name="T105" fmla="*/ 1372 h 2904"/>
              <a:gd name="T106" fmla="*/ 926 w 1176"/>
              <a:gd name="T107" fmla="*/ 1447 h 2904"/>
              <a:gd name="T108" fmla="*/ 935 w 1176"/>
              <a:gd name="T109" fmla="*/ 1516 h 2904"/>
              <a:gd name="T110" fmla="*/ 844 w 1176"/>
              <a:gd name="T111" fmla="*/ 1607 h 2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6" h="2904">
                <a:moveTo>
                  <a:pt x="834" y="2581"/>
                </a:moveTo>
                <a:lnTo>
                  <a:pt x="814" y="1883"/>
                </a:lnTo>
                <a:lnTo>
                  <a:pt x="814" y="1883"/>
                </a:lnTo>
                <a:lnTo>
                  <a:pt x="831" y="1878"/>
                </a:lnTo>
                <a:lnTo>
                  <a:pt x="875" y="1863"/>
                </a:lnTo>
                <a:lnTo>
                  <a:pt x="905" y="1850"/>
                </a:lnTo>
                <a:lnTo>
                  <a:pt x="937" y="1835"/>
                </a:lnTo>
                <a:lnTo>
                  <a:pt x="972" y="1816"/>
                </a:lnTo>
                <a:lnTo>
                  <a:pt x="1008" y="1792"/>
                </a:lnTo>
                <a:lnTo>
                  <a:pt x="1043" y="1766"/>
                </a:lnTo>
                <a:lnTo>
                  <a:pt x="1060" y="1751"/>
                </a:lnTo>
                <a:lnTo>
                  <a:pt x="1077" y="1734"/>
                </a:lnTo>
                <a:lnTo>
                  <a:pt x="1092" y="1717"/>
                </a:lnTo>
                <a:lnTo>
                  <a:pt x="1107" y="1699"/>
                </a:lnTo>
                <a:lnTo>
                  <a:pt x="1120" y="1680"/>
                </a:lnTo>
                <a:lnTo>
                  <a:pt x="1133" y="1659"/>
                </a:lnTo>
                <a:lnTo>
                  <a:pt x="1144" y="1637"/>
                </a:lnTo>
                <a:lnTo>
                  <a:pt x="1153" y="1613"/>
                </a:lnTo>
                <a:lnTo>
                  <a:pt x="1163" y="1589"/>
                </a:lnTo>
                <a:lnTo>
                  <a:pt x="1168" y="1564"/>
                </a:lnTo>
                <a:lnTo>
                  <a:pt x="1172" y="1536"/>
                </a:lnTo>
                <a:lnTo>
                  <a:pt x="1176" y="1508"/>
                </a:lnTo>
                <a:lnTo>
                  <a:pt x="1176" y="1478"/>
                </a:lnTo>
                <a:lnTo>
                  <a:pt x="1174" y="1447"/>
                </a:lnTo>
                <a:lnTo>
                  <a:pt x="1174" y="1447"/>
                </a:lnTo>
                <a:lnTo>
                  <a:pt x="1170" y="1434"/>
                </a:lnTo>
                <a:lnTo>
                  <a:pt x="1166" y="1419"/>
                </a:lnTo>
                <a:lnTo>
                  <a:pt x="1159" y="1398"/>
                </a:lnTo>
                <a:lnTo>
                  <a:pt x="1150" y="1376"/>
                </a:lnTo>
                <a:lnTo>
                  <a:pt x="1137" y="1348"/>
                </a:lnTo>
                <a:lnTo>
                  <a:pt x="1120" y="1318"/>
                </a:lnTo>
                <a:lnTo>
                  <a:pt x="1097" y="1288"/>
                </a:lnTo>
                <a:lnTo>
                  <a:pt x="1069" y="1254"/>
                </a:lnTo>
                <a:lnTo>
                  <a:pt x="1053" y="1240"/>
                </a:lnTo>
                <a:lnTo>
                  <a:pt x="1034" y="1223"/>
                </a:lnTo>
                <a:lnTo>
                  <a:pt x="1015" y="1208"/>
                </a:lnTo>
                <a:lnTo>
                  <a:pt x="995" y="1191"/>
                </a:lnTo>
                <a:lnTo>
                  <a:pt x="970" y="1176"/>
                </a:lnTo>
                <a:lnTo>
                  <a:pt x="946" y="1161"/>
                </a:lnTo>
                <a:lnTo>
                  <a:pt x="920" y="1146"/>
                </a:lnTo>
                <a:lnTo>
                  <a:pt x="892" y="1133"/>
                </a:lnTo>
                <a:lnTo>
                  <a:pt x="860" y="1120"/>
                </a:lnTo>
                <a:lnTo>
                  <a:pt x="827" y="1109"/>
                </a:lnTo>
                <a:lnTo>
                  <a:pt x="793" y="1098"/>
                </a:lnTo>
                <a:lnTo>
                  <a:pt x="756" y="1087"/>
                </a:lnTo>
                <a:lnTo>
                  <a:pt x="715" y="1077"/>
                </a:lnTo>
                <a:lnTo>
                  <a:pt x="674" y="1070"/>
                </a:lnTo>
                <a:lnTo>
                  <a:pt x="674" y="1034"/>
                </a:lnTo>
                <a:lnTo>
                  <a:pt x="674" y="1034"/>
                </a:lnTo>
                <a:lnTo>
                  <a:pt x="724" y="1029"/>
                </a:lnTo>
                <a:lnTo>
                  <a:pt x="773" y="1021"/>
                </a:lnTo>
                <a:lnTo>
                  <a:pt x="821" y="1012"/>
                </a:lnTo>
                <a:lnTo>
                  <a:pt x="864" y="997"/>
                </a:lnTo>
                <a:lnTo>
                  <a:pt x="907" y="980"/>
                </a:lnTo>
                <a:lnTo>
                  <a:pt x="946" y="960"/>
                </a:lnTo>
                <a:lnTo>
                  <a:pt x="965" y="948"/>
                </a:lnTo>
                <a:lnTo>
                  <a:pt x="982" y="935"/>
                </a:lnTo>
                <a:lnTo>
                  <a:pt x="998" y="922"/>
                </a:lnTo>
                <a:lnTo>
                  <a:pt x="1015" y="909"/>
                </a:lnTo>
                <a:lnTo>
                  <a:pt x="1030" y="894"/>
                </a:lnTo>
                <a:lnTo>
                  <a:pt x="1045" y="878"/>
                </a:lnTo>
                <a:lnTo>
                  <a:pt x="1058" y="861"/>
                </a:lnTo>
                <a:lnTo>
                  <a:pt x="1071" y="844"/>
                </a:lnTo>
                <a:lnTo>
                  <a:pt x="1084" y="825"/>
                </a:lnTo>
                <a:lnTo>
                  <a:pt x="1096" y="807"/>
                </a:lnTo>
                <a:lnTo>
                  <a:pt x="1105" y="786"/>
                </a:lnTo>
                <a:lnTo>
                  <a:pt x="1114" y="764"/>
                </a:lnTo>
                <a:lnTo>
                  <a:pt x="1122" y="741"/>
                </a:lnTo>
                <a:lnTo>
                  <a:pt x="1129" y="719"/>
                </a:lnTo>
                <a:lnTo>
                  <a:pt x="1135" y="695"/>
                </a:lnTo>
                <a:lnTo>
                  <a:pt x="1140" y="670"/>
                </a:lnTo>
                <a:lnTo>
                  <a:pt x="1144" y="644"/>
                </a:lnTo>
                <a:lnTo>
                  <a:pt x="1148" y="616"/>
                </a:lnTo>
                <a:lnTo>
                  <a:pt x="1150" y="588"/>
                </a:lnTo>
                <a:lnTo>
                  <a:pt x="1150" y="560"/>
                </a:lnTo>
                <a:lnTo>
                  <a:pt x="1150" y="560"/>
                </a:lnTo>
                <a:lnTo>
                  <a:pt x="1148" y="530"/>
                </a:lnTo>
                <a:lnTo>
                  <a:pt x="1146" y="502"/>
                </a:lnTo>
                <a:lnTo>
                  <a:pt x="1144" y="474"/>
                </a:lnTo>
                <a:lnTo>
                  <a:pt x="1138" y="448"/>
                </a:lnTo>
                <a:lnTo>
                  <a:pt x="1133" y="420"/>
                </a:lnTo>
                <a:lnTo>
                  <a:pt x="1125" y="394"/>
                </a:lnTo>
                <a:lnTo>
                  <a:pt x="1116" y="368"/>
                </a:lnTo>
                <a:lnTo>
                  <a:pt x="1107" y="344"/>
                </a:lnTo>
                <a:lnTo>
                  <a:pt x="1096" y="318"/>
                </a:lnTo>
                <a:lnTo>
                  <a:pt x="1084" y="293"/>
                </a:lnTo>
                <a:lnTo>
                  <a:pt x="1071" y="271"/>
                </a:lnTo>
                <a:lnTo>
                  <a:pt x="1056" y="249"/>
                </a:lnTo>
                <a:lnTo>
                  <a:pt x="1041" y="226"/>
                </a:lnTo>
                <a:lnTo>
                  <a:pt x="1025" y="204"/>
                </a:lnTo>
                <a:lnTo>
                  <a:pt x="1008" y="185"/>
                </a:lnTo>
                <a:lnTo>
                  <a:pt x="989" y="165"/>
                </a:lnTo>
                <a:lnTo>
                  <a:pt x="970" y="146"/>
                </a:lnTo>
                <a:lnTo>
                  <a:pt x="952" y="129"/>
                </a:lnTo>
                <a:lnTo>
                  <a:pt x="931" y="112"/>
                </a:lnTo>
                <a:lnTo>
                  <a:pt x="909" y="96"/>
                </a:lnTo>
                <a:lnTo>
                  <a:pt x="887" y="81"/>
                </a:lnTo>
                <a:lnTo>
                  <a:pt x="864" y="68"/>
                </a:lnTo>
                <a:lnTo>
                  <a:pt x="840" y="55"/>
                </a:lnTo>
                <a:lnTo>
                  <a:pt x="816" y="43"/>
                </a:lnTo>
                <a:lnTo>
                  <a:pt x="791" y="34"/>
                </a:lnTo>
                <a:lnTo>
                  <a:pt x="765" y="25"/>
                </a:lnTo>
                <a:lnTo>
                  <a:pt x="739" y="17"/>
                </a:lnTo>
                <a:lnTo>
                  <a:pt x="713" y="12"/>
                </a:lnTo>
                <a:lnTo>
                  <a:pt x="685" y="6"/>
                </a:lnTo>
                <a:lnTo>
                  <a:pt x="657" y="2"/>
                </a:lnTo>
                <a:lnTo>
                  <a:pt x="629" y="0"/>
                </a:lnTo>
                <a:lnTo>
                  <a:pt x="601" y="0"/>
                </a:lnTo>
                <a:lnTo>
                  <a:pt x="601" y="0"/>
                </a:lnTo>
                <a:lnTo>
                  <a:pt x="573" y="0"/>
                </a:lnTo>
                <a:lnTo>
                  <a:pt x="545" y="2"/>
                </a:lnTo>
                <a:lnTo>
                  <a:pt x="517" y="6"/>
                </a:lnTo>
                <a:lnTo>
                  <a:pt x="489" y="12"/>
                </a:lnTo>
                <a:lnTo>
                  <a:pt x="463" y="17"/>
                </a:lnTo>
                <a:lnTo>
                  <a:pt x="437" y="25"/>
                </a:lnTo>
                <a:lnTo>
                  <a:pt x="411" y="34"/>
                </a:lnTo>
                <a:lnTo>
                  <a:pt x="385" y="43"/>
                </a:lnTo>
                <a:lnTo>
                  <a:pt x="360" y="55"/>
                </a:lnTo>
                <a:lnTo>
                  <a:pt x="336" y="66"/>
                </a:lnTo>
                <a:lnTo>
                  <a:pt x="314" y="81"/>
                </a:lnTo>
                <a:lnTo>
                  <a:pt x="291" y="94"/>
                </a:lnTo>
                <a:lnTo>
                  <a:pt x="269" y="111"/>
                </a:lnTo>
                <a:lnTo>
                  <a:pt x="248" y="125"/>
                </a:lnTo>
                <a:lnTo>
                  <a:pt x="228" y="144"/>
                </a:lnTo>
                <a:lnTo>
                  <a:pt x="209" y="163"/>
                </a:lnTo>
                <a:lnTo>
                  <a:pt x="191" y="181"/>
                </a:lnTo>
                <a:lnTo>
                  <a:pt x="174" y="202"/>
                </a:lnTo>
                <a:lnTo>
                  <a:pt x="157" y="222"/>
                </a:lnTo>
                <a:lnTo>
                  <a:pt x="142" y="243"/>
                </a:lnTo>
                <a:lnTo>
                  <a:pt x="127" y="267"/>
                </a:lnTo>
                <a:lnTo>
                  <a:pt x="114" y="290"/>
                </a:lnTo>
                <a:lnTo>
                  <a:pt x="101" y="314"/>
                </a:lnTo>
                <a:lnTo>
                  <a:pt x="90" y="338"/>
                </a:lnTo>
                <a:lnTo>
                  <a:pt x="80" y="362"/>
                </a:lnTo>
                <a:lnTo>
                  <a:pt x="71" y="389"/>
                </a:lnTo>
                <a:lnTo>
                  <a:pt x="64" y="415"/>
                </a:lnTo>
                <a:lnTo>
                  <a:pt x="58" y="443"/>
                </a:lnTo>
                <a:lnTo>
                  <a:pt x="52" y="469"/>
                </a:lnTo>
                <a:lnTo>
                  <a:pt x="51" y="497"/>
                </a:lnTo>
                <a:lnTo>
                  <a:pt x="47" y="525"/>
                </a:lnTo>
                <a:lnTo>
                  <a:pt x="47" y="555"/>
                </a:lnTo>
                <a:lnTo>
                  <a:pt x="47" y="555"/>
                </a:lnTo>
                <a:lnTo>
                  <a:pt x="49" y="585"/>
                </a:lnTo>
                <a:lnTo>
                  <a:pt x="51" y="613"/>
                </a:lnTo>
                <a:lnTo>
                  <a:pt x="54" y="641"/>
                </a:lnTo>
                <a:lnTo>
                  <a:pt x="60" y="669"/>
                </a:lnTo>
                <a:lnTo>
                  <a:pt x="67" y="695"/>
                </a:lnTo>
                <a:lnTo>
                  <a:pt x="77" y="721"/>
                </a:lnTo>
                <a:lnTo>
                  <a:pt x="88" y="745"/>
                </a:lnTo>
                <a:lnTo>
                  <a:pt x="99" y="769"/>
                </a:lnTo>
                <a:lnTo>
                  <a:pt x="99" y="769"/>
                </a:lnTo>
                <a:lnTo>
                  <a:pt x="77" y="784"/>
                </a:lnTo>
                <a:lnTo>
                  <a:pt x="58" y="803"/>
                </a:lnTo>
                <a:lnTo>
                  <a:pt x="41" y="823"/>
                </a:lnTo>
                <a:lnTo>
                  <a:pt x="26" y="844"/>
                </a:lnTo>
                <a:lnTo>
                  <a:pt x="15" y="868"/>
                </a:lnTo>
                <a:lnTo>
                  <a:pt x="8" y="894"/>
                </a:lnTo>
                <a:lnTo>
                  <a:pt x="2" y="920"/>
                </a:lnTo>
                <a:lnTo>
                  <a:pt x="0" y="948"/>
                </a:lnTo>
                <a:lnTo>
                  <a:pt x="0" y="948"/>
                </a:lnTo>
                <a:lnTo>
                  <a:pt x="2" y="975"/>
                </a:lnTo>
                <a:lnTo>
                  <a:pt x="6" y="1001"/>
                </a:lnTo>
                <a:lnTo>
                  <a:pt x="13" y="1025"/>
                </a:lnTo>
                <a:lnTo>
                  <a:pt x="24" y="1047"/>
                </a:lnTo>
                <a:lnTo>
                  <a:pt x="38" y="1068"/>
                </a:lnTo>
                <a:lnTo>
                  <a:pt x="52" y="1088"/>
                </a:lnTo>
                <a:lnTo>
                  <a:pt x="69" y="1105"/>
                </a:lnTo>
                <a:lnTo>
                  <a:pt x="88" y="1122"/>
                </a:lnTo>
                <a:lnTo>
                  <a:pt x="88" y="1122"/>
                </a:lnTo>
                <a:lnTo>
                  <a:pt x="69" y="1176"/>
                </a:lnTo>
                <a:lnTo>
                  <a:pt x="49" y="1234"/>
                </a:lnTo>
                <a:lnTo>
                  <a:pt x="30" y="1292"/>
                </a:lnTo>
                <a:lnTo>
                  <a:pt x="23" y="1320"/>
                </a:lnTo>
                <a:lnTo>
                  <a:pt x="15" y="1348"/>
                </a:lnTo>
                <a:lnTo>
                  <a:pt x="11" y="1374"/>
                </a:lnTo>
                <a:lnTo>
                  <a:pt x="8" y="1400"/>
                </a:lnTo>
                <a:lnTo>
                  <a:pt x="8" y="1424"/>
                </a:lnTo>
                <a:lnTo>
                  <a:pt x="11" y="1449"/>
                </a:lnTo>
                <a:lnTo>
                  <a:pt x="19" y="1469"/>
                </a:lnTo>
                <a:lnTo>
                  <a:pt x="24" y="1478"/>
                </a:lnTo>
                <a:lnTo>
                  <a:pt x="30" y="1488"/>
                </a:lnTo>
                <a:lnTo>
                  <a:pt x="38" y="1497"/>
                </a:lnTo>
                <a:lnTo>
                  <a:pt x="45" y="1506"/>
                </a:lnTo>
                <a:lnTo>
                  <a:pt x="54" y="1514"/>
                </a:lnTo>
                <a:lnTo>
                  <a:pt x="66" y="1521"/>
                </a:lnTo>
                <a:lnTo>
                  <a:pt x="66" y="1521"/>
                </a:lnTo>
                <a:lnTo>
                  <a:pt x="90" y="1534"/>
                </a:lnTo>
                <a:lnTo>
                  <a:pt x="116" y="1544"/>
                </a:lnTo>
                <a:lnTo>
                  <a:pt x="138" y="1549"/>
                </a:lnTo>
                <a:lnTo>
                  <a:pt x="163" y="1551"/>
                </a:lnTo>
                <a:lnTo>
                  <a:pt x="183" y="1549"/>
                </a:lnTo>
                <a:lnTo>
                  <a:pt x="204" y="1546"/>
                </a:lnTo>
                <a:lnTo>
                  <a:pt x="224" y="1542"/>
                </a:lnTo>
                <a:lnTo>
                  <a:pt x="241" y="1534"/>
                </a:lnTo>
                <a:lnTo>
                  <a:pt x="258" y="1527"/>
                </a:lnTo>
                <a:lnTo>
                  <a:pt x="271" y="1518"/>
                </a:lnTo>
                <a:lnTo>
                  <a:pt x="295" y="1501"/>
                </a:lnTo>
                <a:lnTo>
                  <a:pt x="308" y="1488"/>
                </a:lnTo>
                <a:lnTo>
                  <a:pt x="314" y="1484"/>
                </a:lnTo>
                <a:lnTo>
                  <a:pt x="314" y="1484"/>
                </a:lnTo>
                <a:lnTo>
                  <a:pt x="308" y="1549"/>
                </a:lnTo>
                <a:lnTo>
                  <a:pt x="301" y="1633"/>
                </a:lnTo>
                <a:lnTo>
                  <a:pt x="293" y="1753"/>
                </a:lnTo>
                <a:lnTo>
                  <a:pt x="286" y="1908"/>
                </a:lnTo>
                <a:lnTo>
                  <a:pt x="280" y="2100"/>
                </a:lnTo>
                <a:lnTo>
                  <a:pt x="276" y="2329"/>
                </a:lnTo>
                <a:lnTo>
                  <a:pt x="274" y="2600"/>
                </a:lnTo>
                <a:lnTo>
                  <a:pt x="274" y="2600"/>
                </a:lnTo>
                <a:lnTo>
                  <a:pt x="261" y="2600"/>
                </a:lnTo>
                <a:lnTo>
                  <a:pt x="230" y="2606"/>
                </a:lnTo>
                <a:lnTo>
                  <a:pt x="209" y="2609"/>
                </a:lnTo>
                <a:lnTo>
                  <a:pt x="187" y="2615"/>
                </a:lnTo>
                <a:lnTo>
                  <a:pt x="163" y="2624"/>
                </a:lnTo>
                <a:lnTo>
                  <a:pt x="138" y="2634"/>
                </a:lnTo>
                <a:lnTo>
                  <a:pt x="114" y="2647"/>
                </a:lnTo>
                <a:lnTo>
                  <a:pt x="92" y="2662"/>
                </a:lnTo>
                <a:lnTo>
                  <a:pt x="82" y="2671"/>
                </a:lnTo>
                <a:lnTo>
                  <a:pt x="73" y="2680"/>
                </a:lnTo>
                <a:lnTo>
                  <a:pt x="66" y="2690"/>
                </a:lnTo>
                <a:lnTo>
                  <a:pt x="58" y="2701"/>
                </a:lnTo>
                <a:lnTo>
                  <a:pt x="51" y="2714"/>
                </a:lnTo>
                <a:lnTo>
                  <a:pt x="47" y="2727"/>
                </a:lnTo>
                <a:lnTo>
                  <a:pt x="43" y="2742"/>
                </a:lnTo>
                <a:lnTo>
                  <a:pt x="41" y="2757"/>
                </a:lnTo>
                <a:lnTo>
                  <a:pt x="41" y="2772"/>
                </a:lnTo>
                <a:lnTo>
                  <a:pt x="41" y="2788"/>
                </a:lnTo>
                <a:lnTo>
                  <a:pt x="45" y="2807"/>
                </a:lnTo>
                <a:lnTo>
                  <a:pt x="51" y="2826"/>
                </a:lnTo>
                <a:lnTo>
                  <a:pt x="51" y="2826"/>
                </a:lnTo>
                <a:lnTo>
                  <a:pt x="51" y="2830"/>
                </a:lnTo>
                <a:lnTo>
                  <a:pt x="56" y="2839"/>
                </a:lnTo>
                <a:lnTo>
                  <a:pt x="66" y="2850"/>
                </a:lnTo>
                <a:lnTo>
                  <a:pt x="75" y="2858"/>
                </a:lnTo>
                <a:lnTo>
                  <a:pt x="84" y="2865"/>
                </a:lnTo>
                <a:lnTo>
                  <a:pt x="99" y="2872"/>
                </a:lnTo>
                <a:lnTo>
                  <a:pt x="116" y="2880"/>
                </a:lnTo>
                <a:lnTo>
                  <a:pt x="135" y="2886"/>
                </a:lnTo>
                <a:lnTo>
                  <a:pt x="159" y="2891"/>
                </a:lnTo>
                <a:lnTo>
                  <a:pt x="187" y="2897"/>
                </a:lnTo>
                <a:lnTo>
                  <a:pt x="219" y="2900"/>
                </a:lnTo>
                <a:lnTo>
                  <a:pt x="256" y="2902"/>
                </a:lnTo>
                <a:lnTo>
                  <a:pt x="297" y="2904"/>
                </a:lnTo>
                <a:lnTo>
                  <a:pt x="297" y="2904"/>
                </a:lnTo>
                <a:lnTo>
                  <a:pt x="340" y="2902"/>
                </a:lnTo>
                <a:lnTo>
                  <a:pt x="375" y="2900"/>
                </a:lnTo>
                <a:lnTo>
                  <a:pt x="407" y="2895"/>
                </a:lnTo>
                <a:lnTo>
                  <a:pt x="435" y="2889"/>
                </a:lnTo>
                <a:lnTo>
                  <a:pt x="459" y="2880"/>
                </a:lnTo>
                <a:lnTo>
                  <a:pt x="478" y="2871"/>
                </a:lnTo>
                <a:lnTo>
                  <a:pt x="495" y="2861"/>
                </a:lnTo>
                <a:lnTo>
                  <a:pt x="508" y="2848"/>
                </a:lnTo>
                <a:lnTo>
                  <a:pt x="519" y="2835"/>
                </a:lnTo>
                <a:lnTo>
                  <a:pt x="528" y="2820"/>
                </a:lnTo>
                <a:lnTo>
                  <a:pt x="536" y="2805"/>
                </a:lnTo>
                <a:lnTo>
                  <a:pt x="541" y="2788"/>
                </a:lnTo>
                <a:lnTo>
                  <a:pt x="549" y="2751"/>
                </a:lnTo>
                <a:lnTo>
                  <a:pt x="556" y="2712"/>
                </a:lnTo>
                <a:lnTo>
                  <a:pt x="588" y="2712"/>
                </a:lnTo>
                <a:lnTo>
                  <a:pt x="588" y="2712"/>
                </a:lnTo>
                <a:lnTo>
                  <a:pt x="590" y="2719"/>
                </a:lnTo>
                <a:lnTo>
                  <a:pt x="592" y="2738"/>
                </a:lnTo>
                <a:lnTo>
                  <a:pt x="599" y="2764"/>
                </a:lnTo>
                <a:lnTo>
                  <a:pt x="605" y="2779"/>
                </a:lnTo>
                <a:lnTo>
                  <a:pt x="610" y="2794"/>
                </a:lnTo>
                <a:lnTo>
                  <a:pt x="620" y="2809"/>
                </a:lnTo>
                <a:lnTo>
                  <a:pt x="629" y="2824"/>
                </a:lnTo>
                <a:lnTo>
                  <a:pt x="640" y="2839"/>
                </a:lnTo>
                <a:lnTo>
                  <a:pt x="653" y="2850"/>
                </a:lnTo>
                <a:lnTo>
                  <a:pt x="670" y="2861"/>
                </a:lnTo>
                <a:lnTo>
                  <a:pt x="687" y="2871"/>
                </a:lnTo>
                <a:lnTo>
                  <a:pt x="707" y="2874"/>
                </a:lnTo>
                <a:lnTo>
                  <a:pt x="732" y="2876"/>
                </a:lnTo>
                <a:lnTo>
                  <a:pt x="732" y="2876"/>
                </a:lnTo>
                <a:lnTo>
                  <a:pt x="786" y="2878"/>
                </a:lnTo>
                <a:lnTo>
                  <a:pt x="847" y="2882"/>
                </a:lnTo>
                <a:lnTo>
                  <a:pt x="913" y="2884"/>
                </a:lnTo>
                <a:lnTo>
                  <a:pt x="944" y="2882"/>
                </a:lnTo>
                <a:lnTo>
                  <a:pt x="976" y="2880"/>
                </a:lnTo>
                <a:lnTo>
                  <a:pt x="1006" y="2876"/>
                </a:lnTo>
                <a:lnTo>
                  <a:pt x="1032" y="2871"/>
                </a:lnTo>
                <a:lnTo>
                  <a:pt x="1054" y="2861"/>
                </a:lnTo>
                <a:lnTo>
                  <a:pt x="1066" y="2856"/>
                </a:lnTo>
                <a:lnTo>
                  <a:pt x="1073" y="2850"/>
                </a:lnTo>
                <a:lnTo>
                  <a:pt x="1082" y="2843"/>
                </a:lnTo>
                <a:lnTo>
                  <a:pt x="1088" y="2835"/>
                </a:lnTo>
                <a:lnTo>
                  <a:pt x="1094" y="2826"/>
                </a:lnTo>
                <a:lnTo>
                  <a:pt x="1099" y="2816"/>
                </a:lnTo>
                <a:lnTo>
                  <a:pt x="1101" y="2805"/>
                </a:lnTo>
                <a:lnTo>
                  <a:pt x="1101" y="2794"/>
                </a:lnTo>
                <a:lnTo>
                  <a:pt x="1101" y="2781"/>
                </a:lnTo>
                <a:lnTo>
                  <a:pt x="1099" y="2768"/>
                </a:lnTo>
                <a:lnTo>
                  <a:pt x="1099" y="2768"/>
                </a:lnTo>
                <a:lnTo>
                  <a:pt x="1092" y="2740"/>
                </a:lnTo>
                <a:lnTo>
                  <a:pt x="1084" y="2718"/>
                </a:lnTo>
                <a:lnTo>
                  <a:pt x="1075" y="2697"/>
                </a:lnTo>
                <a:lnTo>
                  <a:pt x="1064" y="2678"/>
                </a:lnTo>
                <a:lnTo>
                  <a:pt x="1053" y="2663"/>
                </a:lnTo>
                <a:lnTo>
                  <a:pt x="1040" y="2650"/>
                </a:lnTo>
                <a:lnTo>
                  <a:pt x="1025" y="2639"/>
                </a:lnTo>
                <a:lnTo>
                  <a:pt x="1010" y="2630"/>
                </a:lnTo>
                <a:lnTo>
                  <a:pt x="993" y="2621"/>
                </a:lnTo>
                <a:lnTo>
                  <a:pt x="974" y="2615"/>
                </a:lnTo>
                <a:lnTo>
                  <a:pt x="933" y="2604"/>
                </a:lnTo>
                <a:lnTo>
                  <a:pt x="834" y="2581"/>
                </a:lnTo>
                <a:lnTo>
                  <a:pt x="834" y="2581"/>
                </a:lnTo>
                <a:close/>
                <a:moveTo>
                  <a:pt x="332" y="1396"/>
                </a:moveTo>
                <a:lnTo>
                  <a:pt x="332" y="1396"/>
                </a:lnTo>
                <a:lnTo>
                  <a:pt x="330" y="1346"/>
                </a:lnTo>
                <a:lnTo>
                  <a:pt x="327" y="1299"/>
                </a:lnTo>
                <a:lnTo>
                  <a:pt x="321" y="1254"/>
                </a:lnTo>
                <a:lnTo>
                  <a:pt x="314" y="1217"/>
                </a:lnTo>
                <a:lnTo>
                  <a:pt x="301" y="1161"/>
                </a:lnTo>
                <a:lnTo>
                  <a:pt x="295" y="1141"/>
                </a:lnTo>
                <a:lnTo>
                  <a:pt x="295" y="1141"/>
                </a:lnTo>
                <a:lnTo>
                  <a:pt x="302" y="1139"/>
                </a:lnTo>
                <a:lnTo>
                  <a:pt x="314" y="1133"/>
                </a:lnTo>
                <a:lnTo>
                  <a:pt x="338" y="1120"/>
                </a:lnTo>
                <a:lnTo>
                  <a:pt x="368" y="1101"/>
                </a:lnTo>
                <a:lnTo>
                  <a:pt x="398" y="1081"/>
                </a:lnTo>
                <a:lnTo>
                  <a:pt x="452" y="1045"/>
                </a:lnTo>
                <a:lnTo>
                  <a:pt x="474" y="1029"/>
                </a:lnTo>
                <a:lnTo>
                  <a:pt x="474" y="1029"/>
                </a:lnTo>
                <a:lnTo>
                  <a:pt x="442" y="1096"/>
                </a:lnTo>
                <a:lnTo>
                  <a:pt x="414" y="1161"/>
                </a:lnTo>
                <a:lnTo>
                  <a:pt x="390" y="1223"/>
                </a:lnTo>
                <a:lnTo>
                  <a:pt x="370" y="1279"/>
                </a:lnTo>
                <a:lnTo>
                  <a:pt x="342" y="1365"/>
                </a:lnTo>
                <a:lnTo>
                  <a:pt x="332" y="1396"/>
                </a:lnTo>
                <a:lnTo>
                  <a:pt x="332" y="1396"/>
                </a:lnTo>
                <a:close/>
                <a:moveTo>
                  <a:pt x="601" y="2667"/>
                </a:moveTo>
                <a:lnTo>
                  <a:pt x="521" y="2667"/>
                </a:lnTo>
                <a:lnTo>
                  <a:pt x="521" y="2667"/>
                </a:lnTo>
                <a:lnTo>
                  <a:pt x="513" y="2566"/>
                </a:lnTo>
                <a:lnTo>
                  <a:pt x="506" y="2462"/>
                </a:lnTo>
                <a:lnTo>
                  <a:pt x="502" y="2342"/>
                </a:lnTo>
                <a:lnTo>
                  <a:pt x="502" y="2283"/>
                </a:lnTo>
                <a:lnTo>
                  <a:pt x="504" y="2223"/>
                </a:lnTo>
                <a:lnTo>
                  <a:pt x="508" y="2167"/>
                </a:lnTo>
                <a:lnTo>
                  <a:pt x="513" y="2117"/>
                </a:lnTo>
                <a:lnTo>
                  <a:pt x="517" y="2094"/>
                </a:lnTo>
                <a:lnTo>
                  <a:pt x="521" y="2074"/>
                </a:lnTo>
                <a:lnTo>
                  <a:pt x="526" y="2055"/>
                </a:lnTo>
                <a:lnTo>
                  <a:pt x="532" y="2040"/>
                </a:lnTo>
                <a:lnTo>
                  <a:pt x="539" y="2027"/>
                </a:lnTo>
                <a:lnTo>
                  <a:pt x="547" y="2018"/>
                </a:lnTo>
                <a:lnTo>
                  <a:pt x="556" y="2010"/>
                </a:lnTo>
                <a:lnTo>
                  <a:pt x="566" y="2007"/>
                </a:lnTo>
                <a:lnTo>
                  <a:pt x="566" y="2007"/>
                </a:lnTo>
                <a:lnTo>
                  <a:pt x="569" y="2007"/>
                </a:lnTo>
                <a:lnTo>
                  <a:pt x="573" y="2008"/>
                </a:lnTo>
                <a:lnTo>
                  <a:pt x="579" y="2012"/>
                </a:lnTo>
                <a:lnTo>
                  <a:pt x="584" y="2020"/>
                </a:lnTo>
                <a:lnTo>
                  <a:pt x="592" y="2033"/>
                </a:lnTo>
                <a:lnTo>
                  <a:pt x="597" y="2049"/>
                </a:lnTo>
                <a:lnTo>
                  <a:pt x="603" y="2076"/>
                </a:lnTo>
                <a:lnTo>
                  <a:pt x="609" y="2109"/>
                </a:lnTo>
                <a:lnTo>
                  <a:pt x="614" y="2152"/>
                </a:lnTo>
                <a:lnTo>
                  <a:pt x="616" y="2204"/>
                </a:lnTo>
                <a:lnTo>
                  <a:pt x="618" y="2270"/>
                </a:lnTo>
                <a:lnTo>
                  <a:pt x="618" y="2346"/>
                </a:lnTo>
                <a:lnTo>
                  <a:pt x="614" y="2438"/>
                </a:lnTo>
                <a:lnTo>
                  <a:pt x="610" y="2544"/>
                </a:lnTo>
                <a:lnTo>
                  <a:pt x="601" y="2667"/>
                </a:lnTo>
                <a:lnTo>
                  <a:pt x="601" y="2667"/>
                </a:lnTo>
                <a:close/>
                <a:moveTo>
                  <a:pt x="737" y="1335"/>
                </a:moveTo>
                <a:lnTo>
                  <a:pt x="737" y="1335"/>
                </a:lnTo>
                <a:lnTo>
                  <a:pt x="765" y="1340"/>
                </a:lnTo>
                <a:lnTo>
                  <a:pt x="791" y="1348"/>
                </a:lnTo>
                <a:lnTo>
                  <a:pt x="814" y="1355"/>
                </a:lnTo>
                <a:lnTo>
                  <a:pt x="834" y="1365"/>
                </a:lnTo>
                <a:lnTo>
                  <a:pt x="851" y="1372"/>
                </a:lnTo>
                <a:lnTo>
                  <a:pt x="868" y="1381"/>
                </a:lnTo>
                <a:lnTo>
                  <a:pt x="881" y="1393"/>
                </a:lnTo>
                <a:lnTo>
                  <a:pt x="892" y="1402"/>
                </a:lnTo>
                <a:lnTo>
                  <a:pt x="907" y="1419"/>
                </a:lnTo>
                <a:lnTo>
                  <a:pt x="918" y="1434"/>
                </a:lnTo>
                <a:lnTo>
                  <a:pt x="924" y="1443"/>
                </a:lnTo>
                <a:lnTo>
                  <a:pt x="926" y="1447"/>
                </a:lnTo>
                <a:lnTo>
                  <a:pt x="926" y="1447"/>
                </a:lnTo>
                <a:lnTo>
                  <a:pt x="929" y="1460"/>
                </a:lnTo>
                <a:lnTo>
                  <a:pt x="933" y="1473"/>
                </a:lnTo>
                <a:lnTo>
                  <a:pt x="935" y="1484"/>
                </a:lnTo>
                <a:lnTo>
                  <a:pt x="937" y="1495"/>
                </a:lnTo>
                <a:lnTo>
                  <a:pt x="935" y="1505"/>
                </a:lnTo>
                <a:lnTo>
                  <a:pt x="935" y="1516"/>
                </a:lnTo>
                <a:lnTo>
                  <a:pt x="928" y="1534"/>
                </a:lnTo>
                <a:lnTo>
                  <a:pt x="918" y="1551"/>
                </a:lnTo>
                <a:lnTo>
                  <a:pt x="907" y="1564"/>
                </a:lnTo>
                <a:lnTo>
                  <a:pt x="892" y="1577"/>
                </a:lnTo>
                <a:lnTo>
                  <a:pt x="877" y="1589"/>
                </a:lnTo>
                <a:lnTo>
                  <a:pt x="860" y="1598"/>
                </a:lnTo>
                <a:lnTo>
                  <a:pt x="844" y="1607"/>
                </a:lnTo>
                <a:lnTo>
                  <a:pt x="814" y="1618"/>
                </a:lnTo>
                <a:lnTo>
                  <a:pt x="793" y="1624"/>
                </a:lnTo>
                <a:lnTo>
                  <a:pt x="784" y="1628"/>
                </a:lnTo>
                <a:lnTo>
                  <a:pt x="737" y="13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0000" tIns="46800" rIns="90000" bIns="46800" anchor="ctr">
            <a:normAutofit/>
          </a:bodyPr>
          <a:lstStyle/>
          <a:p>
            <a:pPr algn="ctr">
              <a:lnSpc>
                <a:spcPct val="130000"/>
              </a:lnSpc>
            </a:pPr>
            <a:endParaRPr>
              <a:latin typeface="微软雅黑" panose="020B0503020204020204" charset="-122"/>
              <a:ea typeface="微软雅黑" panose="020B0503020204020204" charset="-122"/>
            </a:endParaRPr>
          </a:p>
        </p:txBody>
      </p:sp>
      <p:sp>
        <p:nvSpPr>
          <p:cNvPr id="71" name="任意多边形 70"/>
          <p:cNvSpPr/>
          <p:nvPr>
            <p:custDataLst>
              <p:tags r:id="rId11"/>
            </p:custDataLst>
          </p:nvPr>
        </p:nvSpPr>
        <p:spPr bwMode="auto">
          <a:xfrm rot="240000">
            <a:off x="8618514" y="5848835"/>
            <a:ext cx="258680" cy="497743"/>
          </a:xfrm>
          <a:custGeom>
            <a:avLst/>
            <a:gdLst>
              <a:gd name="T0" fmla="*/ 1168 w 1256"/>
              <a:gd name="T1" fmla="*/ 347 h 2991"/>
              <a:gd name="T2" fmla="*/ 907 w 1256"/>
              <a:gd name="T3" fmla="*/ 61 h 2991"/>
              <a:gd name="T4" fmla="*/ 562 w 1256"/>
              <a:gd name="T5" fmla="*/ 5 h 2991"/>
              <a:gd name="T6" fmla="*/ 222 w 1256"/>
              <a:gd name="T7" fmla="*/ 179 h 2991"/>
              <a:gd name="T8" fmla="*/ 47 w 1256"/>
              <a:gd name="T9" fmla="*/ 524 h 2991"/>
              <a:gd name="T10" fmla="*/ 39 w 1256"/>
              <a:gd name="T11" fmla="*/ 860 h 2991"/>
              <a:gd name="T12" fmla="*/ 54 w 1256"/>
              <a:gd name="T13" fmla="*/ 1151 h 2991"/>
              <a:gd name="T14" fmla="*/ 15 w 1256"/>
              <a:gd name="T15" fmla="*/ 1508 h 2991"/>
              <a:gd name="T16" fmla="*/ 183 w 1256"/>
              <a:gd name="T17" fmla="*/ 1638 h 2991"/>
              <a:gd name="T18" fmla="*/ 295 w 1256"/>
              <a:gd name="T19" fmla="*/ 1717 h 2991"/>
              <a:gd name="T20" fmla="*/ 125 w 1256"/>
              <a:gd name="T21" fmla="*/ 2661 h 2991"/>
              <a:gd name="T22" fmla="*/ 47 w 1256"/>
              <a:gd name="T23" fmla="*/ 2881 h 2991"/>
              <a:gd name="T24" fmla="*/ 338 w 1256"/>
              <a:gd name="T25" fmla="*/ 2991 h 2991"/>
              <a:gd name="T26" fmla="*/ 605 w 1256"/>
              <a:gd name="T27" fmla="*/ 2870 h 2991"/>
              <a:gd name="T28" fmla="*/ 717 w 1256"/>
              <a:gd name="T29" fmla="*/ 2960 h 2991"/>
              <a:gd name="T30" fmla="*/ 1135 w 1256"/>
              <a:gd name="T31" fmla="*/ 2948 h 2991"/>
              <a:gd name="T32" fmla="*/ 1149 w 1256"/>
              <a:gd name="T33" fmla="*/ 2715 h 2991"/>
              <a:gd name="T34" fmla="*/ 896 w 1256"/>
              <a:gd name="T35" fmla="*/ 1987 h 2991"/>
              <a:gd name="T36" fmla="*/ 1148 w 1256"/>
              <a:gd name="T37" fmla="*/ 1814 h 2991"/>
              <a:gd name="T38" fmla="*/ 1256 w 1256"/>
              <a:gd name="T39" fmla="*/ 1545 h 2991"/>
              <a:gd name="T40" fmla="*/ 1034 w 1256"/>
              <a:gd name="T41" fmla="*/ 1183 h 2991"/>
              <a:gd name="T42" fmla="*/ 1082 w 1256"/>
              <a:gd name="T43" fmla="*/ 995 h 2991"/>
              <a:gd name="T44" fmla="*/ 1228 w 1256"/>
              <a:gd name="T45" fmla="*/ 694 h 2991"/>
              <a:gd name="T46" fmla="*/ 659 w 1256"/>
              <a:gd name="T47" fmla="*/ 1077 h 2991"/>
              <a:gd name="T48" fmla="*/ 692 w 1256"/>
              <a:gd name="T49" fmla="*/ 1168 h 2991"/>
              <a:gd name="T50" fmla="*/ 1036 w 1256"/>
              <a:gd name="T51" fmla="*/ 1291 h 2991"/>
              <a:gd name="T52" fmla="*/ 1170 w 1256"/>
              <a:gd name="T53" fmla="*/ 1582 h 2991"/>
              <a:gd name="T54" fmla="*/ 896 w 1256"/>
              <a:gd name="T55" fmla="*/ 1868 h 2991"/>
              <a:gd name="T56" fmla="*/ 812 w 1256"/>
              <a:gd name="T57" fmla="*/ 1991 h 2991"/>
              <a:gd name="T58" fmla="*/ 950 w 1256"/>
              <a:gd name="T59" fmla="*/ 2683 h 2991"/>
              <a:gd name="T60" fmla="*/ 1095 w 1256"/>
              <a:gd name="T61" fmla="*/ 2838 h 2991"/>
              <a:gd name="T62" fmla="*/ 789 w 1256"/>
              <a:gd name="T63" fmla="*/ 2889 h 2991"/>
              <a:gd name="T64" fmla="*/ 681 w 1256"/>
              <a:gd name="T65" fmla="*/ 2726 h 2991"/>
              <a:gd name="T66" fmla="*/ 677 w 1256"/>
              <a:gd name="T67" fmla="*/ 2073 h 2991"/>
              <a:gd name="T68" fmla="*/ 575 w 1256"/>
              <a:gd name="T69" fmla="*/ 2000 h 2991"/>
              <a:gd name="T70" fmla="*/ 498 w 1256"/>
              <a:gd name="T71" fmla="*/ 2542 h 2991"/>
              <a:gd name="T72" fmla="*/ 500 w 1256"/>
              <a:gd name="T73" fmla="*/ 2892 h 2991"/>
              <a:gd name="T74" fmla="*/ 131 w 1256"/>
              <a:gd name="T75" fmla="*/ 2864 h 2991"/>
              <a:gd name="T76" fmla="*/ 237 w 1256"/>
              <a:gd name="T77" fmla="*/ 2708 h 2991"/>
              <a:gd name="T78" fmla="*/ 360 w 1256"/>
              <a:gd name="T79" fmla="*/ 2667 h 2991"/>
              <a:gd name="T80" fmla="*/ 429 w 1256"/>
              <a:gd name="T81" fmla="*/ 1403 h 2991"/>
              <a:gd name="T82" fmla="*/ 567 w 1256"/>
              <a:gd name="T83" fmla="*/ 1116 h 2991"/>
              <a:gd name="T84" fmla="*/ 504 w 1256"/>
              <a:gd name="T85" fmla="*/ 983 h 2991"/>
              <a:gd name="T86" fmla="*/ 308 w 1256"/>
              <a:gd name="T87" fmla="*/ 750 h 2991"/>
              <a:gd name="T88" fmla="*/ 123 w 1256"/>
              <a:gd name="T89" fmla="*/ 616 h 2991"/>
              <a:gd name="T90" fmla="*/ 297 w 1256"/>
              <a:gd name="T91" fmla="*/ 222 h 2991"/>
              <a:gd name="T92" fmla="*/ 674 w 1256"/>
              <a:gd name="T93" fmla="*/ 84 h 2991"/>
              <a:gd name="T94" fmla="*/ 972 w 1256"/>
              <a:gd name="T95" fmla="*/ 213 h 2991"/>
              <a:gd name="T96" fmla="*/ 1133 w 1256"/>
              <a:gd name="T97" fmla="*/ 506 h 2991"/>
              <a:gd name="T98" fmla="*/ 1110 w 1256"/>
              <a:gd name="T99" fmla="*/ 815 h 2991"/>
              <a:gd name="T100" fmla="*/ 899 w 1256"/>
              <a:gd name="T101" fmla="*/ 1004 h 2991"/>
              <a:gd name="T102" fmla="*/ 282 w 1256"/>
              <a:gd name="T103" fmla="*/ 1498 h 2991"/>
              <a:gd name="T104" fmla="*/ 136 w 1256"/>
              <a:gd name="T105" fmla="*/ 1538 h 2991"/>
              <a:gd name="T106" fmla="*/ 105 w 1256"/>
              <a:gd name="T107" fmla="*/ 1364 h 2991"/>
              <a:gd name="T108" fmla="*/ 101 w 1256"/>
              <a:gd name="T109" fmla="*/ 1073 h 2991"/>
              <a:gd name="T110" fmla="*/ 134 w 1256"/>
              <a:gd name="T111" fmla="*/ 875 h 2991"/>
              <a:gd name="T112" fmla="*/ 308 w 1256"/>
              <a:gd name="T113" fmla="*/ 838 h 2991"/>
              <a:gd name="T114" fmla="*/ 418 w 1256"/>
              <a:gd name="T115" fmla="*/ 1015 h 2991"/>
              <a:gd name="T116" fmla="*/ 313 w 1256"/>
              <a:gd name="T117" fmla="*/ 1153 h 2991"/>
              <a:gd name="T118" fmla="*/ 427 w 1256"/>
              <a:gd name="T119" fmla="*/ 1176 h 2991"/>
              <a:gd name="T120" fmla="*/ 593 w 1256"/>
              <a:gd name="T121" fmla="*/ 2670 h 2991"/>
              <a:gd name="T122" fmla="*/ 610 w 1256"/>
              <a:gd name="T123" fmla="*/ 2381 h 2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6" h="2991">
                <a:moveTo>
                  <a:pt x="1228" y="694"/>
                </a:moveTo>
                <a:lnTo>
                  <a:pt x="1228" y="694"/>
                </a:lnTo>
                <a:lnTo>
                  <a:pt x="1230" y="664"/>
                </a:lnTo>
                <a:lnTo>
                  <a:pt x="1230" y="634"/>
                </a:lnTo>
                <a:lnTo>
                  <a:pt x="1230" y="605"/>
                </a:lnTo>
                <a:lnTo>
                  <a:pt x="1228" y="575"/>
                </a:lnTo>
                <a:lnTo>
                  <a:pt x="1226" y="547"/>
                </a:lnTo>
                <a:lnTo>
                  <a:pt x="1220" y="517"/>
                </a:lnTo>
                <a:lnTo>
                  <a:pt x="1215" y="487"/>
                </a:lnTo>
                <a:lnTo>
                  <a:pt x="1209" y="459"/>
                </a:lnTo>
                <a:lnTo>
                  <a:pt x="1200" y="431"/>
                </a:lnTo>
                <a:lnTo>
                  <a:pt x="1190" y="401"/>
                </a:lnTo>
                <a:lnTo>
                  <a:pt x="1181" y="375"/>
                </a:lnTo>
                <a:lnTo>
                  <a:pt x="1168" y="347"/>
                </a:lnTo>
                <a:lnTo>
                  <a:pt x="1155" y="321"/>
                </a:lnTo>
                <a:lnTo>
                  <a:pt x="1142" y="295"/>
                </a:lnTo>
                <a:lnTo>
                  <a:pt x="1127" y="269"/>
                </a:lnTo>
                <a:lnTo>
                  <a:pt x="1110" y="244"/>
                </a:lnTo>
                <a:lnTo>
                  <a:pt x="1110" y="244"/>
                </a:lnTo>
                <a:lnTo>
                  <a:pt x="1092" y="218"/>
                </a:lnTo>
                <a:lnTo>
                  <a:pt x="1071" y="194"/>
                </a:lnTo>
                <a:lnTo>
                  <a:pt x="1051" y="172"/>
                </a:lnTo>
                <a:lnTo>
                  <a:pt x="1030" y="149"/>
                </a:lnTo>
                <a:lnTo>
                  <a:pt x="1006" y="131"/>
                </a:lnTo>
                <a:lnTo>
                  <a:pt x="983" y="110"/>
                </a:lnTo>
                <a:lnTo>
                  <a:pt x="959" y="93"/>
                </a:lnTo>
                <a:lnTo>
                  <a:pt x="933" y="76"/>
                </a:lnTo>
                <a:lnTo>
                  <a:pt x="907" y="61"/>
                </a:lnTo>
                <a:lnTo>
                  <a:pt x="881" y="48"/>
                </a:lnTo>
                <a:lnTo>
                  <a:pt x="853" y="37"/>
                </a:lnTo>
                <a:lnTo>
                  <a:pt x="825" y="28"/>
                </a:lnTo>
                <a:lnTo>
                  <a:pt x="797" y="19"/>
                </a:lnTo>
                <a:lnTo>
                  <a:pt x="767" y="11"/>
                </a:lnTo>
                <a:lnTo>
                  <a:pt x="737" y="5"/>
                </a:lnTo>
                <a:lnTo>
                  <a:pt x="707" y="2"/>
                </a:lnTo>
                <a:lnTo>
                  <a:pt x="707" y="2"/>
                </a:lnTo>
                <a:lnTo>
                  <a:pt x="677" y="0"/>
                </a:lnTo>
                <a:lnTo>
                  <a:pt x="648" y="0"/>
                </a:lnTo>
                <a:lnTo>
                  <a:pt x="648" y="0"/>
                </a:lnTo>
                <a:lnTo>
                  <a:pt x="620" y="0"/>
                </a:lnTo>
                <a:lnTo>
                  <a:pt x="590" y="2"/>
                </a:lnTo>
                <a:lnTo>
                  <a:pt x="562" y="5"/>
                </a:lnTo>
                <a:lnTo>
                  <a:pt x="534" y="11"/>
                </a:lnTo>
                <a:lnTo>
                  <a:pt x="508" y="17"/>
                </a:lnTo>
                <a:lnTo>
                  <a:pt x="480" y="24"/>
                </a:lnTo>
                <a:lnTo>
                  <a:pt x="453" y="32"/>
                </a:lnTo>
                <a:lnTo>
                  <a:pt x="427" y="43"/>
                </a:lnTo>
                <a:lnTo>
                  <a:pt x="401" y="54"/>
                </a:lnTo>
                <a:lnTo>
                  <a:pt x="377" y="65"/>
                </a:lnTo>
                <a:lnTo>
                  <a:pt x="353" y="78"/>
                </a:lnTo>
                <a:lnTo>
                  <a:pt x="328" y="93"/>
                </a:lnTo>
                <a:lnTo>
                  <a:pt x="306" y="108"/>
                </a:lnTo>
                <a:lnTo>
                  <a:pt x="284" y="125"/>
                </a:lnTo>
                <a:lnTo>
                  <a:pt x="261" y="142"/>
                </a:lnTo>
                <a:lnTo>
                  <a:pt x="241" y="160"/>
                </a:lnTo>
                <a:lnTo>
                  <a:pt x="222" y="179"/>
                </a:lnTo>
                <a:lnTo>
                  <a:pt x="202" y="200"/>
                </a:lnTo>
                <a:lnTo>
                  <a:pt x="185" y="220"/>
                </a:lnTo>
                <a:lnTo>
                  <a:pt x="166" y="242"/>
                </a:lnTo>
                <a:lnTo>
                  <a:pt x="149" y="265"/>
                </a:lnTo>
                <a:lnTo>
                  <a:pt x="134" y="287"/>
                </a:lnTo>
                <a:lnTo>
                  <a:pt x="119" y="312"/>
                </a:lnTo>
                <a:lnTo>
                  <a:pt x="106" y="336"/>
                </a:lnTo>
                <a:lnTo>
                  <a:pt x="95" y="362"/>
                </a:lnTo>
                <a:lnTo>
                  <a:pt x="84" y="388"/>
                </a:lnTo>
                <a:lnTo>
                  <a:pt x="73" y="414"/>
                </a:lnTo>
                <a:lnTo>
                  <a:pt x="65" y="440"/>
                </a:lnTo>
                <a:lnTo>
                  <a:pt x="58" y="468"/>
                </a:lnTo>
                <a:lnTo>
                  <a:pt x="50" y="496"/>
                </a:lnTo>
                <a:lnTo>
                  <a:pt x="47" y="524"/>
                </a:lnTo>
                <a:lnTo>
                  <a:pt x="43" y="554"/>
                </a:lnTo>
                <a:lnTo>
                  <a:pt x="43" y="554"/>
                </a:lnTo>
                <a:lnTo>
                  <a:pt x="39" y="588"/>
                </a:lnTo>
                <a:lnTo>
                  <a:pt x="39" y="623"/>
                </a:lnTo>
                <a:lnTo>
                  <a:pt x="41" y="655"/>
                </a:lnTo>
                <a:lnTo>
                  <a:pt x="47" y="687"/>
                </a:lnTo>
                <a:lnTo>
                  <a:pt x="52" y="718"/>
                </a:lnTo>
                <a:lnTo>
                  <a:pt x="62" y="750"/>
                </a:lnTo>
                <a:lnTo>
                  <a:pt x="71" y="780"/>
                </a:lnTo>
                <a:lnTo>
                  <a:pt x="84" y="808"/>
                </a:lnTo>
                <a:lnTo>
                  <a:pt x="84" y="808"/>
                </a:lnTo>
                <a:lnTo>
                  <a:pt x="67" y="825"/>
                </a:lnTo>
                <a:lnTo>
                  <a:pt x="52" y="842"/>
                </a:lnTo>
                <a:lnTo>
                  <a:pt x="39" y="860"/>
                </a:lnTo>
                <a:lnTo>
                  <a:pt x="28" y="879"/>
                </a:lnTo>
                <a:lnTo>
                  <a:pt x="19" y="899"/>
                </a:lnTo>
                <a:lnTo>
                  <a:pt x="11" y="922"/>
                </a:lnTo>
                <a:lnTo>
                  <a:pt x="6" y="944"/>
                </a:lnTo>
                <a:lnTo>
                  <a:pt x="2" y="967"/>
                </a:lnTo>
                <a:lnTo>
                  <a:pt x="2" y="967"/>
                </a:lnTo>
                <a:lnTo>
                  <a:pt x="0" y="991"/>
                </a:lnTo>
                <a:lnTo>
                  <a:pt x="0" y="1017"/>
                </a:lnTo>
                <a:lnTo>
                  <a:pt x="4" y="1041"/>
                </a:lnTo>
                <a:lnTo>
                  <a:pt x="9" y="1064"/>
                </a:lnTo>
                <a:lnTo>
                  <a:pt x="17" y="1088"/>
                </a:lnTo>
                <a:lnTo>
                  <a:pt x="26" y="1110"/>
                </a:lnTo>
                <a:lnTo>
                  <a:pt x="39" y="1131"/>
                </a:lnTo>
                <a:lnTo>
                  <a:pt x="54" y="1151"/>
                </a:lnTo>
                <a:lnTo>
                  <a:pt x="54" y="1151"/>
                </a:lnTo>
                <a:lnTo>
                  <a:pt x="73" y="1174"/>
                </a:lnTo>
                <a:lnTo>
                  <a:pt x="73" y="1174"/>
                </a:lnTo>
                <a:lnTo>
                  <a:pt x="50" y="1248"/>
                </a:lnTo>
                <a:lnTo>
                  <a:pt x="50" y="1248"/>
                </a:lnTo>
                <a:lnTo>
                  <a:pt x="24" y="1340"/>
                </a:lnTo>
                <a:lnTo>
                  <a:pt x="24" y="1340"/>
                </a:lnTo>
                <a:lnTo>
                  <a:pt x="19" y="1357"/>
                </a:lnTo>
                <a:lnTo>
                  <a:pt x="13" y="1377"/>
                </a:lnTo>
                <a:lnTo>
                  <a:pt x="9" y="1403"/>
                </a:lnTo>
                <a:lnTo>
                  <a:pt x="7" y="1431"/>
                </a:lnTo>
                <a:lnTo>
                  <a:pt x="7" y="1461"/>
                </a:lnTo>
                <a:lnTo>
                  <a:pt x="11" y="1493"/>
                </a:lnTo>
                <a:lnTo>
                  <a:pt x="15" y="1508"/>
                </a:lnTo>
                <a:lnTo>
                  <a:pt x="21" y="1523"/>
                </a:lnTo>
                <a:lnTo>
                  <a:pt x="28" y="1539"/>
                </a:lnTo>
                <a:lnTo>
                  <a:pt x="35" y="1554"/>
                </a:lnTo>
                <a:lnTo>
                  <a:pt x="35" y="1554"/>
                </a:lnTo>
                <a:lnTo>
                  <a:pt x="47" y="1569"/>
                </a:lnTo>
                <a:lnTo>
                  <a:pt x="58" y="1584"/>
                </a:lnTo>
                <a:lnTo>
                  <a:pt x="73" y="1595"/>
                </a:lnTo>
                <a:lnTo>
                  <a:pt x="88" y="1607"/>
                </a:lnTo>
                <a:lnTo>
                  <a:pt x="105" y="1618"/>
                </a:lnTo>
                <a:lnTo>
                  <a:pt x="123" y="1625"/>
                </a:lnTo>
                <a:lnTo>
                  <a:pt x="142" y="1631"/>
                </a:lnTo>
                <a:lnTo>
                  <a:pt x="164" y="1637"/>
                </a:lnTo>
                <a:lnTo>
                  <a:pt x="164" y="1637"/>
                </a:lnTo>
                <a:lnTo>
                  <a:pt x="183" y="1638"/>
                </a:lnTo>
                <a:lnTo>
                  <a:pt x="202" y="1640"/>
                </a:lnTo>
                <a:lnTo>
                  <a:pt x="202" y="1640"/>
                </a:lnTo>
                <a:lnTo>
                  <a:pt x="202" y="1640"/>
                </a:lnTo>
                <a:lnTo>
                  <a:pt x="216" y="1640"/>
                </a:lnTo>
                <a:lnTo>
                  <a:pt x="231" y="1638"/>
                </a:lnTo>
                <a:lnTo>
                  <a:pt x="246" y="1635"/>
                </a:lnTo>
                <a:lnTo>
                  <a:pt x="259" y="1631"/>
                </a:lnTo>
                <a:lnTo>
                  <a:pt x="272" y="1625"/>
                </a:lnTo>
                <a:lnTo>
                  <a:pt x="286" y="1618"/>
                </a:lnTo>
                <a:lnTo>
                  <a:pt x="297" y="1610"/>
                </a:lnTo>
                <a:lnTo>
                  <a:pt x="308" y="1601"/>
                </a:lnTo>
                <a:lnTo>
                  <a:pt x="308" y="1601"/>
                </a:lnTo>
                <a:lnTo>
                  <a:pt x="300" y="1661"/>
                </a:lnTo>
                <a:lnTo>
                  <a:pt x="295" y="1717"/>
                </a:lnTo>
                <a:lnTo>
                  <a:pt x="289" y="1814"/>
                </a:lnTo>
                <a:lnTo>
                  <a:pt x="287" y="1883"/>
                </a:lnTo>
                <a:lnTo>
                  <a:pt x="286" y="1913"/>
                </a:lnTo>
                <a:lnTo>
                  <a:pt x="286" y="1913"/>
                </a:lnTo>
                <a:lnTo>
                  <a:pt x="282" y="2105"/>
                </a:lnTo>
                <a:lnTo>
                  <a:pt x="280" y="2308"/>
                </a:lnTo>
                <a:lnTo>
                  <a:pt x="276" y="2618"/>
                </a:lnTo>
                <a:lnTo>
                  <a:pt x="276" y="2618"/>
                </a:lnTo>
                <a:lnTo>
                  <a:pt x="250" y="2622"/>
                </a:lnTo>
                <a:lnTo>
                  <a:pt x="220" y="2626"/>
                </a:lnTo>
                <a:lnTo>
                  <a:pt x="187" y="2635"/>
                </a:lnTo>
                <a:lnTo>
                  <a:pt x="155" y="2646"/>
                </a:lnTo>
                <a:lnTo>
                  <a:pt x="140" y="2652"/>
                </a:lnTo>
                <a:lnTo>
                  <a:pt x="125" y="2661"/>
                </a:lnTo>
                <a:lnTo>
                  <a:pt x="110" y="2670"/>
                </a:lnTo>
                <a:lnTo>
                  <a:pt x="97" y="2680"/>
                </a:lnTo>
                <a:lnTo>
                  <a:pt x="84" y="2691"/>
                </a:lnTo>
                <a:lnTo>
                  <a:pt x="75" y="2704"/>
                </a:lnTo>
                <a:lnTo>
                  <a:pt x="65" y="2719"/>
                </a:lnTo>
                <a:lnTo>
                  <a:pt x="58" y="2734"/>
                </a:lnTo>
                <a:lnTo>
                  <a:pt x="58" y="2734"/>
                </a:lnTo>
                <a:lnTo>
                  <a:pt x="50" y="2754"/>
                </a:lnTo>
                <a:lnTo>
                  <a:pt x="45" y="2773"/>
                </a:lnTo>
                <a:lnTo>
                  <a:pt x="41" y="2790"/>
                </a:lnTo>
                <a:lnTo>
                  <a:pt x="39" y="2805"/>
                </a:lnTo>
                <a:lnTo>
                  <a:pt x="37" y="2835"/>
                </a:lnTo>
                <a:lnTo>
                  <a:pt x="41" y="2859"/>
                </a:lnTo>
                <a:lnTo>
                  <a:pt x="47" y="2881"/>
                </a:lnTo>
                <a:lnTo>
                  <a:pt x="54" y="2900"/>
                </a:lnTo>
                <a:lnTo>
                  <a:pt x="62" y="2917"/>
                </a:lnTo>
                <a:lnTo>
                  <a:pt x="71" y="2932"/>
                </a:lnTo>
                <a:lnTo>
                  <a:pt x="75" y="2937"/>
                </a:lnTo>
                <a:lnTo>
                  <a:pt x="75" y="2937"/>
                </a:lnTo>
                <a:lnTo>
                  <a:pt x="80" y="2945"/>
                </a:lnTo>
                <a:lnTo>
                  <a:pt x="88" y="2952"/>
                </a:lnTo>
                <a:lnTo>
                  <a:pt x="101" y="2962"/>
                </a:lnTo>
                <a:lnTo>
                  <a:pt x="123" y="2969"/>
                </a:lnTo>
                <a:lnTo>
                  <a:pt x="155" y="2978"/>
                </a:lnTo>
                <a:lnTo>
                  <a:pt x="202" y="2984"/>
                </a:lnTo>
                <a:lnTo>
                  <a:pt x="261" y="2990"/>
                </a:lnTo>
                <a:lnTo>
                  <a:pt x="338" y="2991"/>
                </a:lnTo>
                <a:lnTo>
                  <a:pt x="338" y="2991"/>
                </a:lnTo>
                <a:lnTo>
                  <a:pt x="379" y="2991"/>
                </a:lnTo>
                <a:lnTo>
                  <a:pt x="429" y="2988"/>
                </a:lnTo>
                <a:lnTo>
                  <a:pt x="457" y="2986"/>
                </a:lnTo>
                <a:lnTo>
                  <a:pt x="483" y="2982"/>
                </a:lnTo>
                <a:lnTo>
                  <a:pt x="508" y="2976"/>
                </a:lnTo>
                <a:lnTo>
                  <a:pt x="528" y="2971"/>
                </a:lnTo>
                <a:lnTo>
                  <a:pt x="528" y="2971"/>
                </a:lnTo>
                <a:lnTo>
                  <a:pt x="547" y="2963"/>
                </a:lnTo>
                <a:lnTo>
                  <a:pt x="562" y="2952"/>
                </a:lnTo>
                <a:lnTo>
                  <a:pt x="573" y="2939"/>
                </a:lnTo>
                <a:lnTo>
                  <a:pt x="584" y="2926"/>
                </a:lnTo>
                <a:lnTo>
                  <a:pt x="593" y="2909"/>
                </a:lnTo>
                <a:lnTo>
                  <a:pt x="599" y="2891"/>
                </a:lnTo>
                <a:lnTo>
                  <a:pt x="605" y="2870"/>
                </a:lnTo>
                <a:lnTo>
                  <a:pt x="608" y="2850"/>
                </a:lnTo>
                <a:lnTo>
                  <a:pt x="608" y="2850"/>
                </a:lnTo>
                <a:lnTo>
                  <a:pt x="612" y="2864"/>
                </a:lnTo>
                <a:lnTo>
                  <a:pt x="618" y="2879"/>
                </a:lnTo>
                <a:lnTo>
                  <a:pt x="625" y="2892"/>
                </a:lnTo>
                <a:lnTo>
                  <a:pt x="633" y="2906"/>
                </a:lnTo>
                <a:lnTo>
                  <a:pt x="633" y="2906"/>
                </a:lnTo>
                <a:lnTo>
                  <a:pt x="642" y="2917"/>
                </a:lnTo>
                <a:lnTo>
                  <a:pt x="653" y="2928"/>
                </a:lnTo>
                <a:lnTo>
                  <a:pt x="664" y="2937"/>
                </a:lnTo>
                <a:lnTo>
                  <a:pt x="675" y="2945"/>
                </a:lnTo>
                <a:lnTo>
                  <a:pt x="689" y="2950"/>
                </a:lnTo>
                <a:lnTo>
                  <a:pt x="702" y="2956"/>
                </a:lnTo>
                <a:lnTo>
                  <a:pt x="717" y="2960"/>
                </a:lnTo>
                <a:lnTo>
                  <a:pt x="731" y="2963"/>
                </a:lnTo>
                <a:lnTo>
                  <a:pt x="731" y="2963"/>
                </a:lnTo>
                <a:lnTo>
                  <a:pt x="780" y="2969"/>
                </a:lnTo>
                <a:lnTo>
                  <a:pt x="830" y="2973"/>
                </a:lnTo>
                <a:lnTo>
                  <a:pt x="883" y="2975"/>
                </a:lnTo>
                <a:lnTo>
                  <a:pt x="937" y="2976"/>
                </a:lnTo>
                <a:lnTo>
                  <a:pt x="937" y="2976"/>
                </a:lnTo>
                <a:lnTo>
                  <a:pt x="937" y="2976"/>
                </a:lnTo>
                <a:lnTo>
                  <a:pt x="991" y="2975"/>
                </a:lnTo>
                <a:lnTo>
                  <a:pt x="1047" y="2971"/>
                </a:lnTo>
                <a:lnTo>
                  <a:pt x="1073" y="2969"/>
                </a:lnTo>
                <a:lnTo>
                  <a:pt x="1097" y="2963"/>
                </a:lnTo>
                <a:lnTo>
                  <a:pt x="1118" y="2958"/>
                </a:lnTo>
                <a:lnTo>
                  <a:pt x="1135" y="2948"/>
                </a:lnTo>
                <a:lnTo>
                  <a:pt x="1135" y="2948"/>
                </a:lnTo>
                <a:lnTo>
                  <a:pt x="1142" y="2943"/>
                </a:lnTo>
                <a:lnTo>
                  <a:pt x="1148" y="2937"/>
                </a:lnTo>
                <a:lnTo>
                  <a:pt x="1155" y="2928"/>
                </a:lnTo>
                <a:lnTo>
                  <a:pt x="1161" y="2919"/>
                </a:lnTo>
                <a:lnTo>
                  <a:pt x="1170" y="2898"/>
                </a:lnTo>
                <a:lnTo>
                  <a:pt x="1176" y="2874"/>
                </a:lnTo>
                <a:lnTo>
                  <a:pt x="1179" y="2850"/>
                </a:lnTo>
                <a:lnTo>
                  <a:pt x="1179" y="2822"/>
                </a:lnTo>
                <a:lnTo>
                  <a:pt x="1177" y="2794"/>
                </a:lnTo>
                <a:lnTo>
                  <a:pt x="1170" y="2766"/>
                </a:lnTo>
                <a:lnTo>
                  <a:pt x="1170" y="2766"/>
                </a:lnTo>
                <a:lnTo>
                  <a:pt x="1162" y="2741"/>
                </a:lnTo>
                <a:lnTo>
                  <a:pt x="1149" y="2715"/>
                </a:lnTo>
                <a:lnTo>
                  <a:pt x="1140" y="2700"/>
                </a:lnTo>
                <a:lnTo>
                  <a:pt x="1131" y="2687"/>
                </a:lnTo>
                <a:lnTo>
                  <a:pt x="1118" y="2674"/>
                </a:lnTo>
                <a:lnTo>
                  <a:pt x="1105" y="2661"/>
                </a:lnTo>
                <a:lnTo>
                  <a:pt x="1090" y="2650"/>
                </a:lnTo>
                <a:lnTo>
                  <a:pt x="1071" y="2637"/>
                </a:lnTo>
                <a:lnTo>
                  <a:pt x="1052" y="2627"/>
                </a:lnTo>
                <a:lnTo>
                  <a:pt x="1030" y="2618"/>
                </a:lnTo>
                <a:lnTo>
                  <a:pt x="1006" y="2609"/>
                </a:lnTo>
                <a:lnTo>
                  <a:pt x="980" y="2601"/>
                </a:lnTo>
                <a:lnTo>
                  <a:pt x="950" y="2598"/>
                </a:lnTo>
                <a:lnTo>
                  <a:pt x="916" y="2594"/>
                </a:lnTo>
                <a:lnTo>
                  <a:pt x="916" y="2594"/>
                </a:lnTo>
                <a:lnTo>
                  <a:pt x="896" y="1987"/>
                </a:lnTo>
                <a:lnTo>
                  <a:pt x="896" y="1987"/>
                </a:lnTo>
                <a:lnTo>
                  <a:pt x="896" y="1954"/>
                </a:lnTo>
                <a:lnTo>
                  <a:pt x="896" y="1954"/>
                </a:lnTo>
                <a:lnTo>
                  <a:pt x="924" y="1946"/>
                </a:lnTo>
                <a:lnTo>
                  <a:pt x="954" y="1937"/>
                </a:lnTo>
                <a:lnTo>
                  <a:pt x="983" y="1926"/>
                </a:lnTo>
                <a:lnTo>
                  <a:pt x="1011" y="1913"/>
                </a:lnTo>
                <a:lnTo>
                  <a:pt x="1039" y="1898"/>
                </a:lnTo>
                <a:lnTo>
                  <a:pt x="1065" y="1881"/>
                </a:lnTo>
                <a:lnTo>
                  <a:pt x="1092" y="1862"/>
                </a:lnTo>
                <a:lnTo>
                  <a:pt x="1114" y="1844"/>
                </a:lnTo>
                <a:lnTo>
                  <a:pt x="1114" y="1844"/>
                </a:lnTo>
                <a:lnTo>
                  <a:pt x="1131" y="1829"/>
                </a:lnTo>
                <a:lnTo>
                  <a:pt x="1148" y="1814"/>
                </a:lnTo>
                <a:lnTo>
                  <a:pt x="1162" y="1797"/>
                </a:lnTo>
                <a:lnTo>
                  <a:pt x="1176" y="1780"/>
                </a:lnTo>
                <a:lnTo>
                  <a:pt x="1189" y="1763"/>
                </a:lnTo>
                <a:lnTo>
                  <a:pt x="1200" y="1745"/>
                </a:lnTo>
                <a:lnTo>
                  <a:pt x="1211" y="1728"/>
                </a:lnTo>
                <a:lnTo>
                  <a:pt x="1220" y="1709"/>
                </a:lnTo>
                <a:lnTo>
                  <a:pt x="1228" y="1689"/>
                </a:lnTo>
                <a:lnTo>
                  <a:pt x="1235" y="1670"/>
                </a:lnTo>
                <a:lnTo>
                  <a:pt x="1241" y="1650"/>
                </a:lnTo>
                <a:lnTo>
                  <a:pt x="1246" y="1629"/>
                </a:lnTo>
                <a:lnTo>
                  <a:pt x="1250" y="1609"/>
                </a:lnTo>
                <a:lnTo>
                  <a:pt x="1254" y="1588"/>
                </a:lnTo>
                <a:lnTo>
                  <a:pt x="1254" y="1566"/>
                </a:lnTo>
                <a:lnTo>
                  <a:pt x="1256" y="1545"/>
                </a:lnTo>
                <a:lnTo>
                  <a:pt x="1256" y="1545"/>
                </a:lnTo>
                <a:lnTo>
                  <a:pt x="1254" y="1523"/>
                </a:lnTo>
                <a:lnTo>
                  <a:pt x="1252" y="1502"/>
                </a:lnTo>
                <a:lnTo>
                  <a:pt x="1250" y="1484"/>
                </a:lnTo>
                <a:lnTo>
                  <a:pt x="1245" y="1463"/>
                </a:lnTo>
                <a:lnTo>
                  <a:pt x="1233" y="1426"/>
                </a:lnTo>
                <a:lnTo>
                  <a:pt x="1218" y="1388"/>
                </a:lnTo>
                <a:lnTo>
                  <a:pt x="1200" y="1353"/>
                </a:lnTo>
                <a:lnTo>
                  <a:pt x="1179" y="1319"/>
                </a:lnTo>
                <a:lnTo>
                  <a:pt x="1153" y="1288"/>
                </a:lnTo>
                <a:lnTo>
                  <a:pt x="1127" y="1260"/>
                </a:lnTo>
                <a:lnTo>
                  <a:pt x="1097" y="1232"/>
                </a:lnTo>
                <a:lnTo>
                  <a:pt x="1065" y="1205"/>
                </a:lnTo>
                <a:lnTo>
                  <a:pt x="1034" y="1183"/>
                </a:lnTo>
                <a:lnTo>
                  <a:pt x="1000" y="1163"/>
                </a:lnTo>
                <a:lnTo>
                  <a:pt x="965" y="1144"/>
                </a:lnTo>
                <a:lnTo>
                  <a:pt x="929" y="1127"/>
                </a:lnTo>
                <a:lnTo>
                  <a:pt x="894" y="1112"/>
                </a:lnTo>
                <a:lnTo>
                  <a:pt x="858" y="1101"/>
                </a:lnTo>
                <a:lnTo>
                  <a:pt x="858" y="1101"/>
                </a:lnTo>
                <a:lnTo>
                  <a:pt x="903" y="1090"/>
                </a:lnTo>
                <a:lnTo>
                  <a:pt x="944" y="1077"/>
                </a:lnTo>
                <a:lnTo>
                  <a:pt x="983" y="1060"/>
                </a:lnTo>
                <a:lnTo>
                  <a:pt x="1021" y="1039"/>
                </a:lnTo>
                <a:lnTo>
                  <a:pt x="1021" y="1039"/>
                </a:lnTo>
                <a:lnTo>
                  <a:pt x="1041" y="1026"/>
                </a:lnTo>
                <a:lnTo>
                  <a:pt x="1062" y="1011"/>
                </a:lnTo>
                <a:lnTo>
                  <a:pt x="1082" y="995"/>
                </a:lnTo>
                <a:lnTo>
                  <a:pt x="1101" y="978"/>
                </a:lnTo>
                <a:lnTo>
                  <a:pt x="1118" y="959"/>
                </a:lnTo>
                <a:lnTo>
                  <a:pt x="1133" y="940"/>
                </a:lnTo>
                <a:lnTo>
                  <a:pt x="1148" y="920"/>
                </a:lnTo>
                <a:lnTo>
                  <a:pt x="1162" y="898"/>
                </a:lnTo>
                <a:lnTo>
                  <a:pt x="1176" y="875"/>
                </a:lnTo>
                <a:lnTo>
                  <a:pt x="1187" y="851"/>
                </a:lnTo>
                <a:lnTo>
                  <a:pt x="1196" y="827"/>
                </a:lnTo>
                <a:lnTo>
                  <a:pt x="1205" y="802"/>
                </a:lnTo>
                <a:lnTo>
                  <a:pt x="1213" y="776"/>
                </a:lnTo>
                <a:lnTo>
                  <a:pt x="1218" y="750"/>
                </a:lnTo>
                <a:lnTo>
                  <a:pt x="1224" y="722"/>
                </a:lnTo>
                <a:lnTo>
                  <a:pt x="1228" y="694"/>
                </a:lnTo>
                <a:lnTo>
                  <a:pt x="1228" y="694"/>
                </a:lnTo>
                <a:close/>
                <a:moveTo>
                  <a:pt x="810" y="1024"/>
                </a:moveTo>
                <a:lnTo>
                  <a:pt x="810" y="1024"/>
                </a:lnTo>
                <a:lnTo>
                  <a:pt x="797" y="1026"/>
                </a:lnTo>
                <a:lnTo>
                  <a:pt x="780" y="1026"/>
                </a:lnTo>
                <a:lnTo>
                  <a:pt x="780" y="1026"/>
                </a:lnTo>
                <a:lnTo>
                  <a:pt x="758" y="1026"/>
                </a:lnTo>
                <a:lnTo>
                  <a:pt x="733" y="1028"/>
                </a:lnTo>
                <a:lnTo>
                  <a:pt x="711" y="1034"/>
                </a:lnTo>
                <a:lnTo>
                  <a:pt x="702" y="1037"/>
                </a:lnTo>
                <a:lnTo>
                  <a:pt x="692" y="1043"/>
                </a:lnTo>
                <a:lnTo>
                  <a:pt x="692" y="1043"/>
                </a:lnTo>
                <a:lnTo>
                  <a:pt x="677" y="1054"/>
                </a:lnTo>
                <a:lnTo>
                  <a:pt x="666" y="1065"/>
                </a:lnTo>
                <a:lnTo>
                  <a:pt x="659" y="1077"/>
                </a:lnTo>
                <a:lnTo>
                  <a:pt x="655" y="1090"/>
                </a:lnTo>
                <a:lnTo>
                  <a:pt x="651" y="1101"/>
                </a:lnTo>
                <a:lnTo>
                  <a:pt x="651" y="1112"/>
                </a:lnTo>
                <a:lnTo>
                  <a:pt x="653" y="1129"/>
                </a:lnTo>
                <a:lnTo>
                  <a:pt x="653" y="1131"/>
                </a:lnTo>
                <a:lnTo>
                  <a:pt x="653" y="1131"/>
                </a:lnTo>
                <a:lnTo>
                  <a:pt x="655" y="1140"/>
                </a:lnTo>
                <a:lnTo>
                  <a:pt x="659" y="1148"/>
                </a:lnTo>
                <a:lnTo>
                  <a:pt x="664" y="1153"/>
                </a:lnTo>
                <a:lnTo>
                  <a:pt x="670" y="1161"/>
                </a:lnTo>
                <a:lnTo>
                  <a:pt x="670" y="1161"/>
                </a:lnTo>
                <a:lnTo>
                  <a:pt x="677" y="1164"/>
                </a:lnTo>
                <a:lnTo>
                  <a:pt x="685" y="1166"/>
                </a:lnTo>
                <a:lnTo>
                  <a:pt x="692" y="1168"/>
                </a:lnTo>
                <a:lnTo>
                  <a:pt x="702" y="1168"/>
                </a:lnTo>
                <a:lnTo>
                  <a:pt x="702" y="1168"/>
                </a:lnTo>
                <a:lnTo>
                  <a:pt x="730" y="1166"/>
                </a:lnTo>
                <a:lnTo>
                  <a:pt x="730" y="1166"/>
                </a:lnTo>
                <a:lnTo>
                  <a:pt x="763" y="1168"/>
                </a:lnTo>
                <a:lnTo>
                  <a:pt x="799" y="1174"/>
                </a:lnTo>
                <a:lnTo>
                  <a:pt x="834" y="1183"/>
                </a:lnTo>
                <a:lnTo>
                  <a:pt x="871" y="1194"/>
                </a:lnTo>
                <a:lnTo>
                  <a:pt x="909" y="1211"/>
                </a:lnTo>
                <a:lnTo>
                  <a:pt x="944" y="1228"/>
                </a:lnTo>
                <a:lnTo>
                  <a:pt x="980" y="1248"/>
                </a:lnTo>
                <a:lnTo>
                  <a:pt x="1013" y="1273"/>
                </a:lnTo>
                <a:lnTo>
                  <a:pt x="1013" y="1273"/>
                </a:lnTo>
                <a:lnTo>
                  <a:pt x="1036" y="1291"/>
                </a:lnTo>
                <a:lnTo>
                  <a:pt x="1062" y="1314"/>
                </a:lnTo>
                <a:lnTo>
                  <a:pt x="1088" y="1342"/>
                </a:lnTo>
                <a:lnTo>
                  <a:pt x="1114" y="1373"/>
                </a:lnTo>
                <a:lnTo>
                  <a:pt x="1125" y="1392"/>
                </a:lnTo>
                <a:lnTo>
                  <a:pt x="1136" y="1411"/>
                </a:lnTo>
                <a:lnTo>
                  <a:pt x="1146" y="1431"/>
                </a:lnTo>
                <a:lnTo>
                  <a:pt x="1155" y="1452"/>
                </a:lnTo>
                <a:lnTo>
                  <a:pt x="1161" y="1474"/>
                </a:lnTo>
                <a:lnTo>
                  <a:pt x="1166" y="1497"/>
                </a:lnTo>
                <a:lnTo>
                  <a:pt x="1170" y="1521"/>
                </a:lnTo>
                <a:lnTo>
                  <a:pt x="1172" y="1545"/>
                </a:lnTo>
                <a:lnTo>
                  <a:pt x="1172" y="1545"/>
                </a:lnTo>
                <a:lnTo>
                  <a:pt x="1170" y="1564"/>
                </a:lnTo>
                <a:lnTo>
                  <a:pt x="1170" y="1582"/>
                </a:lnTo>
                <a:lnTo>
                  <a:pt x="1166" y="1601"/>
                </a:lnTo>
                <a:lnTo>
                  <a:pt x="1162" y="1618"/>
                </a:lnTo>
                <a:lnTo>
                  <a:pt x="1153" y="1651"/>
                </a:lnTo>
                <a:lnTo>
                  <a:pt x="1138" y="1683"/>
                </a:lnTo>
                <a:lnTo>
                  <a:pt x="1121" y="1711"/>
                </a:lnTo>
                <a:lnTo>
                  <a:pt x="1103" y="1737"/>
                </a:lnTo>
                <a:lnTo>
                  <a:pt x="1080" y="1762"/>
                </a:lnTo>
                <a:lnTo>
                  <a:pt x="1056" y="1782"/>
                </a:lnTo>
                <a:lnTo>
                  <a:pt x="1030" y="1803"/>
                </a:lnTo>
                <a:lnTo>
                  <a:pt x="1004" y="1819"/>
                </a:lnTo>
                <a:lnTo>
                  <a:pt x="978" y="1834"/>
                </a:lnTo>
                <a:lnTo>
                  <a:pt x="950" y="1847"/>
                </a:lnTo>
                <a:lnTo>
                  <a:pt x="922" y="1859"/>
                </a:lnTo>
                <a:lnTo>
                  <a:pt x="896" y="1868"/>
                </a:lnTo>
                <a:lnTo>
                  <a:pt x="870" y="1874"/>
                </a:lnTo>
                <a:lnTo>
                  <a:pt x="845" y="1879"/>
                </a:lnTo>
                <a:lnTo>
                  <a:pt x="845" y="1879"/>
                </a:lnTo>
                <a:lnTo>
                  <a:pt x="836" y="1881"/>
                </a:lnTo>
                <a:lnTo>
                  <a:pt x="828" y="1885"/>
                </a:lnTo>
                <a:lnTo>
                  <a:pt x="823" y="1888"/>
                </a:lnTo>
                <a:lnTo>
                  <a:pt x="817" y="1894"/>
                </a:lnTo>
                <a:lnTo>
                  <a:pt x="814" y="1900"/>
                </a:lnTo>
                <a:lnTo>
                  <a:pt x="810" y="1907"/>
                </a:lnTo>
                <a:lnTo>
                  <a:pt x="808" y="1915"/>
                </a:lnTo>
                <a:lnTo>
                  <a:pt x="808" y="1924"/>
                </a:lnTo>
                <a:lnTo>
                  <a:pt x="808" y="1924"/>
                </a:lnTo>
                <a:lnTo>
                  <a:pt x="812" y="1991"/>
                </a:lnTo>
                <a:lnTo>
                  <a:pt x="812" y="1991"/>
                </a:lnTo>
                <a:lnTo>
                  <a:pt x="827" y="2381"/>
                </a:lnTo>
                <a:lnTo>
                  <a:pt x="834" y="2637"/>
                </a:lnTo>
                <a:lnTo>
                  <a:pt x="834" y="2637"/>
                </a:lnTo>
                <a:lnTo>
                  <a:pt x="836" y="2644"/>
                </a:lnTo>
                <a:lnTo>
                  <a:pt x="838" y="2652"/>
                </a:lnTo>
                <a:lnTo>
                  <a:pt x="842" y="2659"/>
                </a:lnTo>
                <a:lnTo>
                  <a:pt x="847" y="2665"/>
                </a:lnTo>
                <a:lnTo>
                  <a:pt x="853" y="2670"/>
                </a:lnTo>
                <a:lnTo>
                  <a:pt x="860" y="2674"/>
                </a:lnTo>
                <a:lnTo>
                  <a:pt x="868" y="2676"/>
                </a:lnTo>
                <a:lnTo>
                  <a:pt x="877" y="2676"/>
                </a:lnTo>
                <a:lnTo>
                  <a:pt x="877" y="2676"/>
                </a:lnTo>
                <a:lnTo>
                  <a:pt x="914" y="2678"/>
                </a:lnTo>
                <a:lnTo>
                  <a:pt x="950" y="2683"/>
                </a:lnTo>
                <a:lnTo>
                  <a:pt x="980" y="2691"/>
                </a:lnTo>
                <a:lnTo>
                  <a:pt x="1008" y="2700"/>
                </a:lnTo>
                <a:lnTo>
                  <a:pt x="1032" y="2713"/>
                </a:lnTo>
                <a:lnTo>
                  <a:pt x="1043" y="2721"/>
                </a:lnTo>
                <a:lnTo>
                  <a:pt x="1052" y="2730"/>
                </a:lnTo>
                <a:lnTo>
                  <a:pt x="1062" y="2738"/>
                </a:lnTo>
                <a:lnTo>
                  <a:pt x="1069" y="2749"/>
                </a:lnTo>
                <a:lnTo>
                  <a:pt x="1077" y="2758"/>
                </a:lnTo>
                <a:lnTo>
                  <a:pt x="1082" y="2769"/>
                </a:lnTo>
                <a:lnTo>
                  <a:pt x="1082" y="2769"/>
                </a:lnTo>
                <a:lnTo>
                  <a:pt x="1090" y="2788"/>
                </a:lnTo>
                <a:lnTo>
                  <a:pt x="1093" y="2807"/>
                </a:lnTo>
                <a:lnTo>
                  <a:pt x="1095" y="2823"/>
                </a:lnTo>
                <a:lnTo>
                  <a:pt x="1095" y="2838"/>
                </a:lnTo>
                <a:lnTo>
                  <a:pt x="1095" y="2853"/>
                </a:lnTo>
                <a:lnTo>
                  <a:pt x="1092" y="2866"/>
                </a:lnTo>
                <a:lnTo>
                  <a:pt x="1090" y="2876"/>
                </a:lnTo>
                <a:lnTo>
                  <a:pt x="1086" y="2881"/>
                </a:lnTo>
                <a:lnTo>
                  <a:pt x="1086" y="2881"/>
                </a:lnTo>
                <a:lnTo>
                  <a:pt x="1069" y="2887"/>
                </a:lnTo>
                <a:lnTo>
                  <a:pt x="1037" y="2891"/>
                </a:lnTo>
                <a:lnTo>
                  <a:pt x="995" y="2894"/>
                </a:lnTo>
                <a:lnTo>
                  <a:pt x="937" y="2896"/>
                </a:lnTo>
                <a:lnTo>
                  <a:pt x="937" y="2896"/>
                </a:lnTo>
                <a:lnTo>
                  <a:pt x="937" y="2896"/>
                </a:lnTo>
                <a:lnTo>
                  <a:pt x="886" y="2894"/>
                </a:lnTo>
                <a:lnTo>
                  <a:pt x="838" y="2892"/>
                </a:lnTo>
                <a:lnTo>
                  <a:pt x="789" y="2889"/>
                </a:lnTo>
                <a:lnTo>
                  <a:pt x="745" y="2883"/>
                </a:lnTo>
                <a:lnTo>
                  <a:pt x="745" y="2883"/>
                </a:lnTo>
                <a:lnTo>
                  <a:pt x="731" y="2879"/>
                </a:lnTo>
                <a:lnTo>
                  <a:pt x="720" y="2874"/>
                </a:lnTo>
                <a:lnTo>
                  <a:pt x="711" y="2866"/>
                </a:lnTo>
                <a:lnTo>
                  <a:pt x="702" y="2857"/>
                </a:lnTo>
                <a:lnTo>
                  <a:pt x="702" y="2857"/>
                </a:lnTo>
                <a:lnTo>
                  <a:pt x="698" y="2848"/>
                </a:lnTo>
                <a:lnTo>
                  <a:pt x="692" y="2838"/>
                </a:lnTo>
                <a:lnTo>
                  <a:pt x="687" y="2816"/>
                </a:lnTo>
                <a:lnTo>
                  <a:pt x="681" y="2794"/>
                </a:lnTo>
                <a:lnTo>
                  <a:pt x="679" y="2769"/>
                </a:lnTo>
                <a:lnTo>
                  <a:pt x="679" y="2747"/>
                </a:lnTo>
                <a:lnTo>
                  <a:pt x="681" y="2726"/>
                </a:lnTo>
                <a:lnTo>
                  <a:pt x="685" y="2693"/>
                </a:lnTo>
                <a:lnTo>
                  <a:pt x="685" y="2693"/>
                </a:lnTo>
                <a:lnTo>
                  <a:pt x="687" y="2685"/>
                </a:lnTo>
                <a:lnTo>
                  <a:pt x="687" y="2685"/>
                </a:lnTo>
                <a:lnTo>
                  <a:pt x="689" y="2579"/>
                </a:lnTo>
                <a:lnTo>
                  <a:pt x="690" y="2471"/>
                </a:lnTo>
                <a:lnTo>
                  <a:pt x="690" y="2471"/>
                </a:lnTo>
                <a:lnTo>
                  <a:pt x="694" y="2370"/>
                </a:lnTo>
                <a:lnTo>
                  <a:pt x="696" y="2278"/>
                </a:lnTo>
                <a:lnTo>
                  <a:pt x="694" y="2196"/>
                </a:lnTo>
                <a:lnTo>
                  <a:pt x="692" y="2161"/>
                </a:lnTo>
                <a:lnTo>
                  <a:pt x="689" y="2129"/>
                </a:lnTo>
                <a:lnTo>
                  <a:pt x="683" y="2099"/>
                </a:lnTo>
                <a:lnTo>
                  <a:pt x="677" y="2073"/>
                </a:lnTo>
                <a:lnTo>
                  <a:pt x="668" y="2051"/>
                </a:lnTo>
                <a:lnTo>
                  <a:pt x="659" y="2032"/>
                </a:lnTo>
                <a:lnTo>
                  <a:pt x="648" y="2017"/>
                </a:lnTo>
                <a:lnTo>
                  <a:pt x="640" y="2010"/>
                </a:lnTo>
                <a:lnTo>
                  <a:pt x="633" y="2006"/>
                </a:lnTo>
                <a:lnTo>
                  <a:pt x="625" y="2000"/>
                </a:lnTo>
                <a:lnTo>
                  <a:pt x="616" y="1999"/>
                </a:lnTo>
                <a:lnTo>
                  <a:pt x="606" y="1997"/>
                </a:lnTo>
                <a:lnTo>
                  <a:pt x="597" y="1995"/>
                </a:lnTo>
                <a:lnTo>
                  <a:pt x="597" y="1995"/>
                </a:lnTo>
                <a:lnTo>
                  <a:pt x="593" y="1995"/>
                </a:lnTo>
                <a:lnTo>
                  <a:pt x="593" y="1995"/>
                </a:lnTo>
                <a:lnTo>
                  <a:pt x="584" y="1997"/>
                </a:lnTo>
                <a:lnTo>
                  <a:pt x="575" y="2000"/>
                </a:lnTo>
                <a:lnTo>
                  <a:pt x="564" y="2006"/>
                </a:lnTo>
                <a:lnTo>
                  <a:pt x="552" y="2017"/>
                </a:lnTo>
                <a:lnTo>
                  <a:pt x="552" y="2017"/>
                </a:lnTo>
                <a:lnTo>
                  <a:pt x="547" y="2027"/>
                </a:lnTo>
                <a:lnTo>
                  <a:pt x="543" y="2038"/>
                </a:lnTo>
                <a:lnTo>
                  <a:pt x="534" y="2064"/>
                </a:lnTo>
                <a:lnTo>
                  <a:pt x="524" y="2097"/>
                </a:lnTo>
                <a:lnTo>
                  <a:pt x="519" y="2139"/>
                </a:lnTo>
                <a:lnTo>
                  <a:pt x="513" y="2183"/>
                </a:lnTo>
                <a:lnTo>
                  <a:pt x="508" y="2232"/>
                </a:lnTo>
                <a:lnTo>
                  <a:pt x="504" y="2282"/>
                </a:lnTo>
                <a:lnTo>
                  <a:pt x="500" y="2336"/>
                </a:lnTo>
                <a:lnTo>
                  <a:pt x="498" y="2443"/>
                </a:lnTo>
                <a:lnTo>
                  <a:pt x="498" y="2542"/>
                </a:lnTo>
                <a:lnTo>
                  <a:pt x="500" y="2586"/>
                </a:lnTo>
                <a:lnTo>
                  <a:pt x="504" y="2626"/>
                </a:lnTo>
                <a:lnTo>
                  <a:pt x="508" y="2661"/>
                </a:lnTo>
                <a:lnTo>
                  <a:pt x="511" y="2687"/>
                </a:lnTo>
                <a:lnTo>
                  <a:pt x="511" y="2687"/>
                </a:lnTo>
                <a:lnTo>
                  <a:pt x="519" y="2730"/>
                </a:lnTo>
                <a:lnTo>
                  <a:pt x="524" y="2769"/>
                </a:lnTo>
                <a:lnTo>
                  <a:pt x="526" y="2803"/>
                </a:lnTo>
                <a:lnTo>
                  <a:pt x="524" y="2833"/>
                </a:lnTo>
                <a:lnTo>
                  <a:pt x="521" y="2855"/>
                </a:lnTo>
                <a:lnTo>
                  <a:pt x="517" y="2874"/>
                </a:lnTo>
                <a:lnTo>
                  <a:pt x="509" y="2885"/>
                </a:lnTo>
                <a:lnTo>
                  <a:pt x="504" y="2891"/>
                </a:lnTo>
                <a:lnTo>
                  <a:pt x="500" y="2892"/>
                </a:lnTo>
                <a:lnTo>
                  <a:pt x="500" y="2892"/>
                </a:lnTo>
                <a:lnTo>
                  <a:pt x="474" y="2898"/>
                </a:lnTo>
                <a:lnTo>
                  <a:pt x="437" y="2904"/>
                </a:lnTo>
                <a:lnTo>
                  <a:pt x="392" y="2906"/>
                </a:lnTo>
                <a:lnTo>
                  <a:pt x="338" y="2907"/>
                </a:lnTo>
                <a:lnTo>
                  <a:pt x="338" y="2907"/>
                </a:lnTo>
                <a:lnTo>
                  <a:pt x="269" y="2906"/>
                </a:lnTo>
                <a:lnTo>
                  <a:pt x="211" y="2902"/>
                </a:lnTo>
                <a:lnTo>
                  <a:pt x="168" y="2894"/>
                </a:lnTo>
                <a:lnTo>
                  <a:pt x="153" y="2892"/>
                </a:lnTo>
                <a:lnTo>
                  <a:pt x="144" y="2889"/>
                </a:lnTo>
                <a:lnTo>
                  <a:pt x="144" y="2887"/>
                </a:lnTo>
                <a:lnTo>
                  <a:pt x="144" y="2887"/>
                </a:lnTo>
                <a:lnTo>
                  <a:pt x="131" y="2864"/>
                </a:lnTo>
                <a:lnTo>
                  <a:pt x="125" y="2853"/>
                </a:lnTo>
                <a:lnTo>
                  <a:pt x="123" y="2840"/>
                </a:lnTo>
                <a:lnTo>
                  <a:pt x="121" y="2825"/>
                </a:lnTo>
                <a:lnTo>
                  <a:pt x="123" y="2808"/>
                </a:lnTo>
                <a:lnTo>
                  <a:pt x="129" y="2788"/>
                </a:lnTo>
                <a:lnTo>
                  <a:pt x="136" y="2766"/>
                </a:lnTo>
                <a:lnTo>
                  <a:pt x="136" y="2766"/>
                </a:lnTo>
                <a:lnTo>
                  <a:pt x="140" y="2756"/>
                </a:lnTo>
                <a:lnTo>
                  <a:pt x="147" y="2749"/>
                </a:lnTo>
                <a:lnTo>
                  <a:pt x="155" y="2741"/>
                </a:lnTo>
                <a:lnTo>
                  <a:pt x="162" y="2734"/>
                </a:lnTo>
                <a:lnTo>
                  <a:pt x="185" y="2723"/>
                </a:lnTo>
                <a:lnTo>
                  <a:pt x="211" y="2715"/>
                </a:lnTo>
                <a:lnTo>
                  <a:pt x="237" y="2708"/>
                </a:lnTo>
                <a:lnTo>
                  <a:pt x="265" y="2704"/>
                </a:lnTo>
                <a:lnTo>
                  <a:pt x="293" y="2700"/>
                </a:lnTo>
                <a:lnTo>
                  <a:pt x="317" y="2700"/>
                </a:lnTo>
                <a:lnTo>
                  <a:pt x="317" y="2700"/>
                </a:lnTo>
                <a:lnTo>
                  <a:pt x="317" y="2700"/>
                </a:lnTo>
                <a:lnTo>
                  <a:pt x="317" y="2700"/>
                </a:lnTo>
                <a:lnTo>
                  <a:pt x="327" y="2700"/>
                </a:lnTo>
                <a:lnTo>
                  <a:pt x="334" y="2697"/>
                </a:lnTo>
                <a:lnTo>
                  <a:pt x="341" y="2693"/>
                </a:lnTo>
                <a:lnTo>
                  <a:pt x="347" y="2689"/>
                </a:lnTo>
                <a:lnTo>
                  <a:pt x="347" y="2689"/>
                </a:lnTo>
                <a:lnTo>
                  <a:pt x="353" y="2682"/>
                </a:lnTo>
                <a:lnTo>
                  <a:pt x="356" y="2674"/>
                </a:lnTo>
                <a:lnTo>
                  <a:pt x="360" y="2667"/>
                </a:lnTo>
                <a:lnTo>
                  <a:pt x="360" y="2659"/>
                </a:lnTo>
                <a:lnTo>
                  <a:pt x="360" y="2659"/>
                </a:lnTo>
                <a:lnTo>
                  <a:pt x="362" y="2390"/>
                </a:lnTo>
                <a:lnTo>
                  <a:pt x="366" y="2148"/>
                </a:lnTo>
                <a:lnTo>
                  <a:pt x="371" y="1915"/>
                </a:lnTo>
                <a:lnTo>
                  <a:pt x="371" y="1915"/>
                </a:lnTo>
                <a:lnTo>
                  <a:pt x="371" y="1887"/>
                </a:lnTo>
                <a:lnTo>
                  <a:pt x="373" y="1818"/>
                </a:lnTo>
                <a:lnTo>
                  <a:pt x="381" y="1717"/>
                </a:lnTo>
                <a:lnTo>
                  <a:pt x="386" y="1657"/>
                </a:lnTo>
                <a:lnTo>
                  <a:pt x="394" y="1595"/>
                </a:lnTo>
                <a:lnTo>
                  <a:pt x="403" y="1532"/>
                </a:lnTo>
                <a:lnTo>
                  <a:pt x="414" y="1467"/>
                </a:lnTo>
                <a:lnTo>
                  <a:pt x="429" y="1403"/>
                </a:lnTo>
                <a:lnTo>
                  <a:pt x="446" y="1344"/>
                </a:lnTo>
                <a:lnTo>
                  <a:pt x="457" y="1314"/>
                </a:lnTo>
                <a:lnTo>
                  <a:pt x="467" y="1286"/>
                </a:lnTo>
                <a:lnTo>
                  <a:pt x="478" y="1260"/>
                </a:lnTo>
                <a:lnTo>
                  <a:pt x="491" y="1233"/>
                </a:lnTo>
                <a:lnTo>
                  <a:pt x="504" y="1211"/>
                </a:lnTo>
                <a:lnTo>
                  <a:pt x="519" y="1189"/>
                </a:lnTo>
                <a:lnTo>
                  <a:pt x="534" y="1170"/>
                </a:lnTo>
                <a:lnTo>
                  <a:pt x="549" y="1153"/>
                </a:lnTo>
                <a:lnTo>
                  <a:pt x="549" y="1153"/>
                </a:lnTo>
                <a:lnTo>
                  <a:pt x="556" y="1146"/>
                </a:lnTo>
                <a:lnTo>
                  <a:pt x="560" y="1136"/>
                </a:lnTo>
                <a:lnTo>
                  <a:pt x="564" y="1127"/>
                </a:lnTo>
                <a:lnTo>
                  <a:pt x="567" y="1116"/>
                </a:lnTo>
                <a:lnTo>
                  <a:pt x="569" y="1097"/>
                </a:lnTo>
                <a:lnTo>
                  <a:pt x="571" y="1082"/>
                </a:lnTo>
                <a:lnTo>
                  <a:pt x="571" y="1082"/>
                </a:lnTo>
                <a:lnTo>
                  <a:pt x="569" y="1071"/>
                </a:lnTo>
                <a:lnTo>
                  <a:pt x="567" y="1062"/>
                </a:lnTo>
                <a:lnTo>
                  <a:pt x="562" y="1045"/>
                </a:lnTo>
                <a:lnTo>
                  <a:pt x="552" y="1034"/>
                </a:lnTo>
                <a:lnTo>
                  <a:pt x="545" y="1026"/>
                </a:lnTo>
                <a:lnTo>
                  <a:pt x="545" y="1026"/>
                </a:lnTo>
                <a:lnTo>
                  <a:pt x="536" y="1019"/>
                </a:lnTo>
                <a:lnTo>
                  <a:pt x="526" y="1015"/>
                </a:lnTo>
                <a:lnTo>
                  <a:pt x="504" y="1006"/>
                </a:lnTo>
                <a:lnTo>
                  <a:pt x="504" y="1006"/>
                </a:lnTo>
                <a:lnTo>
                  <a:pt x="504" y="983"/>
                </a:lnTo>
                <a:lnTo>
                  <a:pt x="502" y="961"/>
                </a:lnTo>
                <a:lnTo>
                  <a:pt x="496" y="940"/>
                </a:lnTo>
                <a:lnTo>
                  <a:pt x="491" y="918"/>
                </a:lnTo>
                <a:lnTo>
                  <a:pt x="483" y="898"/>
                </a:lnTo>
                <a:lnTo>
                  <a:pt x="474" y="877"/>
                </a:lnTo>
                <a:lnTo>
                  <a:pt x="463" y="858"/>
                </a:lnTo>
                <a:lnTo>
                  <a:pt x="450" y="840"/>
                </a:lnTo>
                <a:lnTo>
                  <a:pt x="450" y="840"/>
                </a:lnTo>
                <a:lnTo>
                  <a:pt x="431" y="817"/>
                </a:lnTo>
                <a:lnTo>
                  <a:pt x="409" y="799"/>
                </a:lnTo>
                <a:lnTo>
                  <a:pt x="386" y="782"/>
                </a:lnTo>
                <a:lnTo>
                  <a:pt x="362" y="769"/>
                </a:lnTo>
                <a:lnTo>
                  <a:pt x="336" y="758"/>
                </a:lnTo>
                <a:lnTo>
                  <a:pt x="308" y="750"/>
                </a:lnTo>
                <a:lnTo>
                  <a:pt x="280" y="746"/>
                </a:lnTo>
                <a:lnTo>
                  <a:pt x="252" y="744"/>
                </a:lnTo>
                <a:lnTo>
                  <a:pt x="252" y="744"/>
                </a:lnTo>
                <a:lnTo>
                  <a:pt x="226" y="744"/>
                </a:lnTo>
                <a:lnTo>
                  <a:pt x="202" y="748"/>
                </a:lnTo>
                <a:lnTo>
                  <a:pt x="179" y="754"/>
                </a:lnTo>
                <a:lnTo>
                  <a:pt x="155" y="763"/>
                </a:lnTo>
                <a:lnTo>
                  <a:pt x="155" y="763"/>
                </a:lnTo>
                <a:lnTo>
                  <a:pt x="146" y="741"/>
                </a:lnTo>
                <a:lnTo>
                  <a:pt x="138" y="717"/>
                </a:lnTo>
                <a:lnTo>
                  <a:pt x="133" y="692"/>
                </a:lnTo>
                <a:lnTo>
                  <a:pt x="129" y="668"/>
                </a:lnTo>
                <a:lnTo>
                  <a:pt x="125" y="642"/>
                </a:lnTo>
                <a:lnTo>
                  <a:pt x="123" y="616"/>
                </a:lnTo>
                <a:lnTo>
                  <a:pt x="123" y="590"/>
                </a:lnTo>
                <a:lnTo>
                  <a:pt x="125" y="563"/>
                </a:lnTo>
                <a:lnTo>
                  <a:pt x="125" y="563"/>
                </a:lnTo>
                <a:lnTo>
                  <a:pt x="129" y="537"/>
                </a:lnTo>
                <a:lnTo>
                  <a:pt x="133" y="513"/>
                </a:lnTo>
                <a:lnTo>
                  <a:pt x="138" y="489"/>
                </a:lnTo>
                <a:lnTo>
                  <a:pt x="146" y="465"/>
                </a:lnTo>
                <a:lnTo>
                  <a:pt x="153" y="442"/>
                </a:lnTo>
                <a:lnTo>
                  <a:pt x="162" y="418"/>
                </a:lnTo>
                <a:lnTo>
                  <a:pt x="181" y="375"/>
                </a:lnTo>
                <a:lnTo>
                  <a:pt x="205" y="332"/>
                </a:lnTo>
                <a:lnTo>
                  <a:pt x="233" y="293"/>
                </a:lnTo>
                <a:lnTo>
                  <a:pt x="263" y="256"/>
                </a:lnTo>
                <a:lnTo>
                  <a:pt x="297" y="222"/>
                </a:lnTo>
                <a:lnTo>
                  <a:pt x="334" y="192"/>
                </a:lnTo>
                <a:lnTo>
                  <a:pt x="373" y="164"/>
                </a:lnTo>
                <a:lnTo>
                  <a:pt x="414" y="140"/>
                </a:lnTo>
                <a:lnTo>
                  <a:pt x="457" y="121"/>
                </a:lnTo>
                <a:lnTo>
                  <a:pt x="480" y="112"/>
                </a:lnTo>
                <a:lnTo>
                  <a:pt x="504" y="104"/>
                </a:lnTo>
                <a:lnTo>
                  <a:pt x="526" y="99"/>
                </a:lnTo>
                <a:lnTo>
                  <a:pt x="550" y="93"/>
                </a:lnTo>
                <a:lnTo>
                  <a:pt x="575" y="89"/>
                </a:lnTo>
                <a:lnTo>
                  <a:pt x="599" y="86"/>
                </a:lnTo>
                <a:lnTo>
                  <a:pt x="623" y="84"/>
                </a:lnTo>
                <a:lnTo>
                  <a:pt x="648" y="84"/>
                </a:lnTo>
                <a:lnTo>
                  <a:pt x="648" y="84"/>
                </a:lnTo>
                <a:lnTo>
                  <a:pt x="674" y="84"/>
                </a:lnTo>
                <a:lnTo>
                  <a:pt x="700" y="86"/>
                </a:lnTo>
                <a:lnTo>
                  <a:pt x="700" y="86"/>
                </a:lnTo>
                <a:lnTo>
                  <a:pt x="724" y="89"/>
                </a:lnTo>
                <a:lnTo>
                  <a:pt x="750" y="93"/>
                </a:lnTo>
                <a:lnTo>
                  <a:pt x="774" y="101"/>
                </a:lnTo>
                <a:lnTo>
                  <a:pt x="799" y="108"/>
                </a:lnTo>
                <a:lnTo>
                  <a:pt x="823" y="116"/>
                </a:lnTo>
                <a:lnTo>
                  <a:pt x="845" y="127"/>
                </a:lnTo>
                <a:lnTo>
                  <a:pt x="868" y="138"/>
                </a:lnTo>
                <a:lnTo>
                  <a:pt x="890" y="149"/>
                </a:lnTo>
                <a:lnTo>
                  <a:pt x="912" y="164"/>
                </a:lnTo>
                <a:lnTo>
                  <a:pt x="933" y="179"/>
                </a:lnTo>
                <a:lnTo>
                  <a:pt x="954" y="194"/>
                </a:lnTo>
                <a:lnTo>
                  <a:pt x="972" y="213"/>
                </a:lnTo>
                <a:lnTo>
                  <a:pt x="991" y="229"/>
                </a:lnTo>
                <a:lnTo>
                  <a:pt x="1008" y="250"/>
                </a:lnTo>
                <a:lnTo>
                  <a:pt x="1026" y="270"/>
                </a:lnTo>
                <a:lnTo>
                  <a:pt x="1041" y="293"/>
                </a:lnTo>
                <a:lnTo>
                  <a:pt x="1041" y="293"/>
                </a:lnTo>
                <a:lnTo>
                  <a:pt x="1056" y="313"/>
                </a:lnTo>
                <a:lnTo>
                  <a:pt x="1069" y="336"/>
                </a:lnTo>
                <a:lnTo>
                  <a:pt x="1080" y="358"/>
                </a:lnTo>
                <a:lnTo>
                  <a:pt x="1093" y="382"/>
                </a:lnTo>
                <a:lnTo>
                  <a:pt x="1103" y="407"/>
                </a:lnTo>
                <a:lnTo>
                  <a:pt x="1112" y="431"/>
                </a:lnTo>
                <a:lnTo>
                  <a:pt x="1120" y="455"/>
                </a:lnTo>
                <a:lnTo>
                  <a:pt x="1127" y="479"/>
                </a:lnTo>
                <a:lnTo>
                  <a:pt x="1133" y="506"/>
                </a:lnTo>
                <a:lnTo>
                  <a:pt x="1138" y="530"/>
                </a:lnTo>
                <a:lnTo>
                  <a:pt x="1142" y="556"/>
                </a:lnTo>
                <a:lnTo>
                  <a:pt x="1144" y="582"/>
                </a:lnTo>
                <a:lnTo>
                  <a:pt x="1146" y="608"/>
                </a:lnTo>
                <a:lnTo>
                  <a:pt x="1146" y="634"/>
                </a:lnTo>
                <a:lnTo>
                  <a:pt x="1146" y="659"/>
                </a:lnTo>
                <a:lnTo>
                  <a:pt x="1144" y="685"/>
                </a:lnTo>
                <a:lnTo>
                  <a:pt x="1144" y="685"/>
                </a:lnTo>
                <a:lnTo>
                  <a:pt x="1140" y="709"/>
                </a:lnTo>
                <a:lnTo>
                  <a:pt x="1136" y="731"/>
                </a:lnTo>
                <a:lnTo>
                  <a:pt x="1131" y="754"/>
                </a:lnTo>
                <a:lnTo>
                  <a:pt x="1125" y="774"/>
                </a:lnTo>
                <a:lnTo>
                  <a:pt x="1118" y="795"/>
                </a:lnTo>
                <a:lnTo>
                  <a:pt x="1110" y="815"/>
                </a:lnTo>
                <a:lnTo>
                  <a:pt x="1101" y="834"/>
                </a:lnTo>
                <a:lnTo>
                  <a:pt x="1092" y="853"/>
                </a:lnTo>
                <a:lnTo>
                  <a:pt x="1080" y="870"/>
                </a:lnTo>
                <a:lnTo>
                  <a:pt x="1067" y="886"/>
                </a:lnTo>
                <a:lnTo>
                  <a:pt x="1054" y="903"/>
                </a:lnTo>
                <a:lnTo>
                  <a:pt x="1041" y="918"/>
                </a:lnTo>
                <a:lnTo>
                  <a:pt x="1026" y="931"/>
                </a:lnTo>
                <a:lnTo>
                  <a:pt x="1011" y="944"/>
                </a:lnTo>
                <a:lnTo>
                  <a:pt x="995" y="957"/>
                </a:lnTo>
                <a:lnTo>
                  <a:pt x="978" y="968"/>
                </a:lnTo>
                <a:lnTo>
                  <a:pt x="978" y="968"/>
                </a:lnTo>
                <a:lnTo>
                  <a:pt x="959" y="978"/>
                </a:lnTo>
                <a:lnTo>
                  <a:pt x="940" y="987"/>
                </a:lnTo>
                <a:lnTo>
                  <a:pt x="899" y="1004"/>
                </a:lnTo>
                <a:lnTo>
                  <a:pt x="856" y="1015"/>
                </a:lnTo>
                <a:lnTo>
                  <a:pt x="810" y="1024"/>
                </a:lnTo>
                <a:lnTo>
                  <a:pt x="810" y="1024"/>
                </a:lnTo>
                <a:close/>
                <a:moveTo>
                  <a:pt x="297" y="1196"/>
                </a:moveTo>
                <a:lnTo>
                  <a:pt x="297" y="1196"/>
                </a:lnTo>
                <a:lnTo>
                  <a:pt x="304" y="1241"/>
                </a:lnTo>
                <a:lnTo>
                  <a:pt x="308" y="1288"/>
                </a:lnTo>
                <a:lnTo>
                  <a:pt x="310" y="1334"/>
                </a:lnTo>
                <a:lnTo>
                  <a:pt x="308" y="1381"/>
                </a:lnTo>
                <a:lnTo>
                  <a:pt x="304" y="1426"/>
                </a:lnTo>
                <a:lnTo>
                  <a:pt x="299" y="1444"/>
                </a:lnTo>
                <a:lnTo>
                  <a:pt x="295" y="1465"/>
                </a:lnTo>
                <a:lnTo>
                  <a:pt x="289" y="1482"/>
                </a:lnTo>
                <a:lnTo>
                  <a:pt x="282" y="1498"/>
                </a:lnTo>
                <a:lnTo>
                  <a:pt x="274" y="1513"/>
                </a:lnTo>
                <a:lnTo>
                  <a:pt x="265" y="1526"/>
                </a:lnTo>
                <a:lnTo>
                  <a:pt x="265" y="1526"/>
                </a:lnTo>
                <a:lnTo>
                  <a:pt x="252" y="1539"/>
                </a:lnTo>
                <a:lnTo>
                  <a:pt x="237" y="1549"/>
                </a:lnTo>
                <a:lnTo>
                  <a:pt x="220" y="1554"/>
                </a:lnTo>
                <a:lnTo>
                  <a:pt x="202" y="1556"/>
                </a:lnTo>
                <a:lnTo>
                  <a:pt x="202" y="1556"/>
                </a:lnTo>
                <a:lnTo>
                  <a:pt x="202" y="1556"/>
                </a:lnTo>
                <a:lnTo>
                  <a:pt x="179" y="1554"/>
                </a:lnTo>
                <a:lnTo>
                  <a:pt x="179" y="1554"/>
                </a:lnTo>
                <a:lnTo>
                  <a:pt x="155" y="1547"/>
                </a:lnTo>
                <a:lnTo>
                  <a:pt x="146" y="1543"/>
                </a:lnTo>
                <a:lnTo>
                  <a:pt x="136" y="1538"/>
                </a:lnTo>
                <a:lnTo>
                  <a:pt x="127" y="1532"/>
                </a:lnTo>
                <a:lnTo>
                  <a:pt x="119" y="1526"/>
                </a:lnTo>
                <a:lnTo>
                  <a:pt x="112" y="1519"/>
                </a:lnTo>
                <a:lnTo>
                  <a:pt x="106" y="1510"/>
                </a:lnTo>
                <a:lnTo>
                  <a:pt x="106" y="1510"/>
                </a:lnTo>
                <a:lnTo>
                  <a:pt x="99" y="1495"/>
                </a:lnTo>
                <a:lnTo>
                  <a:pt x="95" y="1476"/>
                </a:lnTo>
                <a:lnTo>
                  <a:pt x="91" y="1459"/>
                </a:lnTo>
                <a:lnTo>
                  <a:pt x="91" y="1439"/>
                </a:lnTo>
                <a:lnTo>
                  <a:pt x="93" y="1420"/>
                </a:lnTo>
                <a:lnTo>
                  <a:pt x="95" y="1400"/>
                </a:lnTo>
                <a:lnTo>
                  <a:pt x="99" y="1381"/>
                </a:lnTo>
                <a:lnTo>
                  <a:pt x="105" y="1364"/>
                </a:lnTo>
                <a:lnTo>
                  <a:pt x="105" y="1364"/>
                </a:lnTo>
                <a:lnTo>
                  <a:pt x="131" y="1273"/>
                </a:lnTo>
                <a:lnTo>
                  <a:pt x="131" y="1273"/>
                </a:lnTo>
                <a:lnTo>
                  <a:pt x="162" y="1174"/>
                </a:lnTo>
                <a:lnTo>
                  <a:pt x="162" y="1174"/>
                </a:lnTo>
                <a:lnTo>
                  <a:pt x="164" y="1161"/>
                </a:lnTo>
                <a:lnTo>
                  <a:pt x="162" y="1148"/>
                </a:lnTo>
                <a:lnTo>
                  <a:pt x="157" y="1136"/>
                </a:lnTo>
                <a:lnTo>
                  <a:pt x="147" y="1127"/>
                </a:lnTo>
                <a:lnTo>
                  <a:pt x="147" y="1127"/>
                </a:lnTo>
                <a:lnTo>
                  <a:pt x="133" y="1114"/>
                </a:lnTo>
                <a:lnTo>
                  <a:pt x="119" y="1099"/>
                </a:lnTo>
                <a:lnTo>
                  <a:pt x="119" y="1099"/>
                </a:lnTo>
                <a:lnTo>
                  <a:pt x="110" y="1086"/>
                </a:lnTo>
                <a:lnTo>
                  <a:pt x="101" y="1073"/>
                </a:lnTo>
                <a:lnTo>
                  <a:pt x="95" y="1058"/>
                </a:lnTo>
                <a:lnTo>
                  <a:pt x="90" y="1041"/>
                </a:lnTo>
                <a:lnTo>
                  <a:pt x="86" y="1026"/>
                </a:lnTo>
                <a:lnTo>
                  <a:pt x="84" y="1009"/>
                </a:lnTo>
                <a:lnTo>
                  <a:pt x="84" y="993"/>
                </a:lnTo>
                <a:lnTo>
                  <a:pt x="84" y="976"/>
                </a:lnTo>
                <a:lnTo>
                  <a:pt x="84" y="976"/>
                </a:lnTo>
                <a:lnTo>
                  <a:pt x="88" y="959"/>
                </a:lnTo>
                <a:lnTo>
                  <a:pt x="91" y="944"/>
                </a:lnTo>
                <a:lnTo>
                  <a:pt x="97" y="929"/>
                </a:lnTo>
                <a:lnTo>
                  <a:pt x="105" y="914"/>
                </a:lnTo>
                <a:lnTo>
                  <a:pt x="114" y="899"/>
                </a:lnTo>
                <a:lnTo>
                  <a:pt x="123" y="886"/>
                </a:lnTo>
                <a:lnTo>
                  <a:pt x="134" y="875"/>
                </a:lnTo>
                <a:lnTo>
                  <a:pt x="147" y="864"/>
                </a:lnTo>
                <a:lnTo>
                  <a:pt x="147" y="864"/>
                </a:lnTo>
                <a:lnTo>
                  <a:pt x="159" y="856"/>
                </a:lnTo>
                <a:lnTo>
                  <a:pt x="172" y="849"/>
                </a:lnTo>
                <a:lnTo>
                  <a:pt x="183" y="842"/>
                </a:lnTo>
                <a:lnTo>
                  <a:pt x="196" y="838"/>
                </a:lnTo>
                <a:lnTo>
                  <a:pt x="209" y="832"/>
                </a:lnTo>
                <a:lnTo>
                  <a:pt x="224" y="830"/>
                </a:lnTo>
                <a:lnTo>
                  <a:pt x="237" y="828"/>
                </a:lnTo>
                <a:lnTo>
                  <a:pt x="252" y="828"/>
                </a:lnTo>
                <a:lnTo>
                  <a:pt x="252" y="828"/>
                </a:lnTo>
                <a:lnTo>
                  <a:pt x="271" y="828"/>
                </a:lnTo>
                <a:lnTo>
                  <a:pt x="289" y="832"/>
                </a:lnTo>
                <a:lnTo>
                  <a:pt x="308" y="838"/>
                </a:lnTo>
                <a:lnTo>
                  <a:pt x="325" y="845"/>
                </a:lnTo>
                <a:lnTo>
                  <a:pt x="341" y="855"/>
                </a:lnTo>
                <a:lnTo>
                  <a:pt x="356" y="864"/>
                </a:lnTo>
                <a:lnTo>
                  <a:pt x="371" y="877"/>
                </a:lnTo>
                <a:lnTo>
                  <a:pt x="384" y="892"/>
                </a:lnTo>
                <a:lnTo>
                  <a:pt x="384" y="892"/>
                </a:lnTo>
                <a:lnTo>
                  <a:pt x="394" y="905"/>
                </a:lnTo>
                <a:lnTo>
                  <a:pt x="401" y="920"/>
                </a:lnTo>
                <a:lnTo>
                  <a:pt x="409" y="935"/>
                </a:lnTo>
                <a:lnTo>
                  <a:pt x="414" y="950"/>
                </a:lnTo>
                <a:lnTo>
                  <a:pt x="416" y="967"/>
                </a:lnTo>
                <a:lnTo>
                  <a:pt x="420" y="983"/>
                </a:lnTo>
                <a:lnTo>
                  <a:pt x="420" y="998"/>
                </a:lnTo>
                <a:lnTo>
                  <a:pt x="418" y="1015"/>
                </a:lnTo>
                <a:lnTo>
                  <a:pt x="418" y="1015"/>
                </a:lnTo>
                <a:lnTo>
                  <a:pt x="416" y="1032"/>
                </a:lnTo>
                <a:lnTo>
                  <a:pt x="411" y="1049"/>
                </a:lnTo>
                <a:lnTo>
                  <a:pt x="405" y="1064"/>
                </a:lnTo>
                <a:lnTo>
                  <a:pt x="397" y="1079"/>
                </a:lnTo>
                <a:lnTo>
                  <a:pt x="390" y="1092"/>
                </a:lnTo>
                <a:lnTo>
                  <a:pt x="379" y="1105"/>
                </a:lnTo>
                <a:lnTo>
                  <a:pt x="368" y="1118"/>
                </a:lnTo>
                <a:lnTo>
                  <a:pt x="356" y="1127"/>
                </a:lnTo>
                <a:lnTo>
                  <a:pt x="356" y="1127"/>
                </a:lnTo>
                <a:lnTo>
                  <a:pt x="340" y="1140"/>
                </a:lnTo>
                <a:lnTo>
                  <a:pt x="321" y="1149"/>
                </a:lnTo>
                <a:lnTo>
                  <a:pt x="321" y="1149"/>
                </a:lnTo>
                <a:lnTo>
                  <a:pt x="313" y="1153"/>
                </a:lnTo>
                <a:lnTo>
                  <a:pt x="308" y="1157"/>
                </a:lnTo>
                <a:lnTo>
                  <a:pt x="304" y="1163"/>
                </a:lnTo>
                <a:lnTo>
                  <a:pt x="300" y="1168"/>
                </a:lnTo>
                <a:lnTo>
                  <a:pt x="297" y="1176"/>
                </a:lnTo>
                <a:lnTo>
                  <a:pt x="297" y="1181"/>
                </a:lnTo>
                <a:lnTo>
                  <a:pt x="295" y="1189"/>
                </a:lnTo>
                <a:lnTo>
                  <a:pt x="297" y="1196"/>
                </a:lnTo>
                <a:lnTo>
                  <a:pt x="297" y="1196"/>
                </a:lnTo>
                <a:close/>
                <a:moveTo>
                  <a:pt x="384" y="1211"/>
                </a:moveTo>
                <a:lnTo>
                  <a:pt x="384" y="1211"/>
                </a:lnTo>
                <a:lnTo>
                  <a:pt x="407" y="1194"/>
                </a:lnTo>
                <a:lnTo>
                  <a:pt x="407" y="1194"/>
                </a:lnTo>
                <a:lnTo>
                  <a:pt x="427" y="1176"/>
                </a:lnTo>
                <a:lnTo>
                  <a:pt x="427" y="1176"/>
                </a:lnTo>
                <a:lnTo>
                  <a:pt x="409" y="1215"/>
                </a:lnTo>
                <a:lnTo>
                  <a:pt x="390" y="1256"/>
                </a:lnTo>
                <a:lnTo>
                  <a:pt x="390" y="1256"/>
                </a:lnTo>
                <a:lnTo>
                  <a:pt x="384" y="1211"/>
                </a:lnTo>
                <a:lnTo>
                  <a:pt x="384" y="1211"/>
                </a:lnTo>
                <a:close/>
                <a:moveTo>
                  <a:pt x="606" y="2469"/>
                </a:moveTo>
                <a:lnTo>
                  <a:pt x="606" y="2469"/>
                </a:lnTo>
                <a:lnTo>
                  <a:pt x="605" y="2575"/>
                </a:lnTo>
                <a:lnTo>
                  <a:pt x="603" y="2682"/>
                </a:lnTo>
                <a:lnTo>
                  <a:pt x="603" y="2682"/>
                </a:lnTo>
                <a:lnTo>
                  <a:pt x="599" y="2700"/>
                </a:lnTo>
                <a:lnTo>
                  <a:pt x="599" y="2700"/>
                </a:lnTo>
                <a:lnTo>
                  <a:pt x="593" y="2670"/>
                </a:lnTo>
                <a:lnTo>
                  <a:pt x="593" y="2670"/>
                </a:lnTo>
                <a:lnTo>
                  <a:pt x="590" y="2648"/>
                </a:lnTo>
                <a:lnTo>
                  <a:pt x="586" y="2620"/>
                </a:lnTo>
                <a:lnTo>
                  <a:pt x="582" y="2558"/>
                </a:lnTo>
                <a:lnTo>
                  <a:pt x="582" y="2488"/>
                </a:lnTo>
                <a:lnTo>
                  <a:pt x="582" y="2409"/>
                </a:lnTo>
                <a:lnTo>
                  <a:pt x="586" y="2331"/>
                </a:lnTo>
                <a:lnTo>
                  <a:pt x="590" y="2256"/>
                </a:lnTo>
                <a:lnTo>
                  <a:pt x="597" y="2187"/>
                </a:lnTo>
                <a:lnTo>
                  <a:pt x="605" y="2131"/>
                </a:lnTo>
                <a:lnTo>
                  <a:pt x="605" y="2131"/>
                </a:lnTo>
                <a:lnTo>
                  <a:pt x="608" y="2163"/>
                </a:lnTo>
                <a:lnTo>
                  <a:pt x="610" y="2202"/>
                </a:lnTo>
                <a:lnTo>
                  <a:pt x="610" y="2290"/>
                </a:lnTo>
                <a:lnTo>
                  <a:pt x="610" y="2381"/>
                </a:lnTo>
                <a:lnTo>
                  <a:pt x="606" y="2469"/>
                </a:lnTo>
                <a:lnTo>
                  <a:pt x="606" y="2469"/>
                </a:lnTo>
                <a:close/>
              </a:path>
            </a:pathLst>
          </a:custGeom>
          <a:solidFill>
            <a:srgbClr val="4D576B"/>
          </a:solidFill>
          <a:ln>
            <a:noFill/>
          </a:ln>
          <a:extLst>
            <a:ext uri="{91240B29-F687-4F45-9708-019B960494DF}">
              <a14:hiddenLine xmlns:a14="http://schemas.microsoft.com/office/drawing/2010/main" w="9525">
                <a:solidFill>
                  <a:srgbClr val="000000"/>
                </a:solidFill>
                <a:round/>
              </a14:hiddenLine>
            </a:ext>
          </a:extLst>
        </p:spPr>
        <p:txBody>
          <a:bodyPr lIns="90000" tIns="46800" rIns="90000" bIns="46800" anchor="ctr">
            <a:normAutofit/>
          </a:bodyPr>
          <a:lstStyle/>
          <a:p>
            <a:pPr algn="ctr">
              <a:lnSpc>
                <a:spcPct val="130000"/>
              </a:lnSpc>
            </a:pPr>
            <a:endParaRPr>
              <a:latin typeface="微软雅黑" panose="020B0503020204020204" charset="-122"/>
              <a:ea typeface="微软雅黑" panose="020B0503020204020204" charset="-122"/>
            </a:endParaRPr>
          </a:p>
        </p:txBody>
      </p:sp>
      <p:sp>
        <p:nvSpPr>
          <p:cNvPr id="72" name="任意多边形 71"/>
          <p:cNvSpPr/>
          <p:nvPr>
            <p:custDataLst>
              <p:tags r:id="rId12"/>
            </p:custDataLst>
          </p:nvPr>
        </p:nvSpPr>
        <p:spPr bwMode="auto">
          <a:xfrm rot="240000">
            <a:off x="8740288" y="6071090"/>
            <a:ext cx="57760" cy="64880"/>
          </a:xfrm>
          <a:custGeom>
            <a:avLst/>
            <a:gdLst>
              <a:gd name="T0" fmla="*/ 6 w 280"/>
              <a:gd name="T1" fmla="*/ 71 h 390"/>
              <a:gd name="T2" fmla="*/ 6 w 280"/>
              <a:gd name="T3" fmla="*/ 75 h 390"/>
              <a:gd name="T4" fmla="*/ 30 w 280"/>
              <a:gd name="T5" fmla="*/ 205 h 390"/>
              <a:gd name="T6" fmla="*/ 53 w 280"/>
              <a:gd name="T7" fmla="*/ 355 h 390"/>
              <a:gd name="T8" fmla="*/ 54 w 280"/>
              <a:gd name="T9" fmla="*/ 362 h 390"/>
              <a:gd name="T10" fmla="*/ 64 w 280"/>
              <a:gd name="T11" fmla="*/ 379 h 390"/>
              <a:gd name="T12" fmla="*/ 71 w 280"/>
              <a:gd name="T13" fmla="*/ 385 h 390"/>
              <a:gd name="T14" fmla="*/ 94 w 280"/>
              <a:gd name="T15" fmla="*/ 390 h 390"/>
              <a:gd name="T16" fmla="*/ 107 w 280"/>
              <a:gd name="T17" fmla="*/ 388 h 390"/>
              <a:gd name="T18" fmla="*/ 133 w 280"/>
              <a:gd name="T19" fmla="*/ 379 h 390"/>
              <a:gd name="T20" fmla="*/ 176 w 280"/>
              <a:gd name="T21" fmla="*/ 360 h 390"/>
              <a:gd name="T22" fmla="*/ 211 w 280"/>
              <a:gd name="T23" fmla="*/ 338 h 390"/>
              <a:gd name="T24" fmla="*/ 237 w 280"/>
              <a:gd name="T25" fmla="*/ 315 h 390"/>
              <a:gd name="T26" fmla="*/ 256 w 280"/>
              <a:gd name="T27" fmla="*/ 293 h 390"/>
              <a:gd name="T28" fmla="*/ 269 w 280"/>
              <a:gd name="T29" fmla="*/ 271 h 390"/>
              <a:gd name="T30" fmla="*/ 278 w 280"/>
              <a:gd name="T31" fmla="*/ 239 h 390"/>
              <a:gd name="T32" fmla="*/ 280 w 280"/>
              <a:gd name="T33" fmla="*/ 218 h 390"/>
              <a:gd name="T34" fmla="*/ 275 w 280"/>
              <a:gd name="T35" fmla="*/ 179 h 390"/>
              <a:gd name="T36" fmla="*/ 263 w 280"/>
              <a:gd name="T37" fmla="*/ 144 h 390"/>
              <a:gd name="T38" fmla="*/ 245 w 280"/>
              <a:gd name="T39" fmla="*/ 110 h 390"/>
              <a:gd name="T40" fmla="*/ 219 w 280"/>
              <a:gd name="T41" fmla="*/ 80 h 390"/>
              <a:gd name="T42" fmla="*/ 187 w 280"/>
              <a:gd name="T43" fmla="*/ 54 h 390"/>
              <a:gd name="T44" fmla="*/ 148 w 280"/>
              <a:gd name="T45" fmla="*/ 32 h 390"/>
              <a:gd name="T46" fmla="*/ 103 w 280"/>
              <a:gd name="T47" fmla="*/ 15 h 390"/>
              <a:gd name="T48" fmla="*/ 51 w 280"/>
              <a:gd name="T49" fmla="*/ 2 h 390"/>
              <a:gd name="T50" fmla="*/ 41 w 280"/>
              <a:gd name="T51" fmla="*/ 0 h 390"/>
              <a:gd name="T52" fmla="*/ 21 w 280"/>
              <a:gd name="T53" fmla="*/ 6 h 390"/>
              <a:gd name="T54" fmla="*/ 13 w 280"/>
              <a:gd name="T55" fmla="*/ 13 h 390"/>
              <a:gd name="T56" fmla="*/ 2 w 280"/>
              <a:gd name="T57" fmla="*/ 30 h 390"/>
              <a:gd name="T58" fmla="*/ 2 w 280"/>
              <a:gd name="T59" fmla="*/ 50 h 390"/>
              <a:gd name="T60" fmla="*/ 6 w 280"/>
              <a:gd name="T61" fmla="*/ 71 h 390"/>
              <a:gd name="T62" fmla="*/ 129 w 280"/>
              <a:gd name="T63" fmla="*/ 289 h 390"/>
              <a:gd name="T64" fmla="*/ 114 w 280"/>
              <a:gd name="T65" fmla="*/ 192 h 390"/>
              <a:gd name="T66" fmla="*/ 97 w 280"/>
              <a:gd name="T67" fmla="*/ 103 h 390"/>
              <a:gd name="T68" fmla="*/ 140 w 280"/>
              <a:gd name="T69" fmla="*/ 123 h 390"/>
              <a:gd name="T70" fmla="*/ 170 w 280"/>
              <a:gd name="T71" fmla="*/ 151 h 390"/>
              <a:gd name="T72" fmla="*/ 189 w 280"/>
              <a:gd name="T73" fmla="*/ 183 h 390"/>
              <a:gd name="T74" fmla="*/ 196 w 280"/>
              <a:gd name="T75" fmla="*/ 220 h 390"/>
              <a:gd name="T76" fmla="*/ 194 w 280"/>
              <a:gd name="T77" fmla="*/ 231 h 390"/>
              <a:gd name="T78" fmla="*/ 183 w 280"/>
              <a:gd name="T79" fmla="*/ 252 h 390"/>
              <a:gd name="T80" fmla="*/ 165 w 280"/>
              <a:gd name="T81" fmla="*/ 269 h 390"/>
              <a:gd name="T82" fmla="*/ 129 w 280"/>
              <a:gd name="T83" fmla="*/ 28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0" h="390">
                <a:moveTo>
                  <a:pt x="6" y="71"/>
                </a:moveTo>
                <a:lnTo>
                  <a:pt x="6" y="71"/>
                </a:lnTo>
                <a:lnTo>
                  <a:pt x="6" y="75"/>
                </a:lnTo>
                <a:lnTo>
                  <a:pt x="6" y="75"/>
                </a:lnTo>
                <a:lnTo>
                  <a:pt x="19" y="136"/>
                </a:lnTo>
                <a:lnTo>
                  <a:pt x="30" y="205"/>
                </a:lnTo>
                <a:lnTo>
                  <a:pt x="41" y="276"/>
                </a:lnTo>
                <a:lnTo>
                  <a:pt x="53" y="355"/>
                </a:lnTo>
                <a:lnTo>
                  <a:pt x="53" y="355"/>
                </a:lnTo>
                <a:lnTo>
                  <a:pt x="54" y="362"/>
                </a:lnTo>
                <a:lnTo>
                  <a:pt x="58" y="371"/>
                </a:lnTo>
                <a:lnTo>
                  <a:pt x="64" y="379"/>
                </a:lnTo>
                <a:lnTo>
                  <a:pt x="71" y="385"/>
                </a:lnTo>
                <a:lnTo>
                  <a:pt x="71" y="385"/>
                </a:lnTo>
                <a:lnTo>
                  <a:pt x="82" y="388"/>
                </a:lnTo>
                <a:lnTo>
                  <a:pt x="94" y="390"/>
                </a:lnTo>
                <a:lnTo>
                  <a:pt x="94" y="390"/>
                </a:lnTo>
                <a:lnTo>
                  <a:pt x="107" y="388"/>
                </a:lnTo>
                <a:lnTo>
                  <a:pt x="107" y="388"/>
                </a:lnTo>
                <a:lnTo>
                  <a:pt x="133" y="379"/>
                </a:lnTo>
                <a:lnTo>
                  <a:pt x="155" y="370"/>
                </a:lnTo>
                <a:lnTo>
                  <a:pt x="176" y="360"/>
                </a:lnTo>
                <a:lnTo>
                  <a:pt x="194" y="349"/>
                </a:lnTo>
                <a:lnTo>
                  <a:pt x="211" y="338"/>
                </a:lnTo>
                <a:lnTo>
                  <a:pt x="226" y="327"/>
                </a:lnTo>
                <a:lnTo>
                  <a:pt x="237" y="315"/>
                </a:lnTo>
                <a:lnTo>
                  <a:pt x="249" y="304"/>
                </a:lnTo>
                <a:lnTo>
                  <a:pt x="256" y="293"/>
                </a:lnTo>
                <a:lnTo>
                  <a:pt x="263" y="282"/>
                </a:lnTo>
                <a:lnTo>
                  <a:pt x="269" y="271"/>
                </a:lnTo>
                <a:lnTo>
                  <a:pt x="273" y="259"/>
                </a:lnTo>
                <a:lnTo>
                  <a:pt x="278" y="239"/>
                </a:lnTo>
                <a:lnTo>
                  <a:pt x="280" y="218"/>
                </a:lnTo>
                <a:lnTo>
                  <a:pt x="280" y="218"/>
                </a:lnTo>
                <a:lnTo>
                  <a:pt x="278" y="200"/>
                </a:lnTo>
                <a:lnTo>
                  <a:pt x="275" y="179"/>
                </a:lnTo>
                <a:lnTo>
                  <a:pt x="271" y="161"/>
                </a:lnTo>
                <a:lnTo>
                  <a:pt x="263" y="144"/>
                </a:lnTo>
                <a:lnTo>
                  <a:pt x="254" y="125"/>
                </a:lnTo>
                <a:lnTo>
                  <a:pt x="245" y="110"/>
                </a:lnTo>
                <a:lnTo>
                  <a:pt x="234" y="95"/>
                </a:lnTo>
                <a:lnTo>
                  <a:pt x="219" y="80"/>
                </a:lnTo>
                <a:lnTo>
                  <a:pt x="204" y="67"/>
                </a:lnTo>
                <a:lnTo>
                  <a:pt x="187" y="54"/>
                </a:lnTo>
                <a:lnTo>
                  <a:pt x="168" y="43"/>
                </a:lnTo>
                <a:lnTo>
                  <a:pt x="148" y="32"/>
                </a:lnTo>
                <a:lnTo>
                  <a:pt x="125" y="22"/>
                </a:lnTo>
                <a:lnTo>
                  <a:pt x="103" y="15"/>
                </a:lnTo>
                <a:lnTo>
                  <a:pt x="79" y="8"/>
                </a:lnTo>
                <a:lnTo>
                  <a:pt x="51" y="2"/>
                </a:lnTo>
                <a:lnTo>
                  <a:pt x="51" y="2"/>
                </a:lnTo>
                <a:lnTo>
                  <a:pt x="41" y="0"/>
                </a:lnTo>
                <a:lnTo>
                  <a:pt x="30" y="2"/>
                </a:lnTo>
                <a:lnTo>
                  <a:pt x="21" y="6"/>
                </a:lnTo>
                <a:lnTo>
                  <a:pt x="13" y="13"/>
                </a:lnTo>
                <a:lnTo>
                  <a:pt x="13" y="13"/>
                </a:lnTo>
                <a:lnTo>
                  <a:pt x="8" y="21"/>
                </a:lnTo>
                <a:lnTo>
                  <a:pt x="2" y="30"/>
                </a:lnTo>
                <a:lnTo>
                  <a:pt x="0" y="39"/>
                </a:lnTo>
                <a:lnTo>
                  <a:pt x="2" y="50"/>
                </a:lnTo>
                <a:lnTo>
                  <a:pt x="2" y="50"/>
                </a:lnTo>
                <a:lnTo>
                  <a:pt x="6" y="71"/>
                </a:lnTo>
                <a:lnTo>
                  <a:pt x="6" y="71"/>
                </a:lnTo>
                <a:close/>
                <a:moveTo>
                  <a:pt x="129" y="289"/>
                </a:moveTo>
                <a:lnTo>
                  <a:pt x="129" y="289"/>
                </a:lnTo>
                <a:lnTo>
                  <a:pt x="114" y="192"/>
                </a:lnTo>
                <a:lnTo>
                  <a:pt x="97" y="103"/>
                </a:lnTo>
                <a:lnTo>
                  <a:pt x="97" y="103"/>
                </a:lnTo>
                <a:lnTo>
                  <a:pt x="120" y="112"/>
                </a:lnTo>
                <a:lnTo>
                  <a:pt x="140" y="123"/>
                </a:lnTo>
                <a:lnTo>
                  <a:pt x="157" y="136"/>
                </a:lnTo>
                <a:lnTo>
                  <a:pt x="170" y="151"/>
                </a:lnTo>
                <a:lnTo>
                  <a:pt x="181" y="166"/>
                </a:lnTo>
                <a:lnTo>
                  <a:pt x="189" y="183"/>
                </a:lnTo>
                <a:lnTo>
                  <a:pt x="194" y="202"/>
                </a:lnTo>
                <a:lnTo>
                  <a:pt x="196" y="220"/>
                </a:lnTo>
                <a:lnTo>
                  <a:pt x="196" y="220"/>
                </a:lnTo>
                <a:lnTo>
                  <a:pt x="194" y="231"/>
                </a:lnTo>
                <a:lnTo>
                  <a:pt x="191" y="241"/>
                </a:lnTo>
                <a:lnTo>
                  <a:pt x="183" y="252"/>
                </a:lnTo>
                <a:lnTo>
                  <a:pt x="174" y="259"/>
                </a:lnTo>
                <a:lnTo>
                  <a:pt x="165" y="269"/>
                </a:lnTo>
                <a:lnTo>
                  <a:pt x="153" y="276"/>
                </a:lnTo>
                <a:lnTo>
                  <a:pt x="129" y="289"/>
                </a:lnTo>
                <a:lnTo>
                  <a:pt x="129" y="289"/>
                </a:lnTo>
                <a:close/>
              </a:path>
            </a:pathLst>
          </a:custGeom>
          <a:solidFill>
            <a:srgbClr val="4D576B"/>
          </a:solidFill>
          <a:ln>
            <a:noFill/>
          </a:ln>
          <a:extLst>
            <a:ext uri="{91240B29-F687-4F45-9708-019B960494DF}">
              <a14:hiddenLine xmlns:a14="http://schemas.microsoft.com/office/drawing/2010/main" w="9525">
                <a:solidFill>
                  <a:srgbClr val="000000"/>
                </a:solidFill>
                <a:round/>
              </a14:hiddenLine>
            </a:ext>
          </a:extLst>
        </p:spPr>
        <p:txBody>
          <a:bodyPr lIns="90000" tIns="46800" rIns="90000" bIns="46800" anchor="ctr">
            <a:normAutofit fontScale="25000" lnSpcReduction="20000"/>
          </a:bodyPr>
          <a:lstStyle/>
          <a:p>
            <a:pPr algn="ctr">
              <a:lnSpc>
                <a:spcPct val="130000"/>
              </a:lnSpc>
            </a:pPr>
            <a:endParaRPr>
              <a:latin typeface="微软雅黑" panose="020B0503020204020204" charset="-122"/>
              <a:ea typeface="微软雅黑" panose="020B0503020204020204" charset="-122"/>
            </a:endParaRPr>
          </a:p>
        </p:txBody>
      </p:sp>
      <p:sp>
        <p:nvSpPr>
          <p:cNvPr id="73" name="任意多边形 72"/>
          <p:cNvSpPr/>
          <p:nvPr>
            <p:custDataLst>
              <p:tags r:id="rId13"/>
            </p:custDataLst>
          </p:nvPr>
        </p:nvSpPr>
        <p:spPr bwMode="auto">
          <a:xfrm rot="240000">
            <a:off x="8655778" y="5912717"/>
            <a:ext cx="26404" cy="33937"/>
          </a:xfrm>
          <a:custGeom>
            <a:avLst/>
            <a:gdLst>
              <a:gd name="T0" fmla="*/ 71 w 127"/>
              <a:gd name="T1" fmla="*/ 0 h 204"/>
              <a:gd name="T2" fmla="*/ 71 w 127"/>
              <a:gd name="T3" fmla="*/ 0 h 204"/>
              <a:gd name="T4" fmla="*/ 58 w 127"/>
              <a:gd name="T5" fmla="*/ 0 h 204"/>
              <a:gd name="T6" fmla="*/ 46 w 127"/>
              <a:gd name="T7" fmla="*/ 4 h 204"/>
              <a:gd name="T8" fmla="*/ 35 w 127"/>
              <a:gd name="T9" fmla="*/ 10 h 204"/>
              <a:gd name="T10" fmla="*/ 26 w 127"/>
              <a:gd name="T11" fmla="*/ 15 h 204"/>
              <a:gd name="T12" fmla="*/ 18 w 127"/>
              <a:gd name="T13" fmla="*/ 25 h 204"/>
              <a:gd name="T14" fmla="*/ 11 w 127"/>
              <a:gd name="T15" fmla="*/ 34 h 204"/>
              <a:gd name="T16" fmla="*/ 7 w 127"/>
              <a:gd name="T17" fmla="*/ 47 h 204"/>
              <a:gd name="T18" fmla="*/ 5 w 127"/>
              <a:gd name="T19" fmla="*/ 58 h 204"/>
              <a:gd name="T20" fmla="*/ 0 w 127"/>
              <a:gd name="T21" fmla="*/ 137 h 204"/>
              <a:gd name="T22" fmla="*/ 0 w 127"/>
              <a:gd name="T23" fmla="*/ 137 h 204"/>
              <a:gd name="T24" fmla="*/ 0 w 127"/>
              <a:gd name="T25" fmla="*/ 150 h 204"/>
              <a:gd name="T26" fmla="*/ 2 w 127"/>
              <a:gd name="T27" fmla="*/ 161 h 204"/>
              <a:gd name="T28" fmla="*/ 7 w 127"/>
              <a:gd name="T29" fmla="*/ 172 h 204"/>
              <a:gd name="T30" fmla="*/ 13 w 127"/>
              <a:gd name="T31" fmla="*/ 181 h 204"/>
              <a:gd name="T32" fmla="*/ 22 w 127"/>
              <a:gd name="T33" fmla="*/ 191 h 204"/>
              <a:gd name="T34" fmla="*/ 32 w 127"/>
              <a:gd name="T35" fmla="*/ 196 h 204"/>
              <a:gd name="T36" fmla="*/ 43 w 127"/>
              <a:gd name="T37" fmla="*/ 202 h 204"/>
              <a:gd name="T38" fmla="*/ 56 w 127"/>
              <a:gd name="T39" fmla="*/ 204 h 204"/>
              <a:gd name="T40" fmla="*/ 56 w 127"/>
              <a:gd name="T41" fmla="*/ 204 h 204"/>
              <a:gd name="T42" fmla="*/ 69 w 127"/>
              <a:gd name="T43" fmla="*/ 204 h 204"/>
              <a:gd name="T44" fmla="*/ 80 w 127"/>
              <a:gd name="T45" fmla="*/ 200 h 204"/>
              <a:gd name="T46" fmla="*/ 91 w 127"/>
              <a:gd name="T47" fmla="*/ 194 h 204"/>
              <a:gd name="T48" fmla="*/ 101 w 127"/>
              <a:gd name="T49" fmla="*/ 189 h 204"/>
              <a:gd name="T50" fmla="*/ 108 w 127"/>
              <a:gd name="T51" fmla="*/ 179 h 204"/>
              <a:gd name="T52" fmla="*/ 114 w 127"/>
              <a:gd name="T53" fmla="*/ 170 h 204"/>
              <a:gd name="T54" fmla="*/ 119 w 127"/>
              <a:gd name="T55" fmla="*/ 157 h 204"/>
              <a:gd name="T56" fmla="*/ 121 w 127"/>
              <a:gd name="T57" fmla="*/ 146 h 204"/>
              <a:gd name="T58" fmla="*/ 127 w 127"/>
              <a:gd name="T59" fmla="*/ 68 h 204"/>
              <a:gd name="T60" fmla="*/ 127 w 127"/>
              <a:gd name="T61" fmla="*/ 68 h 204"/>
              <a:gd name="T62" fmla="*/ 127 w 127"/>
              <a:gd name="T63" fmla="*/ 54 h 204"/>
              <a:gd name="T64" fmla="*/ 123 w 127"/>
              <a:gd name="T65" fmla="*/ 43 h 204"/>
              <a:gd name="T66" fmla="*/ 119 w 127"/>
              <a:gd name="T67" fmla="*/ 32 h 204"/>
              <a:gd name="T68" fmla="*/ 112 w 127"/>
              <a:gd name="T69" fmla="*/ 23 h 204"/>
              <a:gd name="T70" fmla="*/ 104 w 127"/>
              <a:gd name="T71" fmla="*/ 13 h 204"/>
              <a:gd name="T72" fmla="*/ 95 w 127"/>
              <a:gd name="T73" fmla="*/ 8 h 204"/>
              <a:gd name="T74" fmla="*/ 84 w 127"/>
              <a:gd name="T75" fmla="*/ 2 h 204"/>
              <a:gd name="T76" fmla="*/ 71 w 127"/>
              <a:gd name="T77" fmla="*/ 0 h 204"/>
              <a:gd name="T78" fmla="*/ 71 w 127"/>
              <a:gd name="T7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 h="204">
                <a:moveTo>
                  <a:pt x="71" y="0"/>
                </a:moveTo>
                <a:lnTo>
                  <a:pt x="71" y="0"/>
                </a:lnTo>
                <a:lnTo>
                  <a:pt x="58" y="0"/>
                </a:lnTo>
                <a:lnTo>
                  <a:pt x="46" y="4"/>
                </a:lnTo>
                <a:lnTo>
                  <a:pt x="35" y="10"/>
                </a:lnTo>
                <a:lnTo>
                  <a:pt x="26" y="15"/>
                </a:lnTo>
                <a:lnTo>
                  <a:pt x="18" y="25"/>
                </a:lnTo>
                <a:lnTo>
                  <a:pt x="11" y="34"/>
                </a:lnTo>
                <a:lnTo>
                  <a:pt x="7" y="47"/>
                </a:lnTo>
                <a:lnTo>
                  <a:pt x="5" y="58"/>
                </a:lnTo>
                <a:lnTo>
                  <a:pt x="0" y="137"/>
                </a:lnTo>
                <a:lnTo>
                  <a:pt x="0" y="137"/>
                </a:lnTo>
                <a:lnTo>
                  <a:pt x="0" y="150"/>
                </a:lnTo>
                <a:lnTo>
                  <a:pt x="2" y="161"/>
                </a:lnTo>
                <a:lnTo>
                  <a:pt x="7" y="172"/>
                </a:lnTo>
                <a:lnTo>
                  <a:pt x="13" y="181"/>
                </a:lnTo>
                <a:lnTo>
                  <a:pt x="22" y="191"/>
                </a:lnTo>
                <a:lnTo>
                  <a:pt x="32" y="196"/>
                </a:lnTo>
                <a:lnTo>
                  <a:pt x="43" y="202"/>
                </a:lnTo>
                <a:lnTo>
                  <a:pt x="56" y="204"/>
                </a:lnTo>
                <a:lnTo>
                  <a:pt x="56" y="204"/>
                </a:lnTo>
                <a:lnTo>
                  <a:pt x="69" y="204"/>
                </a:lnTo>
                <a:lnTo>
                  <a:pt x="80" y="200"/>
                </a:lnTo>
                <a:lnTo>
                  <a:pt x="91" y="194"/>
                </a:lnTo>
                <a:lnTo>
                  <a:pt x="101" y="189"/>
                </a:lnTo>
                <a:lnTo>
                  <a:pt x="108" y="179"/>
                </a:lnTo>
                <a:lnTo>
                  <a:pt x="114" y="170"/>
                </a:lnTo>
                <a:lnTo>
                  <a:pt x="119" y="157"/>
                </a:lnTo>
                <a:lnTo>
                  <a:pt x="121" y="146"/>
                </a:lnTo>
                <a:lnTo>
                  <a:pt x="127" y="68"/>
                </a:lnTo>
                <a:lnTo>
                  <a:pt x="127" y="68"/>
                </a:lnTo>
                <a:lnTo>
                  <a:pt x="127" y="54"/>
                </a:lnTo>
                <a:lnTo>
                  <a:pt x="123" y="43"/>
                </a:lnTo>
                <a:lnTo>
                  <a:pt x="119" y="32"/>
                </a:lnTo>
                <a:lnTo>
                  <a:pt x="112" y="23"/>
                </a:lnTo>
                <a:lnTo>
                  <a:pt x="104" y="13"/>
                </a:lnTo>
                <a:lnTo>
                  <a:pt x="95" y="8"/>
                </a:lnTo>
                <a:lnTo>
                  <a:pt x="84" y="2"/>
                </a:lnTo>
                <a:lnTo>
                  <a:pt x="71" y="0"/>
                </a:lnTo>
                <a:lnTo>
                  <a:pt x="71" y="0"/>
                </a:lnTo>
                <a:close/>
              </a:path>
            </a:pathLst>
          </a:custGeom>
          <a:solidFill>
            <a:srgbClr val="4D576B"/>
          </a:solidFill>
          <a:ln>
            <a:noFill/>
          </a:ln>
          <a:extLst>
            <a:ext uri="{91240B29-F687-4F45-9708-019B960494DF}">
              <a14:hiddenLine xmlns:a14="http://schemas.microsoft.com/office/drawing/2010/main" w="9525">
                <a:solidFill>
                  <a:srgbClr val="000000"/>
                </a:solidFill>
                <a:round/>
              </a14:hiddenLine>
            </a:ext>
          </a:extLst>
        </p:spPr>
        <p:txBody>
          <a:bodyPr lIns="90000" tIns="46800" rIns="90000" bIns="46800" anchor="ctr">
            <a:normAutofit fontScale="25000" lnSpcReduction="20000"/>
          </a:bodyPr>
          <a:lstStyle/>
          <a:p>
            <a:pPr algn="ctr">
              <a:lnSpc>
                <a:spcPct val="130000"/>
              </a:lnSpc>
            </a:pPr>
            <a:endParaRPr>
              <a:latin typeface="微软雅黑" panose="020B0503020204020204" charset="-122"/>
              <a:ea typeface="微软雅黑" panose="020B0503020204020204" charset="-122"/>
            </a:endParaRPr>
          </a:p>
        </p:txBody>
      </p:sp>
      <p:sp>
        <p:nvSpPr>
          <p:cNvPr id="74" name="任意多边形 73"/>
          <p:cNvSpPr/>
          <p:nvPr>
            <p:custDataLst>
              <p:tags r:id="rId14"/>
            </p:custDataLst>
          </p:nvPr>
        </p:nvSpPr>
        <p:spPr bwMode="auto">
          <a:xfrm rot="240000">
            <a:off x="8736960" y="5912717"/>
            <a:ext cx="25991" cy="33937"/>
          </a:xfrm>
          <a:custGeom>
            <a:avLst/>
            <a:gdLst>
              <a:gd name="T0" fmla="*/ 56 w 127"/>
              <a:gd name="T1" fmla="*/ 0 h 204"/>
              <a:gd name="T2" fmla="*/ 56 w 127"/>
              <a:gd name="T3" fmla="*/ 0 h 204"/>
              <a:gd name="T4" fmla="*/ 43 w 127"/>
              <a:gd name="T5" fmla="*/ 2 h 204"/>
              <a:gd name="T6" fmla="*/ 32 w 127"/>
              <a:gd name="T7" fmla="*/ 8 h 204"/>
              <a:gd name="T8" fmla="*/ 22 w 127"/>
              <a:gd name="T9" fmla="*/ 13 h 204"/>
              <a:gd name="T10" fmla="*/ 13 w 127"/>
              <a:gd name="T11" fmla="*/ 23 h 204"/>
              <a:gd name="T12" fmla="*/ 7 w 127"/>
              <a:gd name="T13" fmla="*/ 32 h 204"/>
              <a:gd name="T14" fmla="*/ 4 w 127"/>
              <a:gd name="T15" fmla="*/ 43 h 204"/>
              <a:gd name="T16" fmla="*/ 0 w 127"/>
              <a:gd name="T17" fmla="*/ 54 h 204"/>
              <a:gd name="T18" fmla="*/ 0 w 127"/>
              <a:gd name="T19" fmla="*/ 68 h 204"/>
              <a:gd name="T20" fmla="*/ 5 w 127"/>
              <a:gd name="T21" fmla="*/ 146 h 204"/>
              <a:gd name="T22" fmla="*/ 5 w 127"/>
              <a:gd name="T23" fmla="*/ 146 h 204"/>
              <a:gd name="T24" fmla="*/ 7 w 127"/>
              <a:gd name="T25" fmla="*/ 157 h 204"/>
              <a:gd name="T26" fmla="*/ 13 w 127"/>
              <a:gd name="T27" fmla="*/ 170 h 204"/>
              <a:gd name="T28" fmla="*/ 18 w 127"/>
              <a:gd name="T29" fmla="*/ 179 h 204"/>
              <a:gd name="T30" fmla="*/ 26 w 127"/>
              <a:gd name="T31" fmla="*/ 189 h 204"/>
              <a:gd name="T32" fmla="*/ 35 w 127"/>
              <a:gd name="T33" fmla="*/ 194 h 204"/>
              <a:gd name="T34" fmla="*/ 46 w 127"/>
              <a:gd name="T35" fmla="*/ 200 h 204"/>
              <a:gd name="T36" fmla="*/ 58 w 127"/>
              <a:gd name="T37" fmla="*/ 204 h 204"/>
              <a:gd name="T38" fmla="*/ 71 w 127"/>
              <a:gd name="T39" fmla="*/ 204 h 204"/>
              <a:gd name="T40" fmla="*/ 71 w 127"/>
              <a:gd name="T41" fmla="*/ 204 h 204"/>
              <a:gd name="T42" fmla="*/ 84 w 127"/>
              <a:gd name="T43" fmla="*/ 202 h 204"/>
              <a:gd name="T44" fmla="*/ 95 w 127"/>
              <a:gd name="T45" fmla="*/ 196 h 204"/>
              <a:gd name="T46" fmla="*/ 104 w 127"/>
              <a:gd name="T47" fmla="*/ 191 h 204"/>
              <a:gd name="T48" fmla="*/ 114 w 127"/>
              <a:gd name="T49" fmla="*/ 181 h 204"/>
              <a:gd name="T50" fmla="*/ 119 w 127"/>
              <a:gd name="T51" fmla="*/ 172 h 204"/>
              <a:gd name="T52" fmla="*/ 125 w 127"/>
              <a:gd name="T53" fmla="*/ 161 h 204"/>
              <a:gd name="T54" fmla="*/ 127 w 127"/>
              <a:gd name="T55" fmla="*/ 150 h 204"/>
              <a:gd name="T56" fmla="*/ 127 w 127"/>
              <a:gd name="T57" fmla="*/ 137 h 204"/>
              <a:gd name="T58" fmla="*/ 121 w 127"/>
              <a:gd name="T59" fmla="*/ 58 h 204"/>
              <a:gd name="T60" fmla="*/ 121 w 127"/>
              <a:gd name="T61" fmla="*/ 58 h 204"/>
              <a:gd name="T62" fmla="*/ 119 w 127"/>
              <a:gd name="T63" fmla="*/ 47 h 204"/>
              <a:gd name="T64" fmla="*/ 114 w 127"/>
              <a:gd name="T65" fmla="*/ 34 h 204"/>
              <a:gd name="T66" fmla="*/ 108 w 127"/>
              <a:gd name="T67" fmla="*/ 25 h 204"/>
              <a:gd name="T68" fmla="*/ 101 w 127"/>
              <a:gd name="T69" fmla="*/ 15 h 204"/>
              <a:gd name="T70" fmla="*/ 91 w 127"/>
              <a:gd name="T71" fmla="*/ 10 h 204"/>
              <a:gd name="T72" fmla="*/ 80 w 127"/>
              <a:gd name="T73" fmla="*/ 4 h 204"/>
              <a:gd name="T74" fmla="*/ 69 w 127"/>
              <a:gd name="T75" fmla="*/ 0 h 204"/>
              <a:gd name="T76" fmla="*/ 56 w 127"/>
              <a:gd name="T77" fmla="*/ 0 h 204"/>
              <a:gd name="T78" fmla="*/ 56 w 127"/>
              <a:gd name="T7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 h="204">
                <a:moveTo>
                  <a:pt x="56" y="0"/>
                </a:moveTo>
                <a:lnTo>
                  <a:pt x="56" y="0"/>
                </a:lnTo>
                <a:lnTo>
                  <a:pt x="43" y="2"/>
                </a:lnTo>
                <a:lnTo>
                  <a:pt x="32" y="8"/>
                </a:lnTo>
                <a:lnTo>
                  <a:pt x="22" y="13"/>
                </a:lnTo>
                <a:lnTo>
                  <a:pt x="13" y="23"/>
                </a:lnTo>
                <a:lnTo>
                  <a:pt x="7" y="32"/>
                </a:lnTo>
                <a:lnTo>
                  <a:pt x="4" y="43"/>
                </a:lnTo>
                <a:lnTo>
                  <a:pt x="0" y="54"/>
                </a:lnTo>
                <a:lnTo>
                  <a:pt x="0" y="68"/>
                </a:lnTo>
                <a:lnTo>
                  <a:pt x="5" y="146"/>
                </a:lnTo>
                <a:lnTo>
                  <a:pt x="5" y="146"/>
                </a:lnTo>
                <a:lnTo>
                  <a:pt x="7" y="157"/>
                </a:lnTo>
                <a:lnTo>
                  <a:pt x="13" y="170"/>
                </a:lnTo>
                <a:lnTo>
                  <a:pt x="18" y="179"/>
                </a:lnTo>
                <a:lnTo>
                  <a:pt x="26" y="189"/>
                </a:lnTo>
                <a:lnTo>
                  <a:pt x="35" y="194"/>
                </a:lnTo>
                <a:lnTo>
                  <a:pt x="46" y="200"/>
                </a:lnTo>
                <a:lnTo>
                  <a:pt x="58" y="204"/>
                </a:lnTo>
                <a:lnTo>
                  <a:pt x="71" y="204"/>
                </a:lnTo>
                <a:lnTo>
                  <a:pt x="71" y="204"/>
                </a:lnTo>
                <a:lnTo>
                  <a:pt x="84" y="202"/>
                </a:lnTo>
                <a:lnTo>
                  <a:pt x="95" y="196"/>
                </a:lnTo>
                <a:lnTo>
                  <a:pt x="104" y="191"/>
                </a:lnTo>
                <a:lnTo>
                  <a:pt x="114" y="181"/>
                </a:lnTo>
                <a:lnTo>
                  <a:pt x="119" y="172"/>
                </a:lnTo>
                <a:lnTo>
                  <a:pt x="125" y="161"/>
                </a:lnTo>
                <a:lnTo>
                  <a:pt x="127" y="150"/>
                </a:lnTo>
                <a:lnTo>
                  <a:pt x="127" y="137"/>
                </a:lnTo>
                <a:lnTo>
                  <a:pt x="121" y="58"/>
                </a:lnTo>
                <a:lnTo>
                  <a:pt x="121" y="58"/>
                </a:lnTo>
                <a:lnTo>
                  <a:pt x="119" y="47"/>
                </a:lnTo>
                <a:lnTo>
                  <a:pt x="114" y="34"/>
                </a:lnTo>
                <a:lnTo>
                  <a:pt x="108" y="25"/>
                </a:lnTo>
                <a:lnTo>
                  <a:pt x="101" y="15"/>
                </a:lnTo>
                <a:lnTo>
                  <a:pt x="91" y="10"/>
                </a:lnTo>
                <a:lnTo>
                  <a:pt x="80" y="4"/>
                </a:lnTo>
                <a:lnTo>
                  <a:pt x="69" y="0"/>
                </a:lnTo>
                <a:lnTo>
                  <a:pt x="56" y="0"/>
                </a:lnTo>
                <a:lnTo>
                  <a:pt x="56" y="0"/>
                </a:lnTo>
                <a:close/>
              </a:path>
            </a:pathLst>
          </a:custGeom>
          <a:solidFill>
            <a:srgbClr val="4D576B"/>
          </a:solidFill>
          <a:ln>
            <a:noFill/>
          </a:ln>
          <a:extLst>
            <a:ext uri="{91240B29-F687-4F45-9708-019B960494DF}">
              <a14:hiddenLine xmlns:a14="http://schemas.microsoft.com/office/drawing/2010/main" w="9525">
                <a:solidFill>
                  <a:srgbClr val="000000"/>
                </a:solidFill>
                <a:round/>
              </a14:hiddenLine>
            </a:ext>
          </a:extLst>
        </p:spPr>
        <p:txBody>
          <a:bodyPr lIns="90000" tIns="46800" rIns="90000" bIns="46800" anchor="ctr">
            <a:normAutofit fontScale="25000" lnSpcReduction="20000"/>
          </a:bodyPr>
          <a:lstStyle/>
          <a:p>
            <a:pPr algn="ctr">
              <a:lnSpc>
                <a:spcPct val="130000"/>
              </a:lnSpc>
            </a:pPr>
            <a:endParaRPr>
              <a:latin typeface="微软雅黑" panose="020B0503020204020204" charset="-122"/>
              <a:ea typeface="微软雅黑" panose="020B0503020204020204" charset="-122"/>
            </a:endParaRPr>
          </a:p>
        </p:txBody>
      </p:sp>
      <p:sp>
        <p:nvSpPr>
          <p:cNvPr id="75" name="任意多边形 74"/>
          <p:cNvSpPr/>
          <p:nvPr>
            <p:custDataLst>
              <p:tags r:id="rId15"/>
            </p:custDataLst>
          </p:nvPr>
        </p:nvSpPr>
        <p:spPr bwMode="auto">
          <a:xfrm rot="240000">
            <a:off x="8512863" y="5682954"/>
            <a:ext cx="216587" cy="151096"/>
          </a:xfrm>
          <a:custGeom>
            <a:avLst/>
            <a:gdLst>
              <a:gd name="T0" fmla="*/ 730 w 741"/>
              <a:gd name="T1" fmla="*/ 232 h 641"/>
              <a:gd name="T2" fmla="*/ 721 w 741"/>
              <a:gd name="T3" fmla="*/ 205 h 641"/>
              <a:gd name="T4" fmla="*/ 709 w 741"/>
              <a:gd name="T5" fmla="*/ 180 h 641"/>
              <a:gd name="T6" fmla="*/ 679 w 741"/>
              <a:gd name="T7" fmla="*/ 134 h 641"/>
              <a:gd name="T8" fmla="*/ 640 w 741"/>
              <a:gd name="T9" fmla="*/ 94 h 641"/>
              <a:gd name="T10" fmla="*/ 596 w 741"/>
              <a:gd name="T11" fmla="*/ 63 h 641"/>
              <a:gd name="T12" fmla="*/ 546 w 741"/>
              <a:gd name="T13" fmla="*/ 37 h 641"/>
              <a:gd name="T14" fmla="*/ 493 w 741"/>
              <a:gd name="T15" fmla="*/ 19 h 641"/>
              <a:gd name="T16" fmla="*/ 438 w 741"/>
              <a:gd name="T17" fmla="*/ 6 h 641"/>
              <a:gd name="T18" fmla="*/ 383 w 741"/>
              <a:gd name="T19" fmla="*/ 0 h 641"/>
              <a:gd name="T20" fmla="*/ 364 w 741"/>
              <a:gd name="T21" fmla="*/ 0 h 641"/>
              <a:gd name="T22" fmla="*/ 326 w 741"/>
              <a:gd name="T23" fmla="*/ 1 h 641"/>
              <a:gd name="T24" fmla="*/ 273 w 741"/>
              <a:gd name="T25" fmla="*/ 9 h 641"/>
              <a:gd name="T26" fmla="*/ 206 w 741"/>
              <a:gd name="T27" fmla="*/ 27 h 641"/>
              <a:gd name="T28" fmla="*/ 145 w 741"/>
              <a:gd name="T29" fmla="*/ 56 h 641"/>
              <a:gd name="T30" fmla="*/ 105 w 741"/>
              <a:gd name="T31" fmla="*/ 84 h 641"/>
              <a:gd name="T32" fmla="*/ 82 w 741"/>
              <a:gd name="T33" fmla="*/ 104 h 641"/>
              <a:gd name="T34" fmla="*/ 61 w 741"/>
              <a:gd name="T35" fmla="*/ 127 h 641"/>
              <a:gd name="T36" fmla="*/ 43 w 741"/>
              <a:gd name="T37" fmla="*/ 151 h 641"/>
              <a:gd name="T38" fmla="*/ 27 w 741"/>
              <a:gd name="T39" fmla="*/ 178 h 641"/>
              <a:gd name="T40" fmla="*/ 16 w 741"/>
              <a:gd name="T41" fmla="*/ 205 h 641"/>
              <a:gd name="T42" fmla="*/ 6 w 741"/>
              <a:gd name="T43" fmla="*/ 233 h 641"/>
              <a:gd name="T44" fmla="*/ 1 w 741"/>
              <a:gd name="T45" fmla="*/ 263 h 641"/>
              <a:gd name="T46" fmla="*/ 0 w 741"/>
              <a:gd name="T47" fmla="*/ 278 h 641"/>
              <a:gd name="T48" fmla="*/ 2 w 741"/>
              <a:gd name="T49" fmla="*/ 333 h 641"/>
              <a:gd name="T50" fmla="*/ 16 w 741"/>
              <a:gd name="T51" fmla="*/ 381 h 641"/>
              <a:gd name="T52" fmla="*/ 37 w 741"/>
              <a:gd name="T53" fmla="*/ 425 h 641"/>
              <a:gd name="T54" fmla="*/ 65 w 741"/>
              <a:gd name="T55" fmla="*/ 463 h 641"/>
              <a:gd name="T56" fmla="*/ 100 w 741"/>
              <a:gd name="T57" fmla="*/ 495 h 641"/>
              <a:gd name="T58" fmla="*/ 139 w 741"/>
              <a:gd name="T59" fmla="*/ 523 h 641"/>
              <a:gd name="T60" fmla="*/ 181 w 741"/>
              <a:gd name="T61" fmla="*/ 545 h 641"/>
              <a:gd name="T62" fmla="*/ 226 w 741"/>
              <a:gd name="T63" fmla="*/ 564 h 641"/>
              <a:gd name="T64" fmla="*/ 244 w 741"/>
              <a:gd name="T65" fmla="*/ 570 h 641"/>
              <a:gd name="T66" fmla="*/ 283 w 741"/>
              <a:gd name="T67" fmla="*/ 577 h 641"/>
              <a:gd name="T68" fmla="*/ 324 w 741"/>
              <a:gd name="T69" fmla="*/ 582 h 641"/>
              <a:gd name="T70" fmla="*/ 385 w 741"/>
              <a:gd name="T71" fmla="*/ 584 h 641"/>
              <a:gd name="T72" fmla="*/ 462 w 741"/>
              <a:gd name="T73" fmla="*/ 576 h 641"/>
              <a:gd name="T74" fmla="*/ 527 w 741"/>
              <a:gd name="T75" fmla="*/ 563 h 641"/>
              <a:gd name="T76" fmla="*/ 561 w 741"/>
              <a:gd name="T77" fmla="*/ 587 h 641"/>
              <a:gd name="T78" fmla="*/ 593 w 741"/>
              <a:gd name="T79" fmla="*/ 608 h 641"/>
              <a:gd name="T80" fmla="*/ 630 w 741"/>
              <a:gd name="T81" fmla="*/ 626 h 641"/>
              <a:gd name="T82" fmla="*/ 680 w 741"/>
              <a:gd name="T83" fmla="*/ 641 h 641"/>
              <a:gd name="T84" fmla="*/ 660 w 741"/>
              <a:gd name="T85" fmla="*/ 591 h 641"/>
              <a:gd name="T86" fmla="*/ 653 w 741"/>
              <a:gd name="T87" fmla="*/ 561 h 641"/>
              <a:gd name="T88" fmla="*/ 652 w 741"/>
              <a:gd name="T89" fmla="*/ 544 h 641"/>
              <a:gd name="T90" fmla="*/ 654 w 741"/>
              <a:gd name="T91" fmla="*/ 526 h 641"/>
              <a:gd name="T92" fmla="*/ 662 w 741"/>
              <a:gd name="T93" fmla="*/ 508 h 641"/>
              <a:gd name="T94" fmla="*/ 684 w 741"/>
              <a:gd name="T95" fmla="*/ 474 h 641"/>
              <a:gd name="T96" fmla="*/ 695 w 741"/>
              <a:gd name="T97" fmla="*/ 458 h 641"/>
              <a:gd name="T98" fmla="*/ 714 w 741"/>
              <a:gd name="T99" fmla="*/ 427 h 641"/>
              <a:gd name="T100" fmla="*/ 727 w 741"/>
              <a:gd name="T101" fmla="*/ 396 h 641"/>
              <a:gd name="T102" fmla="*/ 736 w 741"/>
              <a:gd name="T103" fmla="*/ 366 h 641"/>
              <a:gd name="T104" fmla="*/ 740 w 741"/>
              <a:gd name="T105" fmla="*/ 337 h 641"/>
              <a:gd name="T106" fmla="*/ 741 w 741"/>
              <a:gd name="T107" fmla="*/ 307 h 641"/>
              <a:gd name="T108" fmla="*/ 736 w 741"/>
              <a:gd name="T109" fmla="*/ 262 h 641"/>
              <a:gd name="T110" fmla="*/ 730 w 741"/>
              <a:gd name="T111" fmla="*/ 232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1" h="641">
                <a:moveTo>
                  <a:pt x="730" y="232"/>
                </a:moveTo>
                <a:lnTo>
                  <a:pt x="730" y="232"/>
                </a:lnTo>
                <a:lnTo>
                  <a:pt x="726" y="219"/>
                </a:lnTo>
                <a:lnTo>
                  <a:pt x="721" y="205"/>
                </a:lnTo>
                <a:lnTo>
                  <a:pt x="715" y="192"/>
                </a:lnTo>
                <a:lnTo>
                  <a:pt x="709" y="180"/>
                </a:lnTo>
                <a:lnTo>
                  <a:pt x="695" y="155"/>
                </a:lnTo>
                <a:lnTo>
                  <a:pt x="679" y="134"/>
                </a:lnTo>
                <a:lnTo>
                  <a:pt x="660" y="113"/>
                </a:lnTo>
                <a:lnTo>
                  <a:pt x="640" y="94"/>
                </a:lnTo>
                <a:lnTo>
                  <a:pt x="619" y="78"/>
                </a:lnTo>
                <a:lnTo>
                  <a:pt x="596" y="63"/>
                </a:lnTo>
                <a:lnTo>
                  <a:pt x="571" y="50"/>
                </a:lnTo>
                <a:lnTo>
                  <a:pt x="546" y="37"/>
                </a:lnTo>
                <a:lnTo>
                  <a:pt x="520" y="27"/>
                </a:lnTo>
                <a:lnTo>
                  <a:pt x="493" y="19"/>
                </a:lnTo>
                <a:lnTo>
                  <a:pt x="465" y="11"/>
                </a:lnTo>
                <a:lnTo>
                  <a:pt x="438" y="6"/>
                </a:lnTo>
                <a:lnTo>
                  <a:pt x="411" y="2"/>
                </a:lnTo>
                <a:lnTo>
                  <a:pt x="383" y="0"/>
                </a:lnTo>
                <a:lnTo>
                  <a:pt x="383" y="0"/>
                </a:lnTo>
                <a:lnTo>
                  <a:pt x="364" y="0"/>
                </a:lnTo>
                <a:lnTo>
                  <a:pt x="345" y="0"/>
                </a:lnTo>
                <a:lnTo>
                  <a:pt x="326" y="1"/>
                </a:lnTo>
                <a:lnTo>
                  <a:pt x="309" y="2"/>
                </a:lnTo>
                <a:lnTo>
                  <a:pt x="273" y="9"/>
                </a:lnTo>
                <a:lnTo>
                  <a:pt x="238" y="16"/>
                </a:lnTo>
                <a:lnTo>
                  <a:pt x="206" y="27"/>
                </a:lnTo>
                <a:lnTo>
                  <a:pt x="175" y="41"/>
                </a:lnTo>
                <a:lnTo>
                  <a:pt x="145" y="56"/>
                </a:lnTo>
                <a:lnTo>
                  <a:pt x="118" y="75"/>
                </a:lnTo>
                <a:lnTo>
                  <a:pt x="105" y="84"/>
                </a:lnTo>
                <a:lnTo>
                  <a:pt x="93" y="94"/>
                </a:lnTo>
                <a:lnTo>
                  <a:pt x="82" y="104"/>
                </a:lnTo>
                <a:lnTo>
                  <a:pt x="70" y="115"/>
                </a:lnTo>
                <a:lnTo>
                  <a:pt x="61" y="127"/>
                </a:lnTo>
                <a:lnTo>
                  <a:pt x="52" y="139"/>
                </a:lnTo>
                <a:lnTo>
                  <a:pt x="43" y="151"/>
                </a:lnTo>
                <a:lnTo>
                  <a:pt x="34" y="164"/>
                </a:lnTo>
                <a:lnTo>
                  <a:pt x="27" y="178"/>
                </a:lnTo>
                <a:lnTo>
                  <a:pt x="21" y="191"/>
                </a:lnTo>
                <a:lnTo>
                  <a:pt x="16" y="205"/>
                </a:lnTo>
                <a:lnTo>
                  <a:pt x="11" y="219"/>
                </a:lnTo>
                <a:lnTo>
                  <a:pt x="6" y="233"/>
                </a:lnTo>
                <a:lnTo>
                  <a:pt x="3" y="248"/>
                </a:lnTo>
                <a:lnTo>
                  <a:pt x="1" y="263"/>
                </a:lnTo>
                <a:lnTo>
                  <a:pt x="0" y="278"/>
                </a:lnTo>
                <a:lnTo>
                  <a:pt x="0" y="278"/>
                </a:lnTo>
                <a:lnTo>
                  <a:pt x="0" y="305"/>
                </a:lnTo>
                <a:lnTo>
                  <a:pt x="2" y="333"/>
                </a:lnTo>
                <a:lnTo>
                  <a:pt x="8" y="358"/>
                </a:lnTo>
                <a:lnTo>
                  <a:pt x="16" y="381"/>
                </a:lnTo>
                <a:lnTo>
                  <a:pt x="26" y="404"/>
                </a:lnTo>
                <a:lnTo>
                  <a:pt x="37" y="425"/>
                </a:lnTo>
                <a:lnTo>
                  <a:pt x="51" y="445"/>
                </a:lnTo>
                <a:lnTo>
                  <a:pt x="65" y="463"/>
                </a:lnTo>
                <a:lnTo>
                  <a:pt x="82" y="479"/>
                </a:lnTo>
                <a:lnTo>
                  <a:pt x="100" y="495"/>
                </a:lnTo>
                <a:lnTo>
                  <a:pt x="119" y="510"/>
                </a:lnTo>
                <a:lnTo>
                  <a:pt x="139" y="523"/>
                </a:lnTo>
                <a:lnTo>
                  <a:pt x="160" y="535"/>
                </a:lnTo>
                <a:lnTo>
                  <a:pt x="181" y="545"/>
                </a:lnTo>
                <a:lnTo>
                  <a:pt x="203" y="555"/>
                </a:lnTo>
                <a:lnTo>
                  <a:pt x="226" y="564"/>
                </a:lnTo>
                <a:lnTo>
                  <a:pt x="226" y="564"/>
                </a:lnTo>
                <a:lnTo>
                  <a:pt x="244" y="570"/>
                </a:lnTo>
                <a:lnTo>
                  <a:pt x="263" y="574"/>
                </a:lnTo>
                <a:lnTo>
                  <a:pt x="283" y="577"/>
                </a:lnTo>
                <a:lnTo>
                  <a:pt x="304" y="581"/>
                </a:lnTo>
                <a:lnTo>
                  <a:pt x="324" y="582"/>
                </a:lnTo>
                <a:lnTo>
                  <a:pt x="344" y="584"/>
                </a:lnTo>
                <a:lnTo>
                  <a:pt x="385" y="584"/>
                </a:lnTo>
                <a:lnTo>
                  <a:pt x="424" y="581"/>
                </a:lnTo>
                <a:lnTo>
                  <a:pt x="462" y="576"/>
                </a:lnTo>
                <a:lnTo>
                  <a:pt x="496" y="570"/>
                </a:lnTo>
                <a:lnTo>
                  <a:pt x="527" y="563"/>
                </a:lnTo>
                <a:lnTo>
                  <a:pt x="527" y="563"/>
                </a:lnTo>
                <a:lnTo>
                  <a:pt x="561" y="587"/>
                </a:lnTo>
                <a:lnTo>
                  <a:pt x="577" y="597"/>
                </a:lnTo>
                <a:lnTo>
                  <a:pt x="593" y="608"/>
                </a:lnTo>
                <a:lnTo>
                  <a:pt x="611" y="617"/>
                </a:lnTo>
                <a:lnTo>
                  <a:pt x="630" y="626"/>
                </a:lnTo>
                <a:lnTo>
                  <a:pt x="654" y="635"/>
                </a:lnTo>
                <a:lnTo>
                  <a:pt x="680" y="641"/>
                </a:lnTo>
                <a:lnTo>
                  <a:pt x="680" y="641"/>
                </a:lnTo>
                <a:lnTo>
                  <a:pt x="660" y="591"/>
                </a:lnTo>
                <a:lnTo>
                  <a:pt x="654" y="571"/>
                </a:lnTo>
                <a:lnTo>
                  <a:pt x="653" y="561"/>
                </a:lnTo>
                <a:lnTo>
                  <a:pt x="652" y="553"/>
                </a:lnTo>
                <a:lnTo>
                  <a:pt x="652" y="544"/>
                </a:lnTo>
                <a:lnTo>
                  <a:pt x="652" y="535"/>
                </a:lnTo>
                <a:lnTo>
                  <a:pt x="654" y="526"/>
                </a:lnTo>
                <a:lnTo>
                  <a:pt x="657" y="518"/>
                </a:lnTo>
                <a:lnTo>
                  <a:pt x="662" y="508"/>
                </a:lnTo>
                <a:lnTo>
                  <a:pt x="668" y="498"/>
                </a:lnTo>
                <a:lnTo>
                  <a:pt x="684" y="474"/>
                </a:lnTo>
                <a:lnTo>
                  <a:pt x="684" y="474"/>
                </a:lnTo>
                <a:lnTo>
                  <a:pt x="695" y="458"/>
                </a:lnTo>
                <a:lnTo>
                  <a:pt x="705" y="442"/>
                </a:lnTo>
                <a:lnTo>
                  <a:pt x="714" y="427"/>
                </a:lnTo>
                <a:lnTo>
                  <a:pt x="721" y="411"/>
                </a:lnTo>
                <a:lnTo>
                  <a:pt x="727" y="396"/>
                </a:lnTo>
                <a:lnTo>
                  <a:pt x="732" y="381"/>
                </a:lnTo>
                <a:lnTo>
                  <a:pt x="736" y="366"/>
                </a:lnTo>
                <a:lnTo>
                  <a:pt x="739" y="351"/>
                </a:lnTo>
                <a:lnTo>
                  <a:pt x="740" y="337"/>
                </a:lnTo>
                <a:lnTo>
                  <a:pt x="741" y="322"/>
                </a:lnTo>
                <a:lnTo>
                  <a:pt x="741" y="307"/>
                </a:lnTo>
                <a:lnTo>
                  <a:pt x="740" y="292"/>
                </a:lnTo>
                <a:lnTo>
                  <a:pt x="736" y="262"/>
                </a:lnTo>
                <a:lnTo>
                  <a:pt x="730" y="232"/>
                </a:lnTo>
                <a:lnTo>
                  <a:pt x="730" y="232"/>
                </a:lnTo>
                <a:close/>
              </a:path>
            </a:pathLst>
          </a:custGeom>
          <a:solidFill>
            <a:srgbClr val="4D576B"/>
          </a:solidFill>
          <a:ln>
            <a:noFill/>
          </a:ln>
        </p:spPr>
        <p:txBody>
          <a:bodyPr lIns="90000" tIns="46800" rIns="90000" bIns="46800" anchor="ctr">
            <a:normAutofit fontScale="25000" lnSpcReduction="20000"/>
          </a:bodyPr>
          <a:lstStyle/>
          <a:p>
            <a:pPr algn="ctr">
              <a:lnSpc>
                <a:spcPct val="130000"/>
              </a:lnSpc>
            </a:pPr>
            <a:endParaRPr>
              <a:latin typeface="微软雅黑" panose="020B0503020204020204" charset="-122"/>
              <a:ea typeface="微软雅黑" panose="020B0503020204020204" charset="-122"/>
            </a:endParaRPr>
          </a:p>
        </p:txBody>
      </p:sp>
      <p:sp>
        <p:nvSpPr>
          <p:cNvPr id="76" name="任意多边形 75"/>
          <p:cNvSpPr/>
          <p:nvPr>
            <p:custDataLst>
              <p:tags r:id="rId16"/>
            </p:custDataLst>
          </p:nvPr>
        </p:nvSpPr>
        <p:spPr bwMode="auto">
          <a:xfrm rot="240000">
            <a:off x="8589702" y="5785020"/>
            <a:ext cx="25722" cy="20979"/>
          </a:xfrm>
          <a:custGeom>
            <a:avLst/>
            <a:gdLst>
              <a:gd name="T0" fmla="*/ 76 w 88"/>
              <a:gd name="T1" fmla="*/ 76 h 89"/>
              <a:gd name="T2" fmla="*/ 76 w 88"/>
              <a:gd name="T3" fmla="*/ 76 h 89"/>
              <a:gd name="T4" fmla="*/ 70 w 88"/>
              <a:gd name="T5" fmla="*/ 81 h 89"/>
              <a:gd name="T6" fmla="*/ 62 w 88"/>
              <a:gd name="T7" fmla="*/ 85 h 89"/>
              <a:gd name="T8" fmla="*/ 54 w 88"/>
              <a:gd name="T9" fmla="*/ 87 h 89"/>
              <a:gd name="T10" fmla="*/ 45 w 88"/>
              <a:gd name="T11" fmla="*/ 89 h 89"/>
              <a:gd name="T12" fmla="*/ 45 w 88"/>
              <a:gd name="T13" fmla="*/ 89 h 89"/>
              <a:gd name="T14" fmla="*/ 36 w 88"/>
              <a:gd name="T15" fmla="*/ 87 h 89"/>
              <a:gd name="T16" fmla="*/ 29 w 88"/>
              <a:gd name="T17" fmla="*/ 86 h 89"/>
              <a:gd name="T18" fmla="*/ 21 w 88"/>
              <a:gd name="T19" fmla="*/ 82 h 89"/>
              <a:gd name="T20" fmla="*/ 14 w 88"/>
              <a:gd name="T21" fmla="*/ 77 h 89"/>
              <a:gd name="T22" fmla="*/ 14 w 88"/>
              <a:gd name="T23" fmla="*/ 77 h 89"/>
              <a:gd name="T24" fmla="*/ 8 w 88"/>
              <a:gd name="T25" fmla="*/ 71 h 89"/>
              <a:gd name="T26" fmla="*/ 4 w 88"/>
              <a:gd name="T27" fmla="*/ 64 h 89"/>
              <a:gd name="T28" fmla="*/ 2 w 88"/>
              <a:gd name="T29" fmla="*/ 55 h 89"/>
              <a:gd name="T30" fmla="*/ 0 w 88"/>
              <a:gd name="T31" fmla="*/ 45 h 89"/>
              <a:gd name="T32" fmla="*/ 0 w 88"/>
              <a:gd name="T33" fmla="*/ 45 h 89"/>
              <a:gd name="T34" fmla="*/ 0 w 88"/>
              <a:gd name="T35" fmla="*/ 36 h 89"/>
              <a:gd name="T36" fmla="*/ 3 w 88"/>
              <a:gd name="T37" fmla="*/ 28 h 89"/>
              <a:gd name="T38" fmla="*/ 6 w 88"/>
              <a:gd name="T39" fmla="*/ 20 h 89"/>
              <a:gd name="T40" fmla="*/ 13 w 88"/>
              <a:gd name="T41" fmla="*/ 13 h 89"/>
              <a:gd name="T42" fmla="*/ 13 w 88"/>
              <a:gd name="T43" fmla="*/ 13 h 89"/>
              <a:gd name="T44" fmla="*/ 19 w 88"/>
              <a:gd name="T45" fmla="*/ 8 h 89"/>
              <a:gd name="T46" fmla="*/ 28 w 88"/>
              <a:gd name="T47" fmla="*/ 4 h 89"/>
              <a:gd name="T48" fmla="*/ 35 w 88"/>
              <a:gd name="T49" fmla="*/ 2 h 89"/>
              <a:gd name="T50" fmla="*/ 44 w 88"/>
              <a:gd name="T51" fmla="*/ 0 h 89"/>
              <a:gd name="T52" fmla="*/ 44 w 88"/>
              <a:gd name="T53" fmla="*/ 0 h 89"/>
              <a:gd name="T54" fmla="*/ 54 w 88"/>
              <a:gd name="T55" fmla="*/ 0 h 89"/>
              <a:gd name="T56" fmla="*/ 61 w 88"/>
              <a:gd name="T57" fmla="*/ 3 h 89"/>
              <a:gd name="T58" fmla="*/ 69 w 88"/>
              <a:gd name="T59" fmla="*/ 7 h 89"/>
              <a:gd name="T60" fmla="*/ 76 w 88"/>
              <a:gd name="T61" fmla="*/ 13 h 89"/>
              <a:gd name="T62" fmla="*/ 76 w 88"/>
              <a:gd name="T63" fmla="*/ 13 h 89"/>
              <a:gd name="T64" fmla="*/ 81 w 88"/>
              <a:gd name="T65" fmla="*/ 19 h 89"/>
              <a:gd name="T66" fmla="*/ 86 w 88"/>
              <a:gd name="T67" fmla="*/ 26 h 89"/>
              <a:gd name="T68" fmla="*/ 88 w 88"/>
              <a:gd name="T69" fmla="*/ 35 h 89"/>
              <a:gd name="T70" fmla="*/ 88 w 88"/>
              <a:gd name="T71" fmla="*/ 44 h 89"/>
              <a:gd name="T72" fmla="*/ 88 w 88"/>
              <a:gd name="T73" fmla="*/ 44 h 89"/>
              <a:gd name="T74" fmla="*/ 88 w 88"/>
              <a:gd name="T75" fmla="*/ 54 h 89"/>
              <a:gd name="T76" fmla="*/ 86 w 88"/>
              <a:gd name="T77" fmla="*/ 62 h 89"/>
              <a:gd name="T78" fmla="*/ 82 w 88"/>
              <a:gd name="T79" fmla="*/ 70 h 89"/>
              <a:gd name="T80" fmla="*/ 76 w 88"/>
              <a:gd name="T81" fmla="*/ 76 h 89"/>
              <a:gd name="T82" fmla="*/ 76 w 88"/>
              <a:gd name="T83" fmla="*/ 7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 h="89">
                <a:moveTo>
                  <a:pt x="76" y="76"/>
                </a:moveTo>
                <a:lnTo>
                  <a:pt x="76" y="76"/>
                </a:lnTo>
                <a:lnTo>
                  <a:pt x="70" y="81"/>
                </a:lnTo>
                <a:lnTo>
                  <a:pt x="62" y="85"/>
                </a:lnTo>
                <a:lnTo>
                  <a:pt x="54" y="87"/>
                </a:lnTo>
                <a:lnTo>
                  <a:pt x="45" y="89"/>
                </a:lnTo>
                <a:lnTo>
                  <a:pt x="45" y="89"/>
                </a:lnTo>
                <a:lnTo>
                  <a:pt x="36" y="87"/>
                </a:lnTo>
                <a:lnTo>
                  <a:pt x="29" y="86"/>
                </a:lnTo>
                <a:lnTo>
                  <a:pt x="21" y="82"/>
                </a:lnTo>
                <a:lnTo>
                  <a:pt x="14" y="77"/>
                </a:lnTo>
                <a:lnTo>
                  <a:pt x="14" y="77"/>
                </a:lnTo>
                <a:lnTo>
                  <a:pt x="8" y="71"/>
                </a:lnTo>
                <a:lnTo>
                  <a:pt x="4" y="64"/>
                </a:lnTo>
                <a:lnTo>
                  <a:pt x="2" y="55"/>
                </a:lnTo>
                <a:lnTo>
                  <a:pt x="0" y="45"/>
                </a:lnTo>
                <a:lnTo>
                  <a:pt x="0" y="45"/>
                </a:lnTo>
                <a:lnTo>
                  <a:pt x="0" y="36"/>
                </a:lnTo>
                <a:lnTo>
                  <a:pt x="3" y="28"/>
                </a:lnTo>
                <a:lnTo>
                  <a:pt x="6" y="20"/>
                </a:lnTo>
                <a:lnTo>
                  <a:pt x="13" y="13"/>
                </a:lnTo>
                <a:lnTo>
                  <a:pt x="13" y="13"/>
                </a:lnTo>
                <a:lnTo>
                  <a:pt x="19" y="8"/>
                </a:lnTo>
                <a:lnTo>
                  <a:pt x="28" y="4"/>
                </a:lnTo>
                <a:lnTo>
                  <a:pt x="35" y="2"/>
                </a:lnTo>
                <a:lnTo>
                  <a:pt x="44" y="0"/>
                </a:lnTo>
                <a:lnTo>
                  <a:pt x="44" y="0"/>
                </a:lnTo>
                <a:lnTo>
                  <a:pt x="54" y="0"/>
                </a:lnTo>
                <a:lnTo>
                  <a:pt x="61" y="3"/>
                </a:lnTo>
                <a:lnTo>
                  <a:pt x="69" y="7"/>
                </a:lnTo>
                <a:lnTo>
                  <a:pt x="76" y="13"/>
                </a:lnTo>
                <a:lnTo>
                  <a:pt x="76" y="13"/>
                </a:lnTo>
                <a:lnTo>
                  <a:pt x="81" y="19"/>
                </a:lnTo>
                <a:lnTo>
                  <a:pt x="86" y="26"/>
                </a:lnTo>
                <a:lnTo>
                  <a:pt x="88" y="35"/>
                </a:lnTo>
                <a:lnTo>
                  <a:pt x="88" y="44"/>
                </a:lnTo>
                <a:lnTo>
                  <a:pt x="88" y="44"/>
                </a:lnTo>
                <a:lnTo>
                  <a:pt x="88" y="54"/>
                </a:lnTo>
                <a:lnTo>
                  <a:pt x="86" y="62"/>
                </a:lnTo>
                <a:lnTo>
                  <a:pt x="82" y="70"/>
                </a:lnTo>
                <a:lnTo>
                  <a:pt x="76" y="76"/>
                </a:lnTo>
                <a:lnTo>
                  <a:pt x="76" y="76"/>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lIns="90000" tIns="46800" rIns="90000" bIns="46800" anchor="ctr">
            <a:normAutofit fontScale="25000" lnSpcReduction="20000"/>
          </a:bodyPr>
          <a:lstStyle/>
          <a:p>
            <a:pPr algn="ctr">
              <a:lnSpc>
                <a:spcPct val="130000"/>
              </a:lnSpc>
            </a:pPr>
            <a:endParaRPr>
              <a:latin typeface="微软雅黑" panose="020B0503020204020204" charset="-122"/>
              <a:ea typeface="微软雅黑" panose="020B0503020204020204" charset="-122"/>
            </a:endParaRPr>
          </a:p>
        </p:txBody>
      </p:sp>
      <p:sp>
        <p:nvSpPr>
          <p:cNvPr id="77" name="任意多边形 76"/>
          <p:cNvSpPr/>
          <p:nvPr>
            <p:custDataLst>
              <p:tags r:id="rId17"/>
            </p:custDataLst>
          </p:nvPr>
        </p:nvSpPr>
        <p:spPr bwMode="auto">
          <a:xfrm rot="240000">
            <a:off x="8566602" y="5700633"/>
            <a:ext cx="85933" cy="78023"/>
          </a:xfrm>
          <a:custGeom>
            <a:avLst/>
            <a:gdLst>
              <a:gd name="T0" fmla="*/ 280 w 294"/>
              <a:gd name="T1" fmla="*/ 168 h 331"/>
              <a:gd name="T2" fmla="*/ 261 w 294"/>
              <a:gd name="T3" fmla="*/ 192 h 331"/>
              <a:gd name="T4" fmla="*/ 211 w 294"/>
              <a:gd name="T5" fmla="*/ 239 h 331"/>
              <a:gd name="T6" fmla="*/ 190 w 294"/>
              <a:gd name="T7" fmla="*/ 263 h 331"/>
              <a:gd name="T8" fmla="*/ 183 w 294"/>
              <a:gd name="T9" fmla="*/ 280 h 331"/>
              <a:gd name="T10" fmla="*/ 178 w 294"/>
              <a:gd name="T11" fmla="*/ 300 h 331"/>
              <a:gd name="T12" fmla="*/ 170 w 294"/>
              <a:gd name="T13" fmla="*/ 319 h 331"/>
              <a:gd name="T14" fmla="*/ 157 w 294"/>
              <a:gd name="T15" fmla="*/ 330 h 331"/>
              <a:gd name="T16" fmla="*/ 143 w 294"/>
              <a:gd name="T17" fmla="*/ 331 h 331"/>
              <a:gd name="T18" fmla="*/ 123 w 294"/>
              <a:gd name="T19" fmla="*/ 326 h 331"/>
              <a:gd name="T20" fmla="*/ 113 w 294"/>
              <a:gd name="T21" fmla="*/ 316 h 331"/>
              <a:gd name="T22" fmla="*/ 107 w 294"/>
              <a:gd name="T23" fmla="*/ 293 h 331"/>
              <a:gd name="T24" fmla="*/ 108 w 294"/>
              <a:gd name="T25" fmla="*/ 269 h 331"/>
              <a:gd name="T26" fmla="*/ 113 w 294"/>
              <a:gd name="T27" fmla="*/ 249 h 331"/>
              <a:gd name="T28" fmla="*/ 128 w 294"/>
              <a:gd name="T29" fmla="*/ 224 h 331"/>
              <a:gd name="T30" fmla="*/ 148 w 294"/>
              <a:gd name="T31" fmla="*/ 202 h 331"/>
              <a:gd name="T32" fmla="*/ 194 w 294"/>
              <a:gd name="T33" fmla="*/ 158 h 331"/>
              <a:gd name="T34" fmla="*/ 209 w 294"/>
              <a:gd name="T35" fmla="*/ 140 h 331"/>
              <a:gd name="T36" fmla="*/ 213 w 294"/>
              <a:gd name="T37" fmla="*/ 129 h 331"/>
              <a:gd name="T38" fmla="*/ 213 w 294"/>
              <a:gd name="T39" fmla="*/ 105 h 331"/>
              <a:gd name="T40" fmla="*/ 195 w 294"/>
              <a:gd name="T41" fmla="*/ 78 h 331"/>
              <a:gd name="T42" fmla="*/ 175 w 294"/>
              <a:gd name="T43" fmla="*/ 65 h 331"/>
              <a:gd name="T44" fmla="*/ 150 w 294"/>
              <a:gd name="T45" fmla="*/ 62 h 331"/>
              <a:gd name="T46" fmla="*/ 111 w 294"/>
              <a:gd name="T47" fmla="*/ 72 h 331"/>
              <a:gd name="T48" fmla="*/ 95 w 294"/>
              <a:gd name="T49" fmla="*/ 88 h 331"/>
              <a:gd name="T50" fmla="*/ 77 w 294"/>
              <a:gd name="T51" fmla="*/ 127 h 331"/>
              <a:gd name="T52" fmla="*/ 71 w 294"/>
              <a:gd name="T53" fmla="*/ 142 h 331"/>
              <a:gd name="T54" fmla="*/ 57 w 294"/>
              <a:gd name="T55" fmla="*/ 156 h 331"/>
              <a:gd name="T56" fmla="*/ 40 w 294"/>
              <a:gd name="T57" fmla="*/ 161 h 331"/>
              <a:gd name="T58" fmla="*/ 24 w 294"/>
              <a:gd name="T59" fmla="*/ 158 h 331"/>
              <a:gd name="T60" fmla="*/ 11 w 294"/>
              <a:gd name="T61" fmla="*/ 150 h 331"/>
              <a:gd name="T62" fmla="*/ 0 w 294"/>
              <a:gd name="T63" fmla="*/ 131 h 331"/>
              <a:gd name="T64" fmla="*/ 0 w 294"/>
              <a:gd name="T65" fmla="*/ 111 h 331"/>
              <a:gd name="T66" fmla="*/ 16 w 294"/>
              <a:gd name="T67" fmla="*/ 68 h 331"/>
              <a:gd name="T68" fmla="*/ 39 w 294"/>
              <a:gd name="T69" fmla="*/ 42 h 331"/>
              <a:gd name="T70" fmla="*/ 68 w 294"/>
              <a:gd name="T71" fmla="*/ 19 h 331"/>
              <a:gd name="T72" fmla="*/ 127 w 294"/>
              <a:gd name="T73" fmla="*/ 1 h 331"/>
              <a:gd name="T74" fmla="*/ 170 w 294"/>
              <a:gd name="T75" fmla="*/ 1 h 331"/>
              <a:gd name="T76" fmla="*/ 225 w 294"/>
              <a:gd name="T77" fmla="*/ 14 h 331"/>
              <a:gd name="T78" fmla="*/ 255 w 294"/>
              <a:gd name="T79" fmla="*/ 33 h 331"/>
              <a:gd name="T80" fmla="*/ 276 w 294"/>
              <a:gd name="T81" fmla="*/ 57 h 331"/>
              <a:gd name="T82" fmla="*/ 293 w 294"/>
              <a:gd name="T83" fmla="*/ 100 h 331"/>
              <a:gd name="T84" fmla="*/ 294 w 294"/>
              <a:gd name="T85" fmla="*/ 127 h 331"/>
              <a:gd name="T86" fmla="*/ 286 w 294"/>
              <a:gd name="T87" fmla="*/ 16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4" h="331">
                <a:moveTo>
                  <a:pt x="286" y="160"/>
                </a:moveTo>
                <a:lnTo>
                  <a:pt x="286" y="160"/>
                </a:lnTo>
                <a:lnTo>
                  <a:pt x="280" y="168"/>
                </a:lnTo>
                <a:lnTo>
                  <a:pt x="275" y="177"/>
                </a:lnTo>
                <a:lnTo>
                  <a:pt x="268" y="185"/>
                </a:lnTo>
                <a:lnTo>
                  <a:pt x="261" y="192"/>
                </a:lnTo>
                <a:lnTo>
                  <a:pt x="261" y="192"/>
                </a:lnTo>
                <a:lnTo>
                  <a:pt x="211" y="239"/>
                </a:lnTo>
                <a:lnTo>
                  <a:pt x="211" y="239"/>
                </a:lnTo>
                <a:lnTo>
                  <a:pt x="196" y="255"/>
                </a:lnTo>
                <a:lnTo>
                  <a:pt x="196" y="255"/>
                </a:lnTo>
                <a:lnTo>
                  <a:pt x="190" y="263"/>
                </a:lnTo>
                <a:lnTo>
                  <a:pt x="186" y="269"/>
                </a:lnTo>
                <a:lnTo>
                  <a:pt x="186" y="269"/>
                </a:lnTo>
                <a:lnTo>
                  <a:pt x="183" y="280"/>
                </a:lnTo>
                <a:lnTo>
                  <a:pt x="183" y="280"/>
                </a:lnTo>
                <a:lnTo>
                  <a:pt x="178" y="300"/>
                </a:lnTo>
                <a:lnTo>
                  <a:pt x="178" y="300"/>
                </a:lnTo>
                <a:lnTo>
                  <a:pt x="176" y="307"/>
                </a:lnTo>
                <a:lnTo>
                  <a:pt x="174" y="314"/>
                </a:lnTo>
                <a:lnTo>
                  <a:pt x="170" y="319"/>
                </a:lnTo>
                <a:lnTo>
                  <a:pt x="167" y="324"/>
                </a:lnTo>
                <a:lnTo>
                  <a:pt x="162" y="327"/>
                </a:lnTo>
                <a:lnTo>
                  <a:pt x="157" y="330"/>
                </a:lnTo>
                <a:lnTo>
                  <a:pt x="150" y="331"/>
                </a:lnTo>
                <a:lnTo>
                  <a:pt x="143" y="331"/>
                </a:lnTo>
                <a:lnTo>
                  <a:pt x="143" y="331"/>
                </a:lnTo>
                <a:lnTo>
                  <a:pt x="136" y="331"/>
                </a:lnTo>
                <a:lnTo>
                  <a:pt x="129" y="329"/>
                </a:lnTo>
                <a:lnTo>
                  <a:pt x="123" y="326"/>
                </a:lnTo>
                <a:lnTo>
                  <a:pt x="117" y="321"/>
                </a:lnTo>
                <a:lnTo>
                  <a:pt x="117" y="321"/>
                </a:lnTo>
                <a:lnTo>
                  <a:pt x="113" y="316"/>
                </a:lnTo>
                <a:lnTo>
                  <a:pt x="109" y="309"/>
                </a:lnTo>
                <a:lnTo>
                  <a:pt x="107" y="301"/>
                </a:lnTo>
                <a:lnTo>
                  <a:pt x="107" y="293"/>
                </a:lnTo>
                <a:lnTo>
                  <a:pt x="107" y="293"/>
                </a:lnTo>
                <a:lnTo>
                  <a:pt x="107" y="280"/>
                </a:lnTo>
                <a:lnTo>
                  <a:pt x="108" y="269"/>
                </a:lnTo>
                <a:lnTo>
                  <a:pt x="111" y="259"/>
                </a:lnTo>
                <a:lnTo>
                  <a:pt x="113" y="249"/>
                </a:lnTo>
                <a:lnTo>
                  <a:pt x="113" y="249"/>
                </a:lnTo>
                <a:lnTo>
                  <a:pt x="118" y="240"/>
                </a:lnTo>
                <a:lnTo>
                  <a:pt x="122" y="232"/>
                </a:lnTo>
                <a:lnTo>
                  <a:pt x="128" y="224"/>
                </a:lnTo>
                <a:lnTo>
                  <a:pt x="133" y="217"/>
                </a:lnTo>
                <a:lnTo>
                  <a:pt x="133" y="217"/>
                </a:lnTo>
                <a:lnTo>
                  <a:pt x="148" y="202"/>
                </a:lnTo>
                <a:lnTo>
                  <a:pt x="168" y="183"/>
                </a:lnTo>
                <a:lnTo>
                  <a:pt x="168" y="183"/>
                </a:lnTo>
                <a:lnTo>
                  <a:pt x="194" y="158"/>
                </a:lnTo>
                <a:lnTo>
                  <a:pt x="194" y="158"/>
                </a:lnTo>
                <a:lnTo>
                  <a:pt x="201" y="150"/>
                </a:lnTo>
                <a:lnTo>
                  <a:pt x="209" y="140"/>
                </a:lnTo>
                <a:lnTo>
                  <a:pt x="209" y="140"/>
                </a:lnTo>
                <a:lnTo>
                  <a:pt x="210" y="134"/>
                </a:lnTo>
                <a:lnTo>
                  <a:pt x="213" y="129"/>
                </a:lnTo>
                <a:lnTo>
                  <a:pt x="214" y="117"/>
                </a:lnTo>
                <a:lnTo>
                  <a:pt x="214" y="117"/>
                </a:lnTo>
                <a:lnTo>
                  <a:pt x="213" y="105"/>
                </a:lnTo>
                <a:lnTo>
                  <a:pt x="209" y="95"/>
                </a:lnTo>
                <a:lnTo>
                  <a:pt x="204" y="85"/>
                </a:lnTo>
                <a:lnTo>
                  <a:pt x="195" y="78"/>
                </a:lnTo>
                <a:lnTo>
                  <a:pt x="195" y="78"/>
                </a:lnTo>
                <a:lnTo>
                  <a:pt x="186" y="70"/>
                </a:lnTo>
                <a:lnTo>
                  <a:pt x="175" y="65"/>
                </a:lnTo>
                <a:lnTo>
                  <a:pt x="163" y="63"/>
                </a:lnTo>
                <a:lnTo>
                  <a:pt x="150" y="62"/>
                </a:lnTo>
                <a:lnTo>
                  <a:pt x="150" y="62"/>
                </a:lnTo>
                <a:lnTo>
                  <a:pt x="134" y="63"/>
                </a:lnTo>
                <a:lnTo>
                  <a:pt x="122" y="67"/>
                </a:lnTo>
                <a:lnTo>
                  <a:pt x="111" y="72"/>
                </a:lnTo>
                <a:lnTo>
                  <a:pt x="102" y="79"/>
                </a:lnTo>
                <a:lnTo>
                  <a:pt x="102" y="79"/>
                </a:lnTo>
                <a:lnTo>
                  <a:pt x="95" y="88"/>
                </a:lnTo>
                <a:lnTo>
                  <a:pt x="88" y="99"/>
                </a:lnTo>
                <a:lnTo>
                  <a:pt x="82" y="113"/>
                </a:lnTo>
                <a:lnTo>
                  <a:pt x="77" y="127"/>
                </a:lnTo>
                <a:lnTo>
                  <a:pt x="77" y="127"/>
                </a:lnTo>
                <a:lnTo>
                  <a:pt x="75" y="135"/>
                </a:lnTo>
                <a:lnTo>
                  <a:pt x="71" y="142"/>
                </a:lnTo>
                <a:lnTo>
                  <a:pt x="67" y="147"/>
                </a:lnTo>
                <a:lnTo>
                  <a:pt x="62" y="152"/>
                </a:lnTo>
                <a:lnTo>
                  <a:pt x="57" y="156"/>
                </a:lnTo>
                <a:lnTo>
                  <a:pt x="52" y="158"/>
                </a:lnTo>
                <a:lnTo>
                  <a:pt x="46" y="161"/>
                </a:lnTo>
                <a:lnTo>
                  <a:pt x="40" y="161"/>
                </a:lnTo>
                <a:lnTo>
                  <a:pt x="40" y="161"/>
                </a:lnTo>
                <a:lnTo>
                  <a:pt x="31" y="161"/>
                </a:lnTo>
                <a:lnTo>
                  <a:pt x="24" y="158"/>
                </a:lnTo>
                <a:lnTo>
                  <a:pt x="18" y="155"/>
                </a:lnTo>
                <a:lnTo>
                  <a:pt x="11" y="150"/>
                </a:lnTo>
                <a:lnTo>
                  <a:pt x="11" y="150"/>
                </a:lnTo>
                <a:lnTo>
                  <a:pt x="6" y="144"/>
                </a:lnTo>
                <a:lnTo>
                  <a:pt x="3" y="137"/>
                </a:lnTo>
                <a:lnTo>
                  <a:pt x="0" y="131"/>
                </a:lnTo>
                <a:lnTo>
                  <a:pt x="0" y="125"/>
                </a:lnTo>
                <a:lnTo>
                  <a:pt x="0" y="125"/>
                </a:lnTo>
                <a:lnTo>
                  <a:pt x="0" y="111"/>
                </a:lnTo>
                <a:lnTo>
                  <a:pt x="4" y="96"/>
                </a:lnTo>
                <a:lnTo>
                  <a:pt x="9" y="83"/>
                </a:lnTo>
                <a:lnTo>
                  <a:pt x="16" y="68"/>
                </a:lnTo>
                <a:lnTo>
                  <a:pt x="16" y="68"/>
                </a:lnTo>
                <a:lnTo>
                  <a:pt x="26" y="54"/>
                </a:lnTo>
                <a:lnTo>
                  <a:pt x="39" y="42"/>
                </a:lnTo>
                <a:lnTo>
                  <a:pt x="52" y="29"/>
                </a:lnTo>
                <a:lnTo>
                  <a:pt x="68" y="19"/>
                </a:lnTo>
                <a:lnTo>
                  <a:pt x="68" y="19"/>
                </a:lnTo>
                <a:lnTo>
                  <a:pt x="87" y="11"/>
                </a:lnTo>
                <a:lnTo>
                  <a:pt x="106" y="4"/>
                </a:lnTo>
                <a:lnTo>
                  <a:pt x="127" y="1"/>
                </a:lnTo>
                <a:lnTo>
                  <a:pt x="149" y="0"/>
                </a:lnTo>
                <a:lnTo>
                  <a:pt x="149" y="0"/>
                </a:lnTo>
                <a:lnTo>
                  <a:pt x="170" y="1"/>
                </a:lnTo>
                <a:lnTo>
                  <a:pt x="189" y="3"/>
                </a:lnTo>
                <a:lnTo>
                  <a:pt x="208" y="7"/>
                </a:lnTo>
                <a:lnTo>
                  <a:pt x="225" y="14"/>
                </a:lnTo>
                <a:lnTo>
                  <a:pt x="225" y="14"/>
                </a:lnTo>
                <a:lnTo>
                  <a:pt x="240" y="23"/>
                </a:lnTo>
                <a:lnTo>
                  <a:pt x="255" y="33"/>
                </a:lnTo>
                <a:lnTo>
                  <a:pt x="266" y="44"/>
                </a:lnTo>
                <a:lnTo>
                  <a:pt x="276" y="57"/>
                </a:lnTo>
                <a:lnTo>
                  <a:pt x="276" y="57"/>
                </a:lnTo>
                <a:lnTo>
                  <a:pt x="285" y="70"/>
                </a:lnTo>
                <a:lnTo>
                  <a:pt x="289" y="85"/>
                </a:lnTo>
                <a:lnTo>
                  <a:pt x="293" y="100"/>
                </a:lnTo>
                <a:lnTo>
                  <a:pt x="294" y="115"/>
                </a:lnTo>
                <a:lnTo>
                  <a:pt x="294" y="115"/>
                </a:lnTo>
                <a:lnTo>
                  <a:pt x="294" y="127"/>
                </a:lnTo>
                <a:lnTo>
                  <a:pt x="292" y="139"/>
                </a:lnTo>
                <a:lnTo>
                  <a:pt x="289" y="150"/>
                </a:lnTo>
                <a:lnTo>
                  <a:pt x="286" y="160"/>
                </a:lnTo>
                <a:lnTo>
                  <a:pt x="286" y="16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lIns="90000" tIns="46800" rIns="90000" bIns="46800" anchor="ctr">
            <a:normAutofit fontScale="25000" lnSpcReduction="20000"/>
          </a:bodyPr>
          <a:lstStyle/>
          <a:p>
            <a:pPr algn="ctr">
              <a:lnSpc>
                <a:spcPct val="130000"/>
              </a:lnSpc>
            </a:pPr>
            <a:endParaRPr>
              <a:latin typeface="微软雅黑" panose="020B0503020204020204" charset="-122"/>
              <a:ea typeface="微软雅黑" panose="020B0503020204020204" charset="-122"/>
            </a:endParaRPr>
          </a:p>
        </p:txBody>
      </p:sp>
      <p:cxnSp>
        <p:nvCxnSpPr>
          <p:cNvPr id="78" name="直接连接符 77"/>
          <p:cNvCxnSpPr/>
          <p:nvPr>
            <p:custDataLst>
              <p:tags r:id="rId18"/>
            </p:custDataLst>
          </p:nvPr>
        </p:nvCxnSpPr>
        <p:spPr>
          <a:xfrm>
            <a:off x="3496551" y="6414187"/>
            <a:ext cx="4885594" cy="0"/>
          </a:xfrm>
          <a:prstGeom prst="line">
            <a:avLst/>
          </a:prstGeom>
          <a:ln w="38100" cap="rnd">
            <a:solidFill>
              <a:srgbClr val="4D576B"/>
            </a:solidFill>
            <a:round/>
          </a:ln>
        </p:spPr>
        <p:style>
          <a:lnRef idx="1">
            <a:srgbClr val="1F74AD"/>
          </a:lnRef>
          <a:fillRef idx="0">
            <a:srgbClr val="1F74AD"/>
          </a:fillRef>
          <a:effectRef idx="0">
            <a:srgbClr val="1F74AD"/>
          </a:effectRef>
          <a:fontRef idx="minor">
            <a:srgbClr val="000000"/>
          </a:fontRef>
        </p:style>
      </p:cxnSp>
      <p:sp>
        <p:nvSpPr>
          <p:cNvPr id="109" name="TextBox 11"/>
          <p:cNvSpPr txBox="1"/>
          <p:nvPr/>
        </p:nvSpPr>
        <p:spPr>
          <a:xfrm>
            <a:off x="85725" y="1574800"/>
            <a:ext cx="4102735" cy="865505"/>
          </a:xfrm>
          <a:prstGeom prst="rect">
            <a:avLst/>
          </a:prstGeom>
          <a:noFill/>
        </p:spPr>
        <p:txBody>
          <a:bodyPr wrap="square" rtlCol="0" anchor="ctr">
            <a:spAutoFit/>
          </a:bodyPr>
          <a:lstStyle/>
          <a:p>
            <a:pPr algn="ctr">
              <a:lnSpc>
                <a:spcPct val="105000"/>
              </a:lnSpc>
            </a:pPr>
            <a:r>
              <a:rPr lang="en-US" altLang="zh-CN" sz="2400" b="1" dirty="0" smtClean="0">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__________ you make to yourself  are resolutions.</a:t>
            </a:r>
            <a:endParaRPr lang="en-US" altLang="zh-CN" sz="2400" b="1" dirty="0" smtClean="0">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110" name="TextBox 12"/>
          <p:cNvSpPr txBox="1"/>
          <p:nvPr/>
        </p:nvSpPr>
        <p:spPr>
          <a:xfrm>
            <a:off x="8041005" y="1999615"/>
            <a:ext cx="3799205" cy="995045"/>
          </a:xfrm>
          <a:prstGeom prst="rect">
            <a:avLst/>
          </a:prstGeom>
          <a:noFill/>
        </p:spPr>
        <p:txBody>
          <a:bodyPr wrap="square" rtlCol="0" anchor="ctr">
            <a:spAutoFit/>
          </a:bodyPr>
          <a:lstStyle/>
          <a:p>
            <a:pPr algn="ctr">
              <a:lnSpc>
                <a:spcPct val="105000"/>
              </a:lnSpc>
            </a:pPr>
            <a:r>
              <a:rPr lang="en-US" altLang="zh-CN" sz="2800" b="1" dirty="0" smtClean="0">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We make resolutions     __________ new year.</a:t>
            </a:r>
            <a:endParaRPr lang="en-US" altLang="zh-CN" sz="2800" b="1" dirty="0" smtClean="0">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111" name="TextBox 13"/>
          <p:cNvSpPr txBox="1"/>
          <p:nvPr/>
        </p:nvSpPr>
        <p:spPr>
          <a:xfrm>
            <a:off x="368300" y="4378960"/>
            <a:ext cx="4874260" cy="995045"/>
          </a:xfrm>
          <a:prstGeom prst="rect">
            <a:avLst/>
          </a:prstGeom>
          <a:noFill/>
        </p:spPr>
        <p:txBody>
          <a:bodyPr wrap="square" rtlCol="0" anchor="ctr">
            <a:spAutoFit/>
          </a:bodyPr>
          <a:lstStyle/>
          <a:p>
            <a:pPr algn="just">
              <a:lnSpc>
                <a:spcPct val="105000"/>
              </a:lnSpc>
            </a:pPr>
            <a:r>
              <a:rPr lang="en-US" altLang="zh-CN" sz="2800" b="1" dirty="0" smtClean="0">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We make resolutions because</a:t>
            </a:r>
            <a:endParaRPr lang="en-US" altLang="zh-CN" sz="2800" b="1" dirty="0" smtClean="0">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just">
              <a:lnSpc>
                <a:spcPct val="105000"/>
              </a:lnSpc>
            </a:pPr>
            <a:r>
              <a:rPr lang="en-US" altLang="zh-CN" sz="2800" b="1" dirty="0" smtClean="0">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 we hope to _______________.</a:t>
            </a:r>
            <a:endParaRPr lang="en-US" altLang="zh-CN" sz="2800" b="1" dirty="0" smtClean="0">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112" name="TextBox 14"/>
          <p:cNvSpPr txBox="1"/>
          <p:nvPr/>
        </p:nvSpPr>
        <p:spPr>
          <a:xfrm>
            <a:off x="7963535" y="3642995"/>
            <a:ext cx="4036060" cy="1640205"/>
          </a:xfrm>
          <a:prstGeom prst="rect">
            <a:avLst/>
          </a:prstGeom>
          <a:noFill/>
        </p:spPr>
        <p:txBody>
          <a:bodyPr wrap="square" rtlCol="0" anchor="ctr">
            <a:spAutoFit/>
          </a:bodyPr>
          <a:lstStyle/>
          <a:p>
            <a:pPr algn="l">
              <a:lnSpc>
                <a:spcPct val="105000"/>
              </a:lnSpc>
            </a:pPr>
            <a:r>
              <a:rPr lang="en-US" altLang="zh-CN" sz="2400" b="1" dirty="0" smtClean="0">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Some people ______________ their resolutions. Others tell their resolutions to families and friends.</a:t>
            </a:r>
            <a:endParaRPr lang="en-US" altLang="zh-CN" sz="2400" b="1" dirty="0" smtClean="0">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pic>
        <p:nvPicPr>
          <p:cNvPr id="113"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19" cstate="print"/>
          <a:srcRect l="19164" t="8622" r="26021" b="17026"/>
          <a:stretch>
            <a:fillRect/>
          </a:stretch>
        </p:blipFill>
        <p:spPr bwMode="auto">
          <a:xfrm>
            <a:off x="279918" y="270589"/>
            <a:ext cx="634158" cy="606490"/>
          </a:xfrm>
          <a:prstGeom prst="rect">
            <a:avLst/>
          </a:prstGeom>
          <a:noFill/>
        </p:spPr>
      </p:pic>
      <p:sp>
        <p:nvSpPr>
          <p:cNvPr id="114" name="矩形 113"/>
          <p:cNvSpPr/>
          <p:nvPr/>
        </p:nvSpPr>
        <p:spPr>
          <a:xfrm>
            <a:off x="857828" y="152537"/>
            <a:ext cx="3236784" cy="633700"/>
          </a:xfrm>
          <a:prstGeom prst="rect">
            <a:avLst/>
          </a:prstGeom>
        </p:spPr>
        <p:txBody>
          <a:bodyPr wrap="none">
            <a:spAutoFit/>
          </a:bodyPr>
          <a:lstStyle/>
          <a:p>
            <a:pPr lvl="0" algn="ctr">
              <a:lnSpc>
                <a:spcPct val="105000"/>
              </a:lnSpc>
            </a:pPr>
            <a:r>
              <a:rPr lang="en-US" altLang="zh-CN"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While-reading</a:t>
            </a:r>
            <a:endParaRPr lang="zh-CN" alt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
        <p:nvSpPr>
          <p:cNvPr id="115" name="矩形 114"/>
          <p:cNvSpPr/>
          <p:nvPr/>
        </p:nvSpPr>
        <p:spPr>
          <a:xfrm>
            <a:off x="466090" y="680085"/>
            <a:ext cx="11374120" cy="582295"/>
          </a:xfrm>
          <a:prstGeom prst="rect">
            <a:avLst/>
          </a:prstGeom>
        </p:spPr>
        <p:txBody>
          <a:bodyPr wrap="square">
            <a:spAutoFit/>
          </a:bodyPr>
          <a:lstStyle/>
          <a:p>
            <a:pPr>
              <a:lnSpc>
                <a:spcPct val="114000"/>
              </a:lnSpc>
            </a:pPr>
            <a:r>
              <a:rPr lang="en-US" altLang="zh-CN" sz="2800" b="1" i="1" dirty="0" smtClean="0">
                <a:solidFill>
                  <a:schemeClr val="accent5">
                    <a:lumMod val="75000"/>
                  </a:schemeClr>
                </a:solidFill>
                <a:latin typeface="Times New Roman" panose="02020603050405020304" pitchFamily="18" charset="0"/>
                <a:sym typeface="+mn-ea"/>
              </a:rPr>
              <a:t>Task 3.Read Para.1 and </a:t>
            </a:r>
            <a:r>
              <a:rPr lang="en-US" altLang="zh-CN" sz="2800" b="1" i="1" dirty="0" smtClean="0">
                <a:solidFill>
                  <a:schemeClr val="accent5">
                    <a:lumMod val="75000"/>
                  </a:schemeClr>
                </a:solidFill>
                <a:latin typeface="Times New Roman" panose="02020603050405020304" pitchFamily="18" charset="0"/>
                <a:ea typeface="宋体" panose="02010600030101010101" pitchFamily="2" charset="-122"/>
                <a:cs typeface="宋体" panose="02010600030101010101" pitchFamily="2" charset="-122"/>
                <a:sym typeface="+mn-ea"/>
              </a:rPr>
              <a:t>complete the mind-map. (3 minutes)</a:t>
            </a:r>
            <a:r>
              <a:rPr lang="en-US" altLang="zh-CN" sz="2800" b="1" i="1" dirty="0" smtClean="0">
                <a:solidFill>
                  <a:schemeClr val="accent5">
                    <a:lumMod val="75000"/>
                  </a:schemeClr>
                </a:solidFill>
                <a:latin typeface="Times New Roman" panose="02020603050405020304" pitchFamily="18" charset="0"/>
                <a:sym typeface="+mn-ea"/>
              </a:rPr>
              <a:t>  </a:t>
            </a:r>
            <a:endParaRPr lang="zh-CN" altLang="en-US" sz="2800" b="1" i="1" dirty="0">
              <a:solidFill>
                <a:schemeClr val="accent5">
                  <a:lumMod val="75000"/>
                </a:schemeClr>
              </a:solidFill>
              <a:ea typeface="楷体_GB2312" pitchFamily="49" charset="-122"/>
            </a:endParaRPr>
          </a:p>
        </p:txBody>
      </p:sp>
      <p:sp>
        <p:nvSpPr>
          <p:cNvPr id="116" name="TextBox 22"/>
          <p:cNvSpPr txBox="1"/>
          <p:nvPr/>
        </p:nvSpPr>
        <p:spPr>
          <a:xfrm>
            <a:off x="3841115" y="5450840"/>
            <a:ext cx="4122420" cy="963295"/>
          </a:xfrm>
          <a:prstGeom prst="rect">
            <a:avLst/>
          </a:prstGeom>
          <a:solidFill>
            <a:srgbClr val="FFFF00"/>
          </a:solidFill>
        </p:spPr>
        <p:txBody>
          <a:bodyPr wrap="square" rtlCol="0" anchor="ctr">
            <a:spAutoFit/>
          </a:bodyPr>
          <a:lstStyle/>
          <a:p>
            <a:pPr algn="ctr">
              <a:lnSpc>
                <a:spcPct val="105000"/>
              </a:lnSpc>
            </a:pPr>
            <a:r>
              <a:rPr lang="en-US" altLang="zh-CN" sz="5400" b="1" dirty="0" smtClean="0">
                <a:solidFill>
                  <a:srgbClr val="FF0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Resolution</a:t>
            </a:r>
            <a:endParaRPr lang="zh-CN" altLang="en-US" sz="5400" b="1" dirty="0" smtClean="0">
              <a:solidFill>
                <a:srgbClr val="FF0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
        <p:nvSpPr>
          <p:cNvPr id="117" name="文本框 116"/>
          <p:cNvSpPr txBox="1"/>
          <p:nvPr/>
        </p:nvSpPr>
        <p:spPr>
          <a:xfrm>
            <a:off x="4417060" y="1539240"/>
            <a:ext cx="1334135" cy="672465"/>
          </a:xfrm>
          <a:prstGeom prst="rect">
            <a:avLst/>
          </a:prstGeom>
          <a:noFill/>
        </p:spPr>
        <p:txBody>
          <a:bodyPr wrap="square" rtlCol="0" anchor="ctr">
            <a:spAutoFit/>
            <a:scene3d>
              <a:camera prst="orthographicFront"/>
              <a:lightRig rig="threePt" dir="t"/>
            </a:scene3d>
          </a:bodyPr>
          <a:lstStyle/>
          <a:p>
            <a:pPr algn="ctr">
              <a:lnSpc>
                <a:spcPct val="105000"/>
              </a:lnSpc>
            </a:pPr>
            <a:r>
              <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What</a:t>
            </a:r>
            <a:endPar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118" name="文本框 117"/>
          <p:cNvSpPr txBox="1"/>
          <p:nvPr/>
        </p:nvSpPr>
        <p:spPr>
          <a:xfrm>
            <a:off x="6132195" y="4006850"/>
            <a:ext cx="1334135" cy="672465"/>
          </a:xfrm>
          <a:prstGeom prst="rect">
            <a:avLst/>
          </a:prstGeom>
          <a:noFill/>
        </p:spPr>
        <p:txBody>
          <a:bodyPr wrap="square" rtlCol="0" anchor="ctr">
            <a:spAutoFit/>
            <a:scene3d>
              <a:camera prst="orthographicFront"/>
              <a:lightRig rig="threePt" dir="t"/>
            </a:scene3d>
          </a:bodyPr>
          <a:lstStyle/>
          <a:p>
            <a:pPr algn="ctr">
              <a:lnSpc>
                <a:spcPct val="105000"/>
              </a:lnSpc>
            </a:pPr>
            <a:r>
              <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How</a:t>
            </a:r>
            <a:endPar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119" name="文本框 118"/>
          <p:cNvSpPr txBox="1"/>
          <p:nvPr/>
        </p:nvSpPr>
        <p:spPr>
          <a:xfrm>
            <a:off x="4325620" y="3277235"/>
            <a:ext cx="1334135" cy="672465"/>
          </a:xfrm>
          <a:prstGeom prst="rect">
            <a:avLst/>
          </a:prstGeom>
          <a:noFill/>
        </p:spPr>
        <p:txBody>
          <a:bodyPr wrap="square" rtlCol="0" anchor="ctr">
            <a:spAutoFit/>
            <a:scene3d>
              <a:camera prst="orthographicFront"/>
              <a:lightRig rig="threePt" dir="t"/>
            </a:scene3d>
          </a:bodyPr>
          <a:lstStyle/>
          <a:p>
            <a:pPr algn="ctr">
              <a:lnSpc>
                <a:spcPct val="105000"/>
              </a:lnSpc>
            </a:pPr>
            <a:r>
              <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Why</a:t>
            </a:r>
            <a:endPar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120" name="文本框 119"/>
          <p:cNvSpPr txBox="1"/>
          <p:nvPr/>
        </p:nvSpPr>
        <p:spPr>
          <a:xfrm>
            <a:off x="5955030" y="2238375"/>
            <a:ext cx="1687830" cy="672465"/>
          </a:xfrm>
          <a:prstGeom prst="rect">
            <a:avLst/>
          </a:prstGeom>
          <a:noFill/>
        </p:spPr>
        <p:txBody>
          <a:bodyPr wrap="square" rtlCol="0" anchor="ctr">
            <a:spAutoFit/>
            <a:scene3d>
              <a:camera prst="orthographicFront"/>
              <a:lightRig rig="threePt" dir="t"/>
            </a:scene3d>
          </a:bodyPr>
          <a:lstStyle/>
          <a:p>
            <a:pPr algn="ctr">
              <a:lnSpc>
                <a:spcPct val="105000"/>
              </a:lnSpc>
            </a:pPr>
            <a:r>
              <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When</a:t>
            </a:r>
            <a:endPar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box(in)">
                                      <p:cBhvr>
                                        <p:cTn id="7" dur="20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 calcmode="lin" valueType="num">
                                      <p:cBhvr additive="base">
                                        <p:cTn id="12" dur="500" fill="hold"/>
                                        <p:tgtEl>
                                          <p:spTgt spid="117"/>
                                        </p:tgtEl>
                                        <p:attrNameLst>
                                          <p:attrName>ppt_x</p:attrName>
                                        </p:attrNameLst>
                                      </p:cBhvr>
                                      <p:tavLst>
                                        <p:tav tm="0">
                                          <p:val>
                                            <p:strVal val="#ppt_x"/>
                                          </p:val>
                                        </p:tav>
                                        <p:tav tm="100000">
                                          <p:val>
                                            <p:strVal val="#ppt_x"/>
                                          </p:val>
                                        </p:tav>
                                      </p:tavLst>
                                    </p:anim>
                                    <p:anim calcmode="lin" valueType="num">
                                      <p:cBhvr additive="base">
                                        <p:cTn id="13"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0"/>
                                        </p:tgtEl>
                                        <p:attrNameLst>
                                          <p:attrName>style.visibility</p:attrName>
                                        </p:attrNameLst>
                                      </p:cBhvr>
                                      <p:to>
                                        <p:strVal val="visible"/>
                                      </p:to>
                                    </p:set>
                                    <p:anim calcmode="lin" valueType="num">
                                      <p:cBhvr additive="base">
                                        <p:cTn id="18" dur="500" fill="hold"/>
                                        <p:tgtEl>
                                          <p:spTgt spid="120"/>
                                        </p:tgtEl>
                                        <p:attrNameLst>
                                          <p:attrName>ppt_x</p:attrName>
                                        </p:attrNameLst>
                                      </p:cBhvr>
                                      <p:tavLst>
                                        <p:tav tm="0">
                                          <p:val>
                                            <p:strVal val="#ppt_x"/>
                                          </p:val>
                                        </p:tav>
                                        <p:tav tm="100000">
                                          <p:val>
                                            <p:strVal val="#ppt_x"/>
                                          </p:val>
                                        </p:tav>
                                      </p:tavLst>
                                    </p:anim>
                                    <p:anim calcmode="lin" valueType="num">
                                      <p:cBhvr additive="base">
                                        <p:cTn id="19"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ldLvl="0" animBg="1"/>
      <p:bldP spid="117" grpId="0"/>
      <p:bldP spid="118" grpId="0"/>
      <p:bldP spid="119" grpId="0"/>
      <p:bldP spid="1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1" cstate="print"/>
          <a:srcRect l="19164" t="8622" r="26021" b="17026"/>
          <a:stretch>
            <a:fillRect/>
          </a:stretch>
        </p:blipFill>
        <p:spPr bwMode="auto">
          <a:xfrm>
            <a:off x="279918" y="270589"/>
            <a:ext cx="634158" cy="606490"/>
          </a:xfrm>
          <a:prstGeom prst="rect">
            <a:avLst/>
          </a:prstGeom>
          <a:noFill/>
        </p:spPr>
      </p:pic>
      <p:sp>
        <p:nvSpPr>
          <p:cNvPr id="5" name="矩形 4"/>
          <p:cNvSpPr/>
          <p:nvPr/>
        </p:nvSpPr>
        <p:spPr>
          <a:xfrm>
            <a:off x="899738" y="187462"/>
            <a:ext cx="3236784" cy="633700"/>
          </a:xfrm>
          <a:prstGeom prst="rect">
            <a:avLst/>
          </a:prstGeom>
        </p:spPr>
        <p:txBody>
          <a:bodyPr wrap="none">
            <a:spAutoFit/>
          </a:bodyPr>
          <a:lstStyle/>
          <a:p>
            <a:pPr lvl="0" algn="ctr">
              <a:lnSpc>
                <a:spcPct val="105000"/>
              </a:lnSpc>
            </a:pPr>
            <a:r>
              <a:rPr lang="en-US" altLang="zh-CN"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While-reading</a:t>
            </a:r>
            <a:endParaRPr lang="zh-CN" alt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
        <p:nvSpPr>
          <p:cNvPr id="6" name="矩形 5"/>
          <p:cNvSpPr/>
          <p:nvPr/>
        </p:nvSpPr>
        <p:spPr>
          <a:xfrm>
            <a:off x="254384" y="654160"/>
            <a:ext cx="13169840" cy="582295"/>
          </a:xfrm>
          <a:prstGeom prst="rect">
            <a:avLst/>
          </a:prstGeom>
        </p:spPr>
        <p:txBody>
          <a:bodyPr wrap="square">
            <a:spAutoFit/>
          </a:bodyPr>
          <a:lstStyle/>
          <a:p>
            <a:pPr>
              <a:lnSpc>
                <a:spcPct val="114000"/>
              </a:lnSpc>
            </a:pPr>
            <a:r>
              <a:rPr lang="en-US" altLang="zh-CN" sz="2800" b="1" i="1" dirty="0" smtClean="0">
                <a:solidFill>
                  <a:schemeClr val="accent5">
                    <a:lumMod val="75000"/>
                  </a:schemeClr>
                </a:solidFill>
                <a:latin typeface="Times New Roman" panose="02020603050405020304" pitchFamily="18" charset="0"/>
                <a:sym typeface="+mn-ea"/>
              </a:rPr>
              <a:t>Task 4. Read Para.2 and </a:t>
            </a:r>
            <a:r>
              <a:rPr lang="en-US" altLang="zh-CN" sz="2800" b="1" i="1" dirty="0" smtClean="0">
                <a:solidFill>
                  <a:schemeClr val="accent5">
                    <a:lumMod val="75000"/>
                  </a:schemeClr>
                </a:solidFill>
                <a:latin typeface="Times New Roman" panose="02020603050405020304" pitchFamily="18" charset="0"/>
                <a:ea typeface="宋体" panose="02010600030101010101" pitchFamily="2" charset="-122"/>
                <a:cs typeface="宋体" panose="02010600030101010101" pitchFamily="2" charset="-122"/>
                <a:sym typeface="+mn-ea"/>
              </a:rPr>
              <a:t>complete the chart. (2 minutes)</a:t>
            </a:r>
            <a:r>
              <a:rPr lang="en-US" altLang="zh-CN" sz="2800" b="1" i="1" dirty="0" smtClean="0">
                <a:solidFill>
                  <a:schemeClr val="accent5">
                    <a:lumMod val="75000"/>
                  </a:schemeClr>
                </a:solidFill>
                <a:latin typeface="Times New Roman" panose="02020603050405020304" pitchFamily="18" charset="0"/>
                <a:sym typeface="+mn-ea"/>
              </a:rPr>
              <a:t>  </a:t>
            </a:r>
            <a:endParaRPr lang="zh-CN" altLang="en-US" sz="2800" b="1" i="1" dirty="0">
              <a:solidFill>
                <a:schemeClr val="accent5">
                  <a:lumMod val="75000"/>
                </a:schemeClr>
              </a:solidFill>
              <a:ea typeface="楷体_GB2312" pitchFamily="49" charset="-122"/>
            </a:endParaRPr>
          </a:p>
        </p:txBody>
      </p:sp>
      <p:graphicFrame>
        <p:nvGraphicFramePr>
          <p:cNvPr id="7" name="表格 6"/>
          <p:cNvGraphicFramePr>
            <a:graphicFrameLocks noGrp="1"/>
          </p:cNvGraphicFramePr>
          <p:nvPr>
            <p:custDataLst>
              <p:tags r:id="rId2"/>
            </p:custDataLst>
          </p:nvPr>
        </p:nvGraphicFramePr>
        <p:xfrm>
          <a:off x="1125220" y="1259840"/>
          <a:ext cx="9496425" cy="5027930"/>
        </p:xfrm>
        <a:graphic>
          <a:graphicData uri="http://schemas.openxmlformats.org/drawingml/2006/table">
            <a:tbl>
              <a:tblPr firstRow="1" bandRow="1">
                <a:tableStyleId>{21E4AEA4-8DFA-4A89-87EB-49C32662AFE0}</a:tableStyleId>
              </a:tblPr>
              <a:tblGrid>
                <a:gridCol w="4140835"/>
                <a:gridCol w="5355590"/>
              </a:tblGrid>
              <a:tr h="1066800">
                <a:tc>
                  <a:txBody>
                    <a:bodyPr/>
                    <a:lstStyle/>
                    <a:p>
                      <a:pPr algn="ctr"/>
                      <a:r>
                        <a:rPr lang="en-US" altLang="zh-CN" sz="3600" baseline="0" dirty="0" smtClean="0">
                          <a:latin typeface="Times New Roman" panose="02020603050405020304" pitchFamily="18" charset="0"/>
                          <a:cs typeface="Times New Roman" panose="02020603050405020304" pitchFamily="18" charset="0"/>
                        </a:rPr>
                        <a:t>K</a:t>
                      </a:r>
                      <a:r>
                        <a:rPr lang="en-US" altLang="zh-CN" sz="3600" dirty="0" smtClean="0">
                          <a:latin typeface="Times New Roman" panose="02020603050405020304" pitchFamily="18" charset="0"/>
                          <a:cs typeface="Times New Roman" panose="02020603050405020304" pitchFamily="18" charset="0"/>
                        </a:rPr>
                        <a:t>inds</a:t>
                      </a:r>
                      <a:r>
                        <a:rPr lang="en-US" altLang="zh-CN" sz="3600" baseline="0" dirty="0" smtClean="0">
                          <a:latin typeface="Times New Roman" panose="02020603050405020304" pitchFamily="18" charset="0"/>
                          <a:cs typeface="Times New Roman" panose="02020603050405020304" pitchFamily="18" charset="0"/>
                        </a:rPr>
                        <a:t> of resolutions</a:t>
                      </a:r>
                      <a:endParaRPr lang="en-US" altLang="zh-CN" sz="3600" baseline="0" dirty="0" smtClean="0">
                        <a:latin typeface="Times New Roman" panose="02020603050405020304" pitchFamily="18" charset="0"/>
                        <a:cs typeface="Times New Roman" panose="02020603050405020304" pitchFamily="18" charset="0"/>
                      </a:endParaRPr>
                    </a:p>
                  </a:txBody>
                  <a:tcPr anchor="ctr" anchorCtr="1"/>
                </a:tc>
                <a:tc>
                  <a:txBody>
                    <a:bodyPr/>
                    <a:lstStyle/>
                    <a:p>
                      <a:pPr algn="ctr"/>
                      <a:r>
                        <a:rPr lang="en-US" altLang="zh-CN" sz="3600" dirty="0" smtClean="0">
                          <a:latin typeface="Times New Roman" panose="02020603050405020304" pitchFamily="18" charset="0"/>
                          <a:cs typeface="Times New Roman" panose="02020603050405020304" pitchFamily="18" charset="0"/>
                        </a:rPr>
                        <a:t>Examples</a:t>
                      </a:r>
                      <a:endParaRPr lang="en-US" altLang="zh-CN" sz="3600" dirty="0" smtClean="0">
                        <a:latin typeface="Times New Roman" panose="02020603050405020304" pitchFamily="18" charset="0"/>
                        <a:cs typeface="Times New Roman" panose="02020603050405020304" pitchFamily="18" charset="0"/>
                      </a:endParaRPr>
                    </a:p>
                  </a:txBody>
                  <a:tcPr anchor="ctr" anchorCtr="1"/>
                </a:tc>
              </a:tr>
              <a:tr h="1069975">
                <a:tc>
                  <a:txBody>
                    <a:bodyPr/>
                    <a:lstStyle/>
                    <a:p>
                      <a:r>
                        <a:rPr lang="en-US" altLang="zh-CN" sz="3200" b="1" dirty="0" smtClean="0">
                          <a:latin typeface="Times New Roman" panose="02020603050405020304" pitchFamily="18" charset="0"/>
                          <a:cs typeface="Times New Roman" panose="02020603050405020304" pitchFamily="18" charset="0"/>
                        </a:rPr>
                        <a:t>1.</a:t>
                      </a:r>
                      <a:r>
                        <a:rPr lang="en-US" altLang="zh-CN" sz="3600" b="1" dirty="0" smtClean="0">
                          <a:latin typeface="Times New Roman" panose="02020603050405020304" pitchFamily="18" charset="0"/>
                          <a:cs typeface="Times New Roman" panose="02020603050405020304" pitchFamily="18" charset="0"/>
                        </a:rPr>
                        <a:t>______________</a:t>
                      </a:r>
                      <a:endParaRPr lang="zh-CN" altLang="en-US" sz="3200" b="1" dirty="0">
                        <a:latin typeface="Times New Roman" panose="02020603050405020304" pitchFamily="18" charset="0"/>
                        <a:cs typeface="Times New Roman" panose="02020603050405020304" pitchFamily="18" charset="0"/>
                      </a:endParaRPr>
                    </a:p>
                  </a:txBody>
                  <a:tcPr/>
                </a:tc>
                <a:tc>
                  <a:txBody>
                    <a:bodyPr/>
                    <a:lstStyle/>
                    <a:p>
                      <a:r>
                        <a:rPr lang="en-US" altLang="zh-CN" sz="2800" b="1" dirty="0">
                          <a:latin typeface="Times New Roman" panose="02020603050405020304" pitchFamily="18" charset="0"/>
                          <a:ea typeface="宋体" panose="02010600030101010101" pitchFamily="2" charset="-122"/>
                          <a:cs typeface="宋体" panose="02010600030101010101" pitchFamily="2" charset="-122"/>
                          <a:sym typeface="+mn-ea"/>
                        </a:rPr>
                        <a:t>Starting an exercise program /eating less fast food</a:t>
                      </a:r>
                      <a:endParaRPr lang="en-US" altLang="zh-CN" sz="1600" b="0" dirty="0">
                        <a:latin typeface="Times New Roman" panose="02020603050405020304" pitchFamily="18" charset="0"/>
                        <a:ea typeface="宋体" panose="02010600030101010101" pitchFamily="2" charset="-122"/>
                        <a:cs typeface="宋体" panose="02010600030101010101" pitchFamily="2" charset="-122"/>
                        <a:sym typeface="+mn-ea"/>
                      </a:endParaRPr>
                    </a:p>
                  </a:txBody>
                  <a:tcPr/>
                </a:tc>
              </a:tr>
              <a:tr h="1016635">
                <a:tc>
                  <a:txBody>
                    <a:bodyPr/>
                    <a:lstStyle/>
                    <a:p>
                      <a:endParaRPr lang="zh-CN" altLang="en-US" sz="3200" b="1" dirty="0">
                        <a:latin typeface="Times New Roman" panose="02020603050405020304" pitchFamily="18" charset="0"/>
                        <a:cs typeface="Times New Roman" panose="02020603050405020304" pitchFamily="18" charset="0"/>
                      </a:endParaRPr>
                    </a:p>
                  </a:txBody>
                  <a:tcPr/>
                </a:tc>
                <a:tc>
                  <a:txBody>
                    <a:bodyPr/>
                    <a:lstStyle/>
                    <a:p>
                      <a:r>
                        <a:rPr lang="en-US" altLang="zh-CN" sz="2800" b="1" dirty="0" smtClean="0">
                          <a:solidFill>
                            <a:schemeClr val="tx1"/>
                          </a:solidFill>
                          <a:latin typeface="Times New Roman" panose="02020603050405020304" pitchFamily="18" charset="0"/>
                          <a:ea typeface="宋体" panose="02010600030101010101" pitchFamily="2" charset="-122"/>
                          <a:cs typeface="宋体" panose="02010600030101010101" pitchFamily="2" charset="-122"/>
                          <a:sym typeface="+mn-ea"/>
                        </a:rPr>
                        <a:t>3. </a:t>
                      </a:r>
                      <a:r>
                        <a:rPr lang="en-US" altLang="zh-CN" sz="2800" b="1" dirty="0">
                          <a:solidFill>
                            <a:schemeClr val="tx1"/>
                          </a:solidFill>
                          <a:latin typeface="Times New Roman" panose="02020603050405020304" pitchFamily="18" charset="0"/>
                          <a:ea typeface="宋体" panose="02010600030101010101" pitchFamily="2" charset="-122"/>
                          <a:cs typeface="宋体" panose="02010600030101010101" pitchFamily="2" charset="-122"/>
                          <a:sym typeface="+mn-ea"/>
                        </a:rPr>
                        <a:t>____________like painting or taking photos</a:t>
                      </a:r>
                      <a:endParaRPr lang="en-US" altLang="zh-CN" sz="2800" b="0" u="sng" dirty="0">
                        <a:solidFill>
                          <a:schemeClr val="tx1"/>
                        </a:solidFill>
                        <a:latin typeface="Times New Roman" panose="02020603050405020304" pitchFamily="18" charset="0"/>
                        <a:ea typeface="宋体" panose="02010600030101010101" pitchFamily="2" charset="-122"/>
                        <a:cs typeface="宋体" panose="02010600030101010101" pitchFamily="2" charset="-122"/>
                        <a:sym typeface="+mn-ea"/>
                      </a:endParaRPr>
                    </a:p>
                  </a:txBody>
                  <a:tcPr/>
                </a:tc>
              </a:tr>
              <a:tr h="1112520">
                <a:tc>
                  <a:txBody>
                    <a:bodyPr/>
                    <a:lstStyle/>
                    <a:p>
                      <a:r>
                        <a:rPr lang="en-US" altLang="zh-CN" sz="3200" b="1" dirty="0" smtClean="0">
                          <a:latin typeface="Times New Roman" panose="02020603050405020304" pitchFamily="18" charset="0"/>
                          <a:cs typeface="Times New Roman" panose="02020603050405020304" pitchFamily="18" charset="0"/>
                        </a:rPr>
                        <a:t>2.________________</a:t>
                      </a:r>
                      <a:endParaRPr lang="zh-CN" altLang="en-US" sz="3200" b="1" dirty="0">
                        <a:latin typeface="Times New Roman" panose="02020603050405020304" pitchFamily="18" charset="0"/>
                        <a:cs typeface="Times New Roman" panose="02020603050405020304" pitchFamily="18" charset="0"/>
                      </a:endParaRPr>
                    </a:p>
                  </a:txBody>
                  <a:tcPr/>
                </a:tc>
                <a:tc>
                  <a:txBody>
                    <a:bodyPr/>
                    <a:lstStyle/>
                    <a:p>
                      <a:r>
                        <a:rPr lang="en-US" altLang="zh-CN" sz="2800" b="1" dirty="0" smtClean="0">
                          <a:solidFill>
                            <a:schemeClr val="tx1"/>
                          </a:solidFill>
                          <a:latin typeface="Times New Roman" panose="02020603050405020304" pitchFamily="18" charset="0"/>
                          <a:ea typeface="宋体" panose="02010600030101010101" pitchFamily="2" charset="-122"/>
                          <a:cs typeface="宋体" panose="02010600030101010101" pitchFamily="2" charset="-122"/>
                          <a:sym typeface="+mn-ea"/>
                        </a:rPr>
                        <a:t>4.____________________ for schoolwork</a:t>
                      </a:r>
                      <a:endParaRPr lang="en-US" altLang="zh-CN" sz="1800" b="0" u="sng" dirty="0">
                        <a:solidFill>
                          <a:schemeClr val="tx1"/>
                        </a:solidFill>
                        <a:latin typeface="Times New Roman" panose="02020603050405020304" pitchFamily="18" charset="0"/>
                        <a:ea typeface="宋体" panose="02010600030101010101" pitchFamily="2" charset="-122"/>
                        <a:cs typeface="宋体" panose="02010600030101010101" pitchFamily="2" charset="-122"/>
                        <a:sym typeface="+mn-ea"/>
                      </a:endParaRPr>
                    </a:p>
                  </a:txBody>
                  <a:tcPr/>
                </a:tc>
              </a:tr>
              <a:tr h="762000">
                <a:tc>
                  <a:txBody>
                    <a:bodyPr/>
                    <a:lstStyle/>
                    <a:p>
                      <a:pPr algn="ctr"/>
                      <a:endParaRPr lang="zh-CN" altLang="en-US" sz="4400" b="1" dirty="0">
                        <a:latin typeface="Times New Roman" panose="02020603050405020304" pitchFamily="18" charset="0"/>
                        <a:cs typeface="Times New Roman" panose="02020603050405020304" pitchFamily="18" charset="0"/>
                      </a:endParaRPr>
                    </a:p>
                  </a:txBody>
                  <a:tcPr/>
                </a:tc>
                <a:tc>
                  <a:txBody>
                    <a:bodyPr/>
                    <a:lstStyle/>
                    <a:p>
                      <a:pPr algn="ctr"/>
                      <a:endParaRPr lang="zh-CN" altLang="en-US" sz="4400" b="1" dirty="0">
                        <a:latin typeface="Times New Roman" panose="02020603050405020304" pitchFamily="18" charset="0"/>
                        <a:cs typeface="Times New Roman" panose="02020603050405020304" pitchFamily="18" charset="0"/>
                      </a:endParaRPr>
                    </a:p>
                  </a:txBody>
                  <a:tcPr/>
                </a:tc>
              </a:tr>
            </a:tbl>
          </a:graphicData>
        </a:graphic>
      </p:graphicFrame>
      <p:sp>
        <p:nvSpPr>
          <p:cNvPr id="9" name="TextBox 8"/>
          <p:cNvSpPr txBox="1"/>
          <p:nvPr/>
        </p:nvSpPr>
        <p:spPr>
          <a:xfrm>
            <a:off x="2451735" y="5225997"/>
            <a:ext cx="5743575" cy="1061829"/>
          </a:xfrm>
          <a:prstGeom prst="rect">
            <a:avLst/>
          </a:prstGeom>
          <a:noFill/>
        </p:spPr>
        <p:txBody>
          <a:bodyPr wrap="square" rtlCol="0" anchor="ctr">
            <a:spAutoFit/>
          </a:bodyPr>
          <a:lstStyle/>
          <a:p>
            <a:pPr algn="ctr">
              <a:lnSpc>
                <a:spcPct val="105000"/>
              </a:lnSpc>
            </a:pPr>
            <a:r>
              <a:rPr lang="en-US" altLang="zh-CN" sz="6000" b="1" dirty="0" smtClean="0">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                     …</a:t>
            </a:r>
            <a:endParaRPr lang="zh-CN" altLang="en-US" sz="6000" b="1" dirty="0" smtClean="0">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3" name="椭圆 2"/>
          <p:cNvSpPr/>
          <p:nvPr/>
        </p:nvSpPr>
        <p:spPr>
          <a:xfrm>
            <a:off x="5269865" y="2331720"/>
            <a:ext cx="1470025" cy="521335"/>
          </a:xfrm>
          <a:prstGeom prst="ellipse">
            <a:avLst/>
          </a:prstGeom>
          <a:solidFill>
            <a:schemeClr val="accent1">
              <a:alpha val="0"/>
            </a:schemeClr>
          </a:solidFill>
          <a:ln w="28575"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6858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8" name="TextBox 7"/>
          <p:cNvSpPr txBox="1"/>
          <p:nvPr/>
        </p:nvSpPr>
        <p:spPr>
          <a:xfrm>
            <a:off x="1466850" y="2378492"/>
            <a:ext cx="3352800" cy="609398"/>
          </a:xfrm>
          <a:prstGeom prst="rect">
            <a:avLst/>
          </a:prstGeom>
          <a:noFill/>
        </p:spPr>
        <p:txBody>
          <a:bodyPr wrap="square" rtlCol="0" anchor="ctr">
            <a:spAutoFit/>
          </a:bodyPr>
          <a:lstStyle/>
          <a:p>
            <a:pPr algn="ctr">
              <a:lnSpc>
                <a:spcPct val="105000"/>
              </a:lnSpc>
            </a:pPr>
            <a:r>
              <a:rPr lang="en-US" altLang="zh-CN"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Physical health</a:t>
            </a:r>
            <a:endParaRPr lang="zh-CN" alt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10" name="TextBox 9"/>
          <p:cNvSpPr txBox="1"/>
          <p:nvPr/>
        </p:nvSpPr>
        <p:spPr>
          <a:xfrm>
            <a:off x="1476375" y="3624579"/>
            <a:ext cx="3352800" cy="607695"/>
          </a:xfrm>
          <a:prstGeom prst="rect">
            <a:avLst/>
          </a:prstGeom>
          <a:noFill/>
        </p:spPr>
        <p:txBody>
          <a:bodyPr wrap="square" rtlCol="0" anchor="ctr">
            <a:spAutoFit/>
          </a:bodyPr>
          <a:lstStyle/>
          <a:p>
            <a:pPr algn="ctr">
              <a:lnSpc>
                <a:spcPct val="105000"/>
              </a:lnSpc>
            </a:pPr>
            <a:r>
              <a:rPr lang="en-US" altLang="zh-CN" sz="3200" b="1"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Self-improvement</a:t>
            </a:r>
            <a:endParaRPr lang="en-US" altLang="zh-CN" sz="3200" b="1"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11" name="TextBox 10"/>
          <p:cNvSpPr txBox="1"/>
          <p:nvPr/>
        </p:nvSpPr>
        <p:spPr>
          <a:xfrm>
            <a:off x="1476375" y="4397190"/>
            <a:ext cx="3352800" cy="576312"/>
          </a:xfrm>
          <a:prstGeom prst="rect">
            <a:avLst/>
          </a:prstGeom>
          <a:noFill/>
        </p:spPr>
        <p:txBody>
          <a:bodyPr wrap="square" rtlCol="0" anchor="ctr">
            <a:spAutoFit/>
          </a:bodyPr>
          <a:lstStyle/>
          <a:p>
            <a:pPr algn="ctr">
              <a:lnSpc>
                <a:spcPct val="105000"/>
              </a:lnSpc>
            </a:pPr>
            <a:r>
              <a:rPr lang="en-US" altLang="zh-CN"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Better planning</a:t>
            </a:r>
            <a:endParaRPr lang="zh-CN" alt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12" name="TextBox 11"/>
          <p:cNvSpPr txBox="1"/>
          <p:nvPr/>
        </p:nvSpPr>
        <p:spPr>
          <a:xfrm>
            <a:off x="5414010" y="3389230"/>
            <a:ext cx="2362200" cy="515782"/>
          </a:xfrm>
          <a:prstGeom prst="rect">
            <a:avLst/>
          </a:prstGeom>
          <a:noFill/>
        </p:spPr>
        <p:txBody>
          <a:bodyPr wrap="square" rtlCol="0" anchor="ctr">
            <a:spAutoFit/>
          </a:bodyPr>
          <a:lstStyle/>
          <a:p>
            <a:pPr algn="ctr">
              <a:lnSpc>
                <a:spcPct val="105000"/>
              </a:lnSpc>
            </a:pPr>
            <a:r>
              <a:rPr lang="en-US" altLang="zh-CN"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Taking up</a:t>
            </a:r>
            <a:endParaRPr lang="zh-CN" alt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13" name="TextBox 12"/>
          <p:cNvSpPr txBox="1"/>
          <p:nvPr/>
        </p:nvSpPr>
        <p:spPr>
          <a:xfrm>
            <a:off x="5448300" y="4406500"/>
            <a:ext cx="4095750" cy="515782"/>
          </a:xfrm>
          <a:prstGeom prst="rect">
            <a:avLst/>
          </a:prstGeom>
          <a:noFill/>
        </p:spPr>
        <p:txBody>
          <a:bodyPr wrap="square" rtlCol="0" anchor="ctr">
            <a:spAutoFit/>
          </a:bodyPr>
          <a:lstStyle/>
          <a:p>
            <a:pPr algn="ctr">
              <a:lnSpc>
                <a:spcPct val="105000"/>
              </a:lnSpc>
            </a:pPr>
            <a:r>
              <a:rPr lang="en-US" altLang="zh-CN"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Making a weekly plan</a:t>
            </a:r>
            <a:endParaRPr lang="zh-CN" alt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bldLvl="0" animBg="1"/>
      <p:bldP spid="8"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1" cstate="print"/>
          <a:srcRect l="19164" t="8622" r="26021" b="17026"/>
          <a:stretch>
            <a:fillRect/>
          </a:stretch>
        </p:blipFill>
        <p:spPr bwMode="auto">
          <a:xfrm>
            <a:off x="279918" y="270589"/>
            <a:ext cx="634158" cy="606490"/>
          </a:xfrm>
          <a:prstGeom prst="rect">
            <a:avLst/>
          </a:prstGeom>
          <a:noFill/>
        </p:spPr>
      </p:pic>
      <p:sp>
        <p:nvSpPr>
          <p:cNvPr id="5" name="矩形 4"/>
          <p:cNvSpPr/>
          <p:nvPr/>
        </p:nvSpPr>
        <p:spPr>
          <a:xfrm>
            <a:off x="836873" y="153807"/>
            <a:ext cx="3236784" cy="633700"/>
          </a:xfrm>
          <a:prstGeom prst="rect">
            <a:avLst/>
          </a:prstGeom>
        </p:spPr>
        <p:txBody>
          <a:bodyPr wrap="none">
            <a:spAutoFit/>
          </a:bodyPr>
          <a:lstStyle/>
          <a:p>
            <a:pPr lvl="0" algn="ctr">
              <a:lnSpc>
                <a:spcPct val="105000"/>
              </a:lnSpc>
            </a:pPr>
            <a:r>
              <a:rPr lang="en-US" altLang="zh-CN"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While-reading</a:t>
            </a:r>
            <a:endParaRPr lang="zh-CN" alt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
        <p:nvSpPr>
          <p:cNvPr id="6" name="矩形 5"/>
          <p:cNvSpPr/>
          <p:nvPr/>
        </p:nvSpPr>
        <p:spPr>
          <a:xfrm>
            <a:off x="281816" y="690736"/>
            <a:ext cx="11715112" cy="582295"/>
          </a:xfrm>
          <a:prstGeom prst="rect">
            <a:avLst/>
          </a:prstGeom>
        </p:spPr>
        <p:txBody>
          <a:bodyPr wrap="square">
            <a:spAutoFit/>
          </a:bodyPr>
          <a:lstStyle/>
          <a:p>
            <a:pPr>
              <a:lnSpc>
                <a:spcPct val="114000"/>
              </a:lnSpc>
            </a:pPr>
            <a:r>
              <a:rPr lang="en-US" altLang="zh-CN" sz="2800" b="1" i="1" dirty="0" smtClean="0">
                <a:solidFill>
                  <a:schemeClr val="accent5">
                    <a:lumMod val="75000"/>
                  </a:schemeClr>
                </a:solidFill>
                <a:latin typeface="Times New Roman" panose="02020603050405020304" pitchFamily="18" charset="0"/>
                <a:sym typeface="+mn-ea"/>
              </a:rPr>
              <a:t>Task 5. Read Parag3 and</a:t>
            </a:r>
            <a:r>
              <a:rPr lang="en-US" altLang="zh-CN" sz="2800" b="1" i="1" dirty="0" smtClean="0">
                <a:solidFill>
                  <a:schemeClr val="accent5">
                    <a:lumMod val="75000"/>
                  </a:schemeClr>
                </a:solidFill>
                <a:latin typeface="Times New Roman" panose="02020603050405020304" pitchFamily="18" charset="0"/>
                <a:ea typeface="宋体" panose="02010600030101010101" pitchFamily="2" charset="-122"/>
                <a:cs typeface="宋体" panose="02010600030101010101" pitchFamily="2" charset="-122"/>
              </a:rPr>
              <a:t> answer the question</a:t>
            </a:r>
            <a:r>
              <a:rPr lang="en-US" altLang="zh-CN" sz="2800" b="1" i="1" dirty="0" smtClean="0">
                <a:solidFill>
                  <a:schemeClr val="accent5">
                    <a:lumMod val="75000"/>
                  </a:schemeClr>
                </a:solidFill>
                <a:latin typeface="Times New Roman" panose="02020603050405020304" pitchFamily="18" charset="0"/>
                <a:ea typeface="宋体" panose="02010600030101010101" pitchFamily="2" charset="-122"/>
                <a:cs typeface="宋体" panose="02010600030101010101" pitchFamily="2" charset="-122"/>
                <a:sym typeface="+mn-ea"/>
              </a:rPr>
              <a:t>. (1 minute)</a:t>
            </a:r>
            <a:r>
              <a:rPr lang="en-US" altLang="zh-CN" sz="2800" b="1" i="1" dirty="0" smtClean="0">
                <a:solidFill>
                  <a:schemeClr val="accent5">
                    <a:lumMod val="75000"/>
                  </a:schemeClr>
                </a:solidFill>
                <a:latin typeface="Times New Roman" panose="02020603050405020304" pitchFamily="18" charset="0"/>
                <a:sym typeface="+mn-ea"/>
              </a:rPr>
              <a:t> </a:t>
            </a:r>
            <a:endParaRPr lang="zh-CN" altLang="en-US" sz="2800" b="1" i="1" dirty="0">
              <a:solidFill>
                <a:schemeClr val="accent5">
                  <a:lumMod val="75000"/>
                </a:schemeClr>
              </a:solidFill>
              <a:ea typeface="楷体_GB2312" pitchFamily="49" charset="-122"/>
            </a:endParaRPr>
          </a:p>
        </p:txBody>
      </p:sp>
      <p:sp>
        <p:nvSpPr>
          <p:cNvPr id="7" name="矩形 6"/>
          <p:cNvSpPr/>
          <p:nvPr/>
        </p:nvSpPr>
        <p:spPr>
          <a:xfrm>
            <a:off x="700532" y="1655193"/>
            <a:ext cx="10878312" cy="768350"/>
          </a:xfrm>
          <a:prstGeom prst="rect">
            <a:avLst/>
          </a:prstGeom>
        </p:spPr>
        <p:txBody>
          <a:bodyPr wrap="square">
            <a:spAutoFit/>
          </a:bodyPr>
          <a:lstStyle/>
          <a:p>
            <a:pPr indent="0"/>
            <a:r>
              <a:rPr lang="en-US" altLang="zh-CN" sz="4400" b="1" dirty="0" smtClean="0">
                <a:solidFill>
                  <a:schemeClr val="tx1"/>
                </a:solidFill>
                <a:latin typeface="Times New Roman" panose="02020603050405020304" pitchFamily="18" charset="0"/>
                <a:ea typeface="宋体" panose="02010600030101010101" pitchFamily="2" charset="-122"/>
                <a:cs typeface="宋体" panose="02010600030101010101" pitchFamily="2" charset="-122"/>
              </a:rPr>
              <a:t>Why do people hardly ever keep resolutions?</a:t>
            </a:r>
            <a:endParaRPr lang="en-US" altLang="zh-CN" sz="4400" b="1" dirty="0" smtClean="0">
              <a:solidFill>
                <a:schemeClr val="tx1"/>
              </a:solidFill>
              <a:latin typeface="Times New Roman" panose="02020603050405020304" pitchFamily="18" charset="0"/>
              <a:ea typeface="宋体" panose="02010600030101010101" pitchFamily="2" charset="-122"/>
              <a:cs typeface="宋体" panose="02010600030101010101" pitchFamily="2" charset="-122"/>
            </a:endParaRPr>
          </a:p>
        </p:txBody>
      </p:sp>
      <p:sp>
        <p:nvSpPr>
          <p:cNvPr id="2" name="矩形 1"/>
          <p:cNvSpPr/>
          <p:nvPr/>
        </p:nvSpPr>
        <p:spPr>
          <a:xfrm>
            <a:off x="804545" y="3168015"/>
            <a:ext cx="10582275" cy="768350"/>
          </a:xfrm>
          <a:prstGeom prst="rect">
            <a:avLst/>
          </a:prstGeom>
        </p:spPr>
        <p:txBody>
          <a:bodyPr wrap="square">
            <a:spAutoFit/>
          </a:bodyPr>
          <a:p>
            <a:pPr algn="ctr"/>
            <a:r>
              <a:rPr lang="en-US" altLang="zh-CN" sz="4400" b="1" dirty="0" smtClean="0">
                <a:latin typeface="Times New Roman" panose="02020603050405020304" pitchFamily="18" charset="0"/>
                <a:ea typeface="宋体" panose="02010600030101010101" pitchFamily="2" charset="-122"/>
                <a:cs typeface="宋体" panose="02010600030101010101" pitchFamily="2" charset="-122"/>
              </a:rPr>
              <a:t>The best resolution is to have no resolutions.  </a:t>
            </a:r>
            <a:endParaRPr lang="en-US" altLang="zh-CN" sz="4400" b="1" dirty="0" smtClean="0">
              <a:latin typeface="Times New Roman" panose="02020603050405020304" pitchFamily="18" charset="0"/>
              <a:ea typeface="宋体" panose="02010600030101010101" pitchFamily="2" charset="-122"/>
              <a:cs typeface="宋体" panose="02010600030101010101" pitchFamily="2" charset="-122"/>
            </a:endParaRPr>
          </a:p>
        </p:txBody>
      </p:sp>
      <p:sp>
        <p:nvSpPr>
          <p:cNvPr id="3" name="云形标注 2"/>
          <p:cNvSpPr/>
          <p:nvPr/>
        </p:nvSpPr>
        <p:spPr>
          <a:xfrm>
            <a:off x="669290" y="4500835"/>
            <a:ext cx="3200400" cy="1487850"/>
          </a:xfrm>
          <a:prstGeom prst="cloudCallout">
            <a:avLst>
              <a:gd name="adj1" fmla="val 25991"/>
              <a:gd name="adj2" fmla="val -7885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000" b="1" dirty="0" smtClean="0">
                <a:solidFill>
                  <a:schemeClr val="tx1"/>
                </a:solidFill>
              </a:rPr>
              <a:t>Agree</a:t>
            </a:r>
            <a:endParaRPr lang="zh-CN" altLang="en-US" sz="4000" b="1" dirty="0">
              <a:solidFill>
                <a:schemeClr val="tx1"/>
              </a:solidFill>
            </a:endParaRPr>
          </a:p>
        </p:txBody>
      </p:sp>
      <p:sp>
        <p:nvSpPr>
          <p:cNvPr id="11" name="云形标注 10"/>
          <p:cNvSpPr/>
          <p:nvPr/>
        </p:nvSpPr>
        <p:spPr>
          <a:xfrm flipH="1">
            <a:off x="8326120" y="4500835"/>
            <a:ext cx="3463290" cy="1487850"/>
          </a:xfrm>
          <a:prstGeom prst="cloudCallout">
            <a:avLst>
              <a:gd name="adj1" fmla="val 23956"/>
              <a:gd name="adj2" fmla="val -75013"/>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4000" b="1" dirty="0" smtClean="0">
                <a:solidFill>
                  <a:schemeClr val="tx1"/>
                </a:solidFill>
              </a:rPr>
              <a:t>Disagree</a:t>
            </a:r>
            <a:endParaRPr lang="zh-CN" altLang="en-US" sz="4000" b="1" dirty="0">
              <a:solidFill>
                <a:schemeClr val="tx1"/>
              </a:solidFill>
            </a:endParaRPr>
          </a:p>
        </p:txBody>
      </p:sp>
      <p:sp>
        <p:nvSpPr>
          <p:cNvPr id="10" name="下箭头 9"/>
          <p:cNvSpPr/>
          <p:nvPr/>
        </p:nvSpPr>
        <p:spPr>
          <a:xfrm>
            <a:off x="5723890" y="2409825"/>
            <a:ext cx="743585" cy="952500"/>
          </a:xfrm>
          <a:prstGeom prst="downArrow">
            <a:avLst/>
          </a:prstGeom>
          <a:solidFill>
            <a:srgbClr val="FFC000"/>
          </a:solidFill>
        </p:spPr>
        <p:style>
          <a:lnRef idx="3">
            <a:schemeClr val="lt1"/>
          </a:lnRef>
          <a:fillRef idx="1">
            <a:schemeClr val="accent4"/>
          </a:fillRef>
          <a:effectRef idx="1">
            <a:schemeClr val="accent4"/>
          </a:effectRef>
          <a:fontRef idx="minor">
            <a:schemeClr val="lt1"/>
          </a:fontRef>
        </p:style>
        <p:txBody>
          <a:bodyPr rtlCol="0" anchor="ctr"/>
          <a:p>
            <a:pPr algn="ctr"/>
            <a:endParaRPr lang="zh-CN" altLang="en-US"/>
          </a:p>
        </p:txBody>
      </p:sp>
      <p:sp>
        <p:nvSpPr>
          <p:cNvPr id="8" name="文本框 7"/>
          <p:cNvSpPr txBox="1"/>
          <p:nvPr/>
        </p:nvSpPr>
        <p:spPr>
          <a:xfrm>
            <a:off x="3335655" y="4187508"/>
            <a:ext cx="5520055" cy="801370"/>
          </a:xfrm>
          <a:prstGeom prst="rect">
            <a:avLst/>
          </a:prstGeom>
          <a:noFill/>
        </p:spPr>
        <p:txBody>
          <a:bodyPr wrap="square" rtlCol="0" anchor="ctr">
            <a:spAutoFit/>
          </a:bodyPr>
          <a:p>
            <a:pPr algn="ctr">
              <a:lnSpc>
                <a:spcPct val="105000"/>
              </a:lnSpc>
            </a:pPr>
            <a:r>
              <a:rPr lang="en-US" altLang="zh-CN" sz="4400" b="1" dirty="0" smtClean="0">
                <a:latin typeface="Times New Roman" panose="02020603050405020304" pitchFamily="18" charset="0"/>
                <a:ea typeface="宋体" panose="02010600030101010101" pitchFamily="2" charset="-122"/>
                <a:cs typeface="宋体" panose="02010600030101010101" pitchFamily="2" charset="-122"/>
                <a:sym typeface="+mn-ea"/>
              </a:rPr>
              <a:t>Why or why not?</a:t>
            </a:r>
            <a:endParaRPr lang="en-US" altLang="zh-CN" sz="44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animBg="1"/>
      <p:bldP spid="11" grpId="0" animBg="1"/>
      <p:bldP spid="10" grpId="1" animBg="1"/>
      <p:bldP spid="2" grpId="1"/>
      <p:bldP spid="3" grpId="1" animBg="1"/>
      <p:bldP spid="11" grpId="1"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146" name="Picture 2" descr="https://ss1.bdstatic.com/70cFuXSh_Q1YnxGkpoWK1HF6hhy/it/u=819731134,1693450477&amp;fm=26&amp;gp=0.jpg"/>
          <p:cNvPicPr>
            <a:picLocks noChangeAspect="1" noChangeArrowheads="1"/>
          </p:cNvPicPr>
          <p:nvPr/>
        </p:nvPicPr>
        <p:blipFill>
          <a:blip r:embed="rId1" cstate="print"/>
          <a:srcRect t="13200" r="505" b="27200"/>
          <a:stretch>
            <a:fillRect/>
          </a:stretch>
        </p:blipFill>
        <p:spPr bwMode="auto">
          <a:xfrm>
            <a:off x="2926081" y="354330"/>
            <a:ext cx="7018019" cy="1703070"/>
          </a:xfrm>
          <a:prstGeom prst="rect">
            <a:avLst/>
          </a:prstGeom>
          <a:noFill/>
        </p:spPr>
      </p:pic>
      <p:sp>
        <p:nvSpPr>
          <p:cNvPr id="6" name="同侧圆角矩形 5"/>
          <p:cNvSpPr/>
          <p:nvPr/>
        </p:nvSpPr>
        <p:spPr>
          <a:xfrm>
            <a:off x="2109978" y="2804922"/>
            <a:ext cx="8519922" cy="3595878"/>
          </a:xfrm>
          <a:prstGeom prst="round2SameRect">
            <a:avLst/>
          </a:prstGeom>
          <a:solidFill>
            <a:schemeClr val="bg1"/>
          </a:solidFill>
          <a:ln>
            <a:solidFill>
              <a:srgbClr val="FF0000"/>
            </a:solidFill>
          </a:ln>
          <a:effectLst>
            <a:glow rad="101600">
              <a:schemeClr val="accent2">
                <a:satMod val="175000"/>
                <a:alpha val="40000"/>
              </a:schemeClr>
            </a:glow>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r>
              <a:rPr lang="en-US" altLang="zh-CN" sz="3200" dirty="0" smtClean="0">
                <a:solidFill>
                  <a:schemeClr val="tx1"/>
                </a:solidFill>
                <a:latin typeface="Times New Roman" panose="02020603050405020304" pitchFamily="18" charset="0"/>
                <a:cs typeface="Times New Roman" panose="02020603050405020304" pitchFamily="18" charset="0"/>
              </a:rPr>
              <a:t>1. </a:t>
            </a:r>
            <a:r>
              <a:rPr lang="en-US" altLang="zh-CN" sz="3200" dirty="0" smtClean="0">
                <a:solidFill>
                  <a:srgbClr val="C00000"/>
                </a:solidFill>
                <a:latin typeface="Times New Roman" panose="02020603050405020304" pitchFamily="18" charset="0"/>
                <a:cs typeface="Times New Roman" panose="02020603050405020304" pitchFamily="18" charset="0"/>
              </a:rPr>
              <a:t>Discuss</a:t>
            </a:r>
            <a:r>
              <a:rPr lang="en-US" altLang="zh-CN" sz="3200" dirty="0" smtClean="0">
                <a:solidFill>
                  <a:schemeClr val="tx1"/>
                </a:solidFill>
                <a:latin typeface="Times New Roman" panose="02020603050405020304" pitchFamily="18" charset="0"/>
                <a:cs typeface="Times New Roman" panose="02020603050405020304" pitchFamily="18" charset="0"/>
              </a:rPr>
              <a:t> the resolutions and the ways to make them work.</a:t>
            </a:r>
            <a:endParaRPr lang="en-US" altLang="zh-CN" sz="3200" dirty="0" smtClean="0">
              <a:solidFill>
                <a:schemeClr val="tx1"/>
              </a:solidFill>
              <a:latin typeface="Times New Roman" panose="02020603050405020304" pitchFamily="18" charset="0"/>
              <a:cs typeface="Times New Roman" panose="02020603050405020304" pitchFamily="18" charset="0"/>
            </a:endParaRPr>
          </a:p>
          <a:p>
            <a:pPr marL="342900" indent="-342900"/>
            <a:r>
              <a:rPr lang="en-US" altLang="zh-CN" sz="3200" dirty="0" smtClean="0">
                <a:solidFill>
                  <a:schemeClr val="tx1"/>
                </a:solidFill>
                <a:latin typeface="Times New Roman" panose="02020603050405020304" pitchFamily="18" charset="0"/>
                <a:cs typeface="Times New Roman" panose="02020603050405020304" pitchFamily="18" charset="0"/>
              </a:rPr>
              <a:t>2. </a:t>
            </a:r>
            <a:r>
              <a:rPr lang="en-US" altLang="zh-CN" sz="3200" dirty="0" smtClean="0">
                <a:solidFill>
                  <a:srgbClr val="C00000"/>
                </a:solidFill>
                <a:latin typeface="Times New Roman" panose="02020603050405020304" pitchFamily="18" charset="0"/>
                <a:cs typeface="Times New Roman" panose="02020603050405020304" pitchFamily="18" charset="0"/>
              </a:rPr>
              <a:t>Write</a:t>
            </a:r>
            <a:r>
              <a:rPr lang="en-US" altLang="zh-CN" sz="3200" dirty="0" smtClean="0">
                <a:solidFill>
                  <a:schemeClr val="tx1"/>
                </a:solidFill>
                <a:latin typeface="Times New Roman" panose="02020603050405020304" pitchFamily="18" charset="0"/>
                <a:cs typeface="Times New Roman" panose="02020603050405020304" pitchFamily="18" charset="0"/>
              </a:rPr>
              <a:t> them on the post-it notes and then put it on the poster.</a:t>
            </a:r>
            <a:endParaRPr lang="en-US" altLang="zh-CN" sz="3200" dirty="0" smtClean="0">
              <a:solidFill>
                <a:schemeClr val="tx1"/>
              </a:solidFill>
              <a:latin typeface="Times New Roman" panose="02020603050405020304" pitchFamily="18" charset="0"/>
              <a:cs typeface="Times New Roman" panose="02020603050405020304" pitchFamily="18" charset="0"/>
            </a:endParaRPr>
          </a:p>
          <a:p>
            <a:pPr marL="342900" indent="-342900"/>
            <a:r>
              <a:rPr lang="en-US" altLang="zh-CN" sz="3200" dirty="0" smtClean="0">
                <a:solidFill>
                  <a:schemeClr val="tx1"/>
                </a:solidFill>
                <a:latin typeface="Times New Roman" panose="02020603050405020304" pitchFamily="18" charset="0"/>
                <a:cs typeface="Times New Roman" panose="02020603050405020304" pitchFamily="18" charset="0"/>
              </a:rPr>
              <a:t>3. </a:t>
            </a:r>
            <a:r>
              <a:rPr lang="en-US" altLang="zh-CN" sz="3200" dirty="0" smtClean="0">
                <a:solidFill>
                  <a:srgbClr val="C00000"/>
                </a:solidFill>
                <a:latin typeface="Times New Roman" panose="02020603050405020304" pitchFamily="18" charset="0"/>
                <a:cs typeface="Times New Roman" panose="02020603050405020304" pitchFamily="18" charset="0"/>
              </a:rPr>
              <a:t>Share</a:t>
            </a:r>
            <a:r>
              <a:rPr lang="en-US" altLang="zh-CN" sz="3200" dirty="0" smtClean="0">
                <a:solidFill>
                  <a:schemeClr val="tx1"/>
                </a:solidFill>
                <a:latin typeface="Times New Roman" panose="02020603050405020304" pitchFamily="18" charset="0"/>
                <a:cs typeface="Times New Roman" panose="02020603050405020304" pitchFamily="18" charset="0"/>
              </a:rPr>
              <a:t> your resolutions about your group.</a:t>
            </a:r>
            <a:endParaRPr lang="zh-CN" altLang="en-US" sz="3200" dirty="0">
              <a:solidFill>
                <a:schemeClr val="tx1"/>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2110232" y="2804668"/>
            <a:ext cx="8503158" cy="706755"/>
          </a:xfrm>
          <a:prstGeom prst="rect">
            <a:avLst/>
          </a:prstGeom>
          <a:noFill/>
        </p:spPr>
        <p:txBody>
          <a:bodyPr wrap="square" rtlCol="0">
            <a:spAutoFit/>
          </a:bodyPr>
          <a:lstStyle/>
          <a:p>
            <a:pPr algn="ctr"/>
            <a:r>
              <a:rPr lang="en-US" altLang="zh-CN" sz="4000" dirty="0">
                <a:solidFill>
                  <a:srgbClr val="C00000"/>
                </a:solidFill>
                <a:latin typeface="Times New Roman" panose="02020603050405020304" pitchFamily="18" charset="0"/>
                <a:cs typeface="Times New Roman" panose="02020603050405020304" pitchFamily="18" charset="0"/>
              </a:rPr>
              <a:t>Work in </a:t>
            </a:r>
            <a:r>
              <a:rPr lang="en-US" altLang="zh-CN" sz="4000" dirty="0" smtClean="0">
                <a:solidFill>
                  <a:srgbClr val="C00000"/>
                </a:solidFill>
                <a:latin typeface="Times New Roman" panose="02020603050405020304" pitchFamily="18" charset="0"/>
                <a:cs typeface="Times New Roman" panose="02020603050405020304" pitchFamily="18" charset="0"/>
              </a:rPr>
              <a:t>group </a:t>
            </a:r>
            <a:r>
              <a:rPr lang="en-US" altLang="zh-CN" sz="4000" dirty="0">
                <a:solidFill>
                  <a:srgbClr val="C00000"/>
                </a:solidFill>
                <a:latin typeface="Times New Roman" panose="02020603050405020304" pitchFamily="18" charset="0"/>
                <a:cs typeface="Times New Roman" panose="02020603050405020304" pitchFamily="18" charset="0"/>
              </a:rPr>
              <a:t>of four</a:t>
            </a:r>
            <a:r>
              <a:rPr lang="en-US" altLang="zh-CN" sz="4000" dirty="0" smtClean="0">
                <a:solidFill>
                  <a:srgbClr val="C00000"/>
                </a:solidFill>
                <a:latin typeface="Times New Roman" panose="02020603050405020304" pitchFamily="18" charset="0"/>
                <a:cs typeface="Times New Roman" panose="02020603050405020304" pitchFamily="18" charset="0"/>
              </a:rPr>
              <a:t>!</a:t>
            </a:r>
            <a:endParaRPr lang="en-US" altLang="zh-CN" sz="4000" dirty="0" smtClean="0">
              <a:solidFill>
                <a:srgbClr val="C00000"/>
              </a:solidFill>
              <a:latin typeface="Times New Roman" panose="02020603050405020304" pitchFamily="18" charset="0"/>
              <a:cs typeface="Times New Roman" panose="02020603050405020304" pitchFamily="18" charset="0"/>
              <a:sym typeface="+mn-ea"/>
            </a:endParaRPr>
          </a:p>
        </p:txBody>
      </p:sp>
      <p:pic>
        <p:nvPicPr>
          <p:cNvPr id="3"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2" cstate="print"/>
          <a:srcRect l="19164" t="8622" r="26021" b="17026"/>
          <a:stretch>
            <a:fillRect/>
          </a:stretch>
        </p:blipFill>
        <p:spPr bwMode="auto">
          <a:xfrm>
            <a:off x="279918" y="270589"/>
            <a:ext cx="634158" cy="606490"/>
          </a:xfrm>
          <a:prstGeom prst="rect">
            <a:avLst/>
          </a:prstGeom>
          <a:noFill/>
        </p:spPr>
      </p:pic>
      <p:sp>
        <p:nvSpPr>
          <p:cNvPr id="4" name="矩形 3"/>
          <p:cNvSpPr/>
          <p:nvPr/>
        </p:nvSpPr>
        <p:spPr>
          <a:xfrm>
            <a:off x="992860" y="167777"/>
            <a:ext cx="2475230" cy="672465"/>
          </a:xfrm>
          <a:prstGeom prst="rect">
            <a:avLst/>
          </a:prstGeom>
        </p:spPr>
        <p:txBody>
          <a:bodyPr wrap="none">
            <a:spAutoFit/>
          </a:bodyPr>
          <a:lstStyle/>
          <a:p>
            <a:pPr lvl="0" algn="ctr">
              <a:lnSpc>
                <a:spcPct val="105000"/>
              </a:lnSpc>
            </a:pPr>
            <a:r>
              <a:rPr lang="en-US" altLang="zh-CN"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Post-reading</a:t>
            </a:r>
            <a:endParaRPr lang="zh-CN" alt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
        <p:nvSpPr>
          <p:cNvPr id="5" name="TextBox 3"/>
          <p:cNvSpPr txBox="1"/>
          <p:nvPr/>
        </p:nvSpPr>
        <p:spPr>
          <a:xfrm>
            <a:off x="1851914" y="1806512"/>
            <a:ext cx="8778240" cy="963295"/>
          </a:xfrm>
          <a:prstGeom prst="rect">
            <a:avLst/>
          </a:prstGeom>
          <a:noFill/>
        </p:spPr>
        <p:txBody>
          <a:bodyPr wrap="square" rtlCol="0" anchor="ctr">
            <a:spAutoFit/>
          </a:bodyPr>
          <a:p>
            <a:pPr algn="ctr">
              <a:lnSpc>
                <a:spcPct val="105000"/>
              </a:lnSpc>
            </a:pPr>
            <a:r>
              <a:rPr lang="en-US" altLang="zh-CN" sz="5400" b="1" i="1" dirty="0" smtClean="0">
                <a:solidFill>
                  <a:schemeClr val="accent5">
                    <a:lumMod val="75000"/>
                  </a:schemeClr>
                </a:solidFill>
                <a:latin typeface="Times New Roman" panose="02020603050405020304" pitchFamily="18" charset="0"/>
              </a:rPr>
              <a:t>Let’s share our resolutions!</a:t>
            </a:r>
            <a:endParaRPr lang="en-US" altLang="zh-CN" sz="5400" b="1" i="1" dirty="0" smtClean="0">
              <a:solidFill>
                <a:schemeClr val="accent5">
                  <a:lumMod val="75000"/>
                </a:schemeClr>
              </a:solidFill>
              <a:latin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srcRect r="2292" b="12809"/>
          <a:stretch>
            <a:fillRect/>
          </a:stretch>
        </p:blipFill>
        <p:spPr>
          <a:xfrm>
            <a:off x="3719195" y="1742440"/>
            <a:ext cx="4806950" cy="4069715"/>
          </a:xfrm>
          <a:prstGeom prst="rect">
            <a:avLst/>
          </a:prstGeom>
        </p:spPr>
      </p:pic>
      <p:pic>
        <p:nvPicPr>
          <p:cNvPr id="5"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2" cstate="print"/>
          <a:srcRect l="19164" t="8622" r="26021" b="17026"/>
          <a:stretch>
            <a:fillRect/>
          </a:stretch>
        </p:blipFill>
        <p:spPr bwMode="auto">
          <a:xfrm>
            <a:off x="279918" y="270589"/>
            <a:ext cx="634158" cy="606490"/>
          </a:xfrm>
          <a:prstGeom prst="rect">
            <a:avLst/>
          </a:prstGeom>
          <a:noFill/>
        </p:spPr>
      </p:pic>
      <p:sp>
        <p:nvSpPr>
          <p:cNvPr id="2" name="文本框 1"/>
          <p:cNvSpPr txBox="1"/>
          <p:nvPr/>
        </p:nvSpPr>
        <p:spPr>
          <a:xfrm>
            <a:off x="9537065" y="801053"/>
            <a:ext cx="1750060" cy="1124585"/>
          </a:xfrm>
          <a:prstGeom prst="rect">
            <a:avLst/>
          </a:prstGeom>
          <a:noFill/>
        </p:spPr>
        <p:txBody>
          <a:bodyPr wrap="square" rtlCol="0" anchor="ctr">
            <a:spAutoFit/>
          </a:bodyPr>
          <a:lstStyle/>
          <a:p>
            <a:pPr algn="ctr">
              <a:lnSpc>
                <a:spcPct val="105000"/>
              </a:lnSpc>
            </a:pPr>
            <a:r>
              <a:rPr lang="en-US" altLang="zh-CN" sz="3200" b="1"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Social</a:t>
            </a:r>
            <a:endParaRPr lang="en-US" altLang="zh-CN" sz="3200" b="1"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r>
              <a:rPr lang="zh-CN" alt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社交的</a:t>
            </a:r>
            <a:endParaRPr lang="zh-CN" altLang="en-US" sz="3200" b="1"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117" name="文本框 116"/>
          <p:cNvSpPr txBox="1"/>
          <p:nvPr/>
        </p:nvSpPr>
        <p:spPr>
          <a:xfrm>
            <a:off x="806450" y="1323340"/>
            <a:ext cx="1846580" cy="1254125"/>
          </a:xfrm>
          <a:prstGeom prst="rect">
            <a:avLst/>
          </a:prstGeom>
          <a:noFill/>
        </p:spPr>
        <p:txBody>
          <a:bodyPr wrap="square" rtlCol="0" anchor="ctr">
            <a:spAutoFit/>
            <a:scene3d>
              <a:camera prst="orthographicFront"/>
              <a:lightRig rig="threePt" dir="t"/>
            </a:scene3d>
          </a:bodyPr>
          <a:lstStyle/>
          <a:p>
            <a:pPr algn="ctr">
              <a:lnSpc>
                <a:spcPct val="105000"/>
              </a:lnSpc>
            </a:pPr>
            <a:r>
              <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Physical</a:t>
            </a:r>
            <a:endPar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r>
              <a:rPr lang="zh-CN" altLang="en-US"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身体的</a:t>
            </a:r>
            <a:endParaRPr lang="zh-CN" altLang="en-US"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3" name="文本框 2"/>
          <p:cNvSpPr txBox="1"/>
          <p:nvPr/>
        </p:nvSpPr>
        <p:spPr>
          <a:xfrm>
            <a:off x="126365" y="2941955"/>
            <a:ext cx="3179445" cy="1254125"/>
          </a:xfrm>
          <a:prstGeom prst="rect">
            <a:avLst/>
          </a:prstGeom>
          <a:noFill/>
        </p:spPr>
        <p:txBody>
          <a:bodyPr wrap="square" rtlCol="0" anchor="ctr">
            <a:spAutoFit/>
            <a:scene3d>
              <a:camera prst="orthographicFront"/>
              <a:lightRig rig="threePt" dir="t"/>
            </a:scene3d>
          </a:bodyPr>
          <a:lstStyle/>
          <a:p>
            <a:pPr algn="ctr">
              <a:lnSpc>
                <a:spcPct val="105000"/>
              </a:lnSpc>
            </a:pPr>
            <a:r>
              <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Intellectual</a:t>
            </a:r>
            <a:endPar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r>
              <a:rPr lang="zh-CN"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智力的</a:t>
            </a:r>
            <a:endParaRPr lang="zh-CN"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4" name="文本框 3"/>
          <p:cNvSpPr txBox="1"/>
          <p:nvPr/>
        </p:nvSpPr>
        <p:spPr>
          <a:xfrm>
            <a:off x="655955" y="4417060"/>
            <a:ext cx="2120265" cy="1254125"/>
          </a:xfrm>
          <a:prstGeom prst="rect">
            <a:avLst/>
          </a:prstGeom>
          <a:noFill/>
        </p:spPr>
        <p:txBody>
          <a:bodyPr wrap="square" rtlCol="0" anchor="ctr">
            <a:spAutoFit/>
            <a:scene3d>
              <a:camera prst="orthographicFront"/>
              <a:lightRig rig="threePt" dir="t"/>
            </a:scene3d>
          </a:bodyPr>
          <a:lstStyle/>
          <a:p>
            <a:pPr algn="ctr">
              <a:lnSpc>
                <a:spcPct val="105000"/>
              </a:lnSpc>
            </a:pPr>
            <a:r>
              <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Financial</a:t>
            </a:r>
            <a:endPar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r>
              <a:rPr lang="zh-CN" altLang="en-US"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金融的</a:t>
            </a:r>
            <a:endParaRPr lang="zh-CN" altLang="en-US"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7" name="文本框 6"/>
          <p:cNvSpPr txBox="1"/>
          <p:nvPr/>
        </p:nvSpPr>
        <p:spPr>
          <a:xfrm>
            <a:off x="9559925" y="2089785"/>
            <a:ext cx="1727200" cy="1254125"/>
          </a:xfrm>
          <a:prstGeom prst="rect">
            <a:avLst/>
          </a:prstGeom>
          <a:noFill/>
        </p:spPr>
        <p:txBody>
          <a:bodyPr wrap="square" rtlCol="0" anchor="ctr">
            <a:spAutoFit/>
            <a:scene3d>
              <a:camera prst="orthographicFront"/>
              <a:lightRig rig="threePt" dir="t"/>
            </a:scene3d>
          </a:bodyPr>
          <a:lstStyle/>
          <a:p>
            <a:pPr algn="ctr">
              <a:lnSpc>
                <a:spcPct val="105000"/>
              </a:lnSpc>
            </a:pPr>
            <a:r>
              <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Family</a:t>
            </a:r>
            <a:endPar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r>
              <a:rPr lang="zh-CN" altLang="en-US"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家庭的</a:t>
            </a:r>
            <a:endParaRPr lang="zh-CN" altLang="en-US"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8" name="文本框 7"/>
          <p:cNvSpPr txBox="1"/>
          <p:nvPr/>
        </p:nvSpPr>
        <p:spPr>
          <a:xfrm>
            <a:off x="9559925" y="3484880"/>
            <a:ext cx="1727200" cy="1254125"/>
          </a:xfrm>
          <a:prstGeom prst="rect">
            <a:avLst/>
          </a:prstGeom>
          <a:noFill/>
        </p:spPr>
        <p:txBody>
          <a:bodyPr wrap="square" rtlCol="0" anchor="ctr">
            <a:spAutoFit/>
            <a:scene3d>
              <a:camera prst="orthographicFront"/>
              <a:lightRig rig="threePt" dir="t"/>
            </a:scene3d>
          </a:bodyPr>
          <a:lstStyle/>
          <a:p>
            <a:pPr algn="ctr">
              <a:lnSpc>
                <a:spcPct val="105000"/>
              </a:lnSpc>
            </a:pPr>
            <a:r>
              <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Career</a:t>
            </a:r>
            <a:endPar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r>
              <a:rPr lang="zh-CN" altLang="en-US"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职业的</a:t>
            </a:r>
            <a:endParaRPr lang="zh-CN" altLang="en-US"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10" name="文本框 9"/>
          <p:cNvSpPr txBox="1"/>
          <p:nvPr/>
        </p:nvSpPr>
        <p:spPr>
          <a:xfrm>
            <a:off x="9537065" y="4872990"/>
            <a:ext cx="1978025" cy="1254125"/>
          </a:xfrm>
          <a:prstGeom prst="rect">
            <a:avLst/>
          </a:prstGeom>
          <a:noFill/>
        </p:spPr>
        <p:txBody>
          <a:bodyPr wrap="square" rtlCol="0" anchor="ctr">
            <a:spAutoFit/>
            <a:scene3d>
              <a:camera prst="orthographicFront"/>
              <a:lightRig rig="threePt" dir="t"/>
            </a:scene3d>
          </a:bodyPr>
          <a:lstStyle/>
          <a:p>
            <a:pPr algn="ctr">
              <a:lnSpc>
                <a:spcPct val="105000"/>
              </a:lnSpc>
            </a:pPr>
            <a:r>
              <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Spiritual</a:t>
            </a:r>
            <a:endParaRPr lang="en-US" altLang="zh-CN"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r>
              <a:rPr lang="zh-CN" altLang="en-US"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rPr>
              <a:t>精神的</a:t>
            </a:r>
            <a:endParaRPr lang="zh-CN" altLang="en-US" sz="36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11" name="文本框 10"/>
          <p:cNvSpPr txBox="1"/>
          <p:nvPr/>
        </p:nvSpPr>
        <p:spPr>
          <a:xfrm>
            <a:off x="3303905" y="678180"/>
            <a:ext cx="5616575" cy="1059815"/>
          </a:xfrm>
          <a:prstGeom prst="rect">
            <a:avLst/>
          </a:prstGeom>
          <a:noFill/>
        </p:spPr>
        <p:txBody>
          <a:bodyPr wrap="square" rtlCol="0" anchor="ctr">
            <a:spAutoFit/>
            <a:scene3d>
              <a:camera prst="orthographicFront"/>
              <a:lightRig rig="threePt" dir="t"/>
            </a:scene3d>
          </a:bodyPr>
          <a:lstStyle/>
          <a:p>
            <a:pPr algn="ctr">
              <a:lnSpc>
                <a:spcPct val="105000"/>
              </a:lnSpc>
            </a:pPr>
            <a:r>
              <a:rPr lang="en-US" altLang="zh-CN" sz="6000" b="1" i="1" dirty="0" smtClean="0">
                <a:ln w="22225">
                  <a:solidFill>
                    <a:schemeClr val="accent2"/>
                  </a:solidFill>
                  <a:prstDash val="solid"/>
                </a:ln>
                <a:solidFill>
                  <a:srgbClr val="C00000"/>
                </a:solidFill>
                <a:effectLst/>
                <a:latin typeface="Times New Roman" panose="02020603050405020304" pitchFamily="18" charset="0"/>
                <a:ea typeface="Microsoft YaHei UI" panose="020B0503020204020204" pitchFamily="34" charset="-122"/>
                <a:cs typeface="Times New Roman" panose="02020603050405020304" pitchFamily="18" charset="0"/>
              </a:rPr>
              <a:t>The wheel of life</a:t>
            </a:r>
            <a:endParaRPr lang="en-US" altLang="zh-CN" sz="6000" b="1" i="1" dirty="0" smtClean="0">
              <a:ln w="22225">
                <a:solidFill>
                  <a:schemeClr val="accent2"/>
                </a:solidFill>
                <a:prstDash val="solid"/>
              </a:ln>
              <a:solidFill>
                <a:srgbClr val="C00000"/>
              </a:solidFill>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12" name="矩形 11"/>
          <p:cNvSpPr/>
          <p:nvPr/>
        </p:nvSpPr>
        <p:spPr>
          <a:xfrm>
            <a:off x="1034770" y="167777"/>
            <a:ext cx="2475230" cy="672465"/>
          </a:xfrm>
          <a:prstGeom prst="rect">
            <a:avLst/>
          </a:prstGeom>
        </p:spPr>
        <p:txBody>
          <a:bodyPr wrap="none">
            <a:spAutoFit/>
          </a:bodyPr>
          <a:p>
            <a:pPr lvl="0" algn="ctr">
              <a:lnSpc>
                <a:spcPct val="105000"/>
              </a:lnSpc>
            </a:pPr>
            <a:r>
              <a:rPr lang="en-US" altLang="zh-CN"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Post-reading</a:t>
            </a:r>
            <a:endParaRPr lang="zh-CN" alt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050" name="Picture 2" descr="https://timgsa.baidu.com/timg?image&amp;quality=80&amp;size=b9999_10000&amp;sec=1570983788113&amp;di=c610c7882c33680c169fc495026e36e0&amp;imgtype=0&amp;src=http%3A%2F%2Fcdn2.image.apk.gfan.com%2Fasdf%2FPImages%2F2012%2F9%2F28%2F370621_274ce6887-bf5d-41bb-812b-6b20ec5edb3b.png"/>
          <p:cNvPicPr>
            <a:picLocks noChangeAspect="1" noChangeArrowheads="1"/>
          </p:cNvPicPr>
          <p:nvPr/>
        </p:nvPicPr>
        <p:blipFill>
          <a:blip r:embed="rId1" cstate="print"/>
          <a:srcRect/>
          <a:stretch>
            <a:fillRect/>
          </a:stretch>
        </p:blipFill>
        <p:spPr bwMode="auto">
          <a:xfrm>
            <a:off x="833756" y="3717608"/>
            <a:ext cx="1972626" cy="1972627"/>
          </a:xfrm>
          <a:prstGeom prst="rect">
            <a:avLst/>
          </a:prstGeom>
          <a:noFill/>
        </p:spPr>
      </p:pic>
      <p:pic>
        <p:nvPicPr>
          <p:cNvPr id="5"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2" cstate="print"/>
          <a:srcRect l="19164" t="8622" r="26021" b="17026"/>
          <a:stretch>
            <a:fillRect/>
          </a:stretch>
        </p:blipFill>
        <p:spPr bwMode="auto">
          <a:xfrm>
            <a:off x="279918" y="270589"/>
            <a:ext cx="634158" cy="606490"/>
          </a:xfrm>
          <a:prstGeom prst="rect">
            <a:avLst/>
          </a:prstGeom>
          <a:noFill/>
        </p:spPr>
      </p:pic>
      <p:sp>
        <p:nvSpPr>
          <p:cNvPr id="6" name="矩形 5"/>
          <p:cNvSpPr/>
          <p:nvPr/>
        </p:nvSpPr>
        <p:spPr>
          <a:xfrm>
            <a:off x="970318" y="148727"/>
            <a:ext cx="1891665" cy="672465"/>
          </a:xfrm>
          <a:prstGeom prst="rect">
            <a:avLst/>
          </a:prstGeom>
        </p:spPr>
        <p:txBody>
          <a:bodyPr wrap="none">
            <a:spAutoFit/>
          </a:bodyPr>
          <a:lstStyle/>
          <a:p>
            <a:pPr lvl="0" algn="ctr">
              <a:lnSpc>
                <a:spcPct val="105000"/>
              </a:lnSpc>
            </a:pPr>
            <a:r>
              <a:rPr 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Summary</a:t>
            </a:r>
            <a:endParaRPr 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
        <p:nvSpPr>
          <p:cNvPr id="7" name="矩形 6"/>
          <p:cNvSpPr/>
          <p:nvPr/>
        </p:nvSpPr>
        <p:spPr>
          <a:xfrm>
            <a:off x="1620520" y="5852795"/>
            <a:ext cx="2696845" cy="59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latin typeface="Times New Roman" panose="02020603050405020304" pitchFamily="18" charset="0"/>
                <a:cs typeface="Times New Roman" panose="02020603050405020304" pitchFamily="18" charset="0"/>
              </a:rPr>
              <a:t>resolutions</a:t>
            </a:r>
            <a:endParaRPr lang="en-US" altLang="zh-CN" sz="4000" b="1" dirty="0" smtClean="0">
              <a:latin typeface="Times New Roman" panose="02020603050405020304" pitchFamily="18" charset="0"/>
              <a:cs typeface="Times New Roman" panose="02020603050405020304" pitchFamily="18" charset="0"/>
            </a:endParaRPr>
          </a:p>
        </p:txBody>
      </p:sp>
      <p:sp>
        <p:nvSpPr>
          <p:cNvPr id="16" name="矩形 15"/>
          <p:cNvSpPr/>
          <p:nvPr/>
        </p:nvSpPr>
        <p:spPr>
          <a:xfrm>
            <a:off x="6158230" y="3413125"/>
            <a:ext cx="2611755" cy="59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latin typeface="Times New Roman" panose="02020603050405020304" pitchFamily="18" charset="0"/>
                <a:cs typeface="Times New Roman" panose="02020603050405020304" pitchFamily="18" charset="0"/>
              </a:rPr>
              <a:t>difficulties</a:t>
            </a:r>
            <a:endParaRPr lang="en-US" altLang="zh-CN" sz="4000" b="1" dirty="0" smtClean="0">
              <a:latin typeface="Times New Roman" panose="02020603050405020304" pitchFamily="18" charset="0"/>
              <a:cs typeface="Times New Roman" panose="02020603050405020304" pitchFamily="18" charset="0"/>
            </a:endParaRPr>
          </a:p>
        </p:txBody>
      </p:sp>
      <p:sp>
        <p:nvSpPr>
          <p:cNvPr id="17" name="矩形 16"/>
          <p:cNvSpPr/>
          <p:nvPr/>
        </p:nvSpPr>
        <p:spPr>
          <a:xfrm>
            <a:off x="4991100" y="4015740"/>
            <a:ext cx="2978150" cy="59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altLang="zh-CN" sz="3200" b="1" dirty="0" smtClean="0">
                <a:latin typeface="Times New Roman" panose="02020603050405020304" pitchFamily="18" charset="0"/>
                <a:cs typeface="Times New Roman" panose="02020603050405020304" pitchFamily="18" charset="0"/>
              </a:rPr>
              <a:t>i</a:t>
            </a:r>
            <a:r>
              <a:rPr lang="en-US" altLang="zh-CN" sz="4000" b="1" dirty="0" smtClean="0">
                <a:latin typeface="Times New Roman" panose="02020603050405020304" pitchFamily="18" charset="0"/>
                <a:cs typeface="Times New Roman" panose="02020603050405020304" pitchFamily="18" charset="0"/>
              </a:rPr>
              <a:t>mportance</a:t>
            </a:r>
            <a:endParaRPr lang="en-US" altLang="zh-CN" sz="4000" b="1" dirty="0" smtClean="0">
              <a:latin typeface="Times New Roman" panose="02020603050405020304" pitchFamily="18" charset="0"/>
              <a:cs typeface="Times New Roman" panose="02020603050405020304" pitchFamily="18" charset="0"/>
            </a:endParaRPr>
          </a:p>
        </p:txBody>
      </p:sp>
      <p:sp>
        <p:nvSpPr>
          <p:cNvPr id="18" name="矩形 17"/>
          <p:cNvSpPr/>
          <p:nvPr/>
        </p:nvSpPr>
        <p:spPr>
          <a:xfrm>
            <a:off x="2835910" y="5238115"/>
            <a:ext cx="2263140" cy="59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latin typeface="Times New Roman" panose="02020603050405020304" pitchFamily="18" charset="0"/>
                <a:cs typeface="Times New Roman" panose="02020603050405020304" pitchFamily="18" charset="0"/>
              </a:rPr>
              <a:t>meaning</a:t>
            </a:r>
            <a:endParaRPr lang="en-US" altLang="zh-CN" sz="4000" b="1" dirty="0" smtClean="0">
              <a:latin typeface="Times New Roman" panose="02020603050405020304" pitchFamily="18" charset="0"/>
              <a:cs typeface="Times New Roman" panose="02020603050405020304" pitchFamily="18" charset="0"/>
            </a:endParaRPr>
          </a:p>
        </p:txBody>
      </p:sp>
      <p:sp>
        <p:nvSpPr>
          <p:cNvPr id="19" name="矩形 18"/>
          <p:cNvSpPr/>
          <p:nvPr/>
        </p:nvSpPr>
        <p:spPr>
          <a:xfrm>
            <a:off x="3851275" y="4629785"/>
            <a:ext cx="2263140" cy="59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latin typeface="Times New Roman" panose="02020603050405020304" pitchFamily="18" charset="0"/>
                <a:cs typeface="Times New Roman" panose="02020603050405020304" pitchFamily="18" charset="0"/>
              </a:rPr>
              <a:t>kinds</a:t>
            </a:r>
            <a:endParaRPr lang="en-US" altLang="zh-CN" sz="4000" b="1" dirty="0" smtClean="0">
              <a:latin typeface="Times New Roman" panose="02020603050405020304" pitchFamily="18" charset="0"/>
              <a:cs typeface="Times New Roman" panose="02020603050405020304" pitchFamily="18" charset="0"/>
            </a:endParaRPr>
          </a:p>
        </p:txBody>
      </p:sp>
      <p:sp>
        <p:nvSpPr>
          <p:cNvPr id="20" name="矩形 19"/>
          <p:cNvSpPr/>
          <p:nvPr/>
        </p:nvSpPr>
        <p:spPr>
          <a:xfrm>
            <a:off x="7637780" y="2796540"/>
            <a:ext cx="2263140" cy="59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latin typeface="Times New Roman" panose="02020603050405020304" pitchFamily="18" charset="0"/>
                <a:cs typeface="Times New Roman" panose="02020603050405020304" pitchFamily="18" charset="0"/>
              </a:rPr>
              <a:t>ways</a:t>
            </a:r>
            <a:endParaRPr lang="en-US" altLang="zh-CN" sz="4000" b="1" dirty="0" smtClean="0">
              <a:latin typeface="Times New Roman" panose="02020603050405020304" pitchFamily="18" charset="0"/>
              <a:cs typeface="Times New Roman" panose="02020603050405020304" pitchFamily="18" charset="0"/>
            </a:endParaRPr>
          </a:p>
        </p:txBody>
      </p:sp>
      <p:sp>
        <p:nvSpPr>
          <p:cNvPr id="21" name="矩形 20"/>
          <p:cNvSpPr/>
          <p:nvPr/>
        </p:nvSpPr>
        <p:spPr>
          <a:xfrm>
            <a:off x="8849360" y="2194560"/>
            <a:ext cx="2980055" cy="59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altLang="zh-CN" sz="4000" b="1" dirty="0" smtClean="0">
                <a:latin typeface="Times New Roman" panose="02020603050405020304" pitchFamily="18" charset="0"/>
                <a:cs typeface="Times New Roman" panose="02020603050405020304" pitchFamily="18" charset="0"/>
              </a:rPr>
              <a:t>achievement</a:t>
            </a:r>
            <a:endParaRPr lang="en-US" altLang="zh-CN" sz="4000" b="1" dirty="0" smtClean="0">
              <a:latin typeface="Times New Roman" panose="02020603050405020304" pitchFamily="18" charset="0"/>
              <a:cs typeface="Times New Roman" panose="02020603050405020304" pitchFamily="18" charset="0"/>
            </a:endParaRPr>
          </a:p>
        </p:txBody>
      </p:sp>
      <p:pic>
        <p:nvPicPr>
          <p:cNvPr id="22"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2" cstate="print"/>
          <a:srcRect l="19164" t="8622" r="26021" b="17026"/>
          <a:stretch>
            <a:fillRect/>
          </a:stretch>
        </p:blipFill>
        <p:spPr bwMode="auto">
          <a:xfrm>
            <a:off x="10250688" y="651588"/>
            <a:ext cx="1171158" cy="1120061"/>
          </a:xfrm>
          <a:prstGeom prst="rect">
            <a:avLst/>
          </a:prstGeom>
          <a:noFill/>
        </p:spPr>
      </p:pic>
      <p:sp>
        <p:nvSpPr>
          <p:cNvPr id="24" name="TextBox 23"/>
          <p:cNvSpPr txBox="1"/>
          <p:nvPr/>
        </p:nvSpPr>
        <p:spPr>
          <a:xfrm>
            <a:off x="1423035" y="1392555"/>
            <a:ext cx="8538210" cy="801370"/>
          </a:xfrm>
          <a:prstGeom prst="rect">
            <a:avLst/>
          </a:prstGeom>
          <a:noFill/>
        </p:spPr>
        <p:txBody>
          <a:bodyPr wrap="square" rtlCol="0" anchor="ctr">
            <a:spAutoFit/>
          </a:bodyPr>
          <a:lstStyle/>
          <a:p>
            <a:pPr algn="ctr">
              <a:lnSpc>
                <a:spcPct val="105000"/>
              </a:lnSpc>
            </a:pPr>
            <a:r>
              <a:rPr lang="en-US" altLang="zh-CN" sz="44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What we have learnt in this lesson?</a:t>
            </a:r>
            <a:endParaRPr lang="zh-CN" altLang="en-US" sz="44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1000" fill="hold"/>
                                        <p:tgtEl>
                                          <p:spTgt spid="22"/>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0858854 -0.0465741 L 0.0918229 -0.052963 L 0.0977604 -0.0550926 L 0.103698 -0.0571296 L 0.109635 -0.0613889 L 0.115573 -0.0656481 L 0.12151 -0.0719444 L 0.127448 -0.0740741 L 0.133385 -0.0803704 L 0.139323 -0.0825 L 0.14526 -0.0867593 L 0.151198 -0.0909259 L 0.157135 -0.0951852 L 0.163073 -0.0973148 L 0.16901 -0.0973148 L 0.174948 -0.0993519 L 0.180885 -0.105741 L 0.186823 -0.10787 L 0.19276 -0.114167 L 0.198698 -0.118426 L 0.204635 -0.122593 L 0.210573 -0.126852 L 0.21651 -0.133148 L 0.222448 -0.137407 L 0.228385 -0.141667 L 0.234323 -0.147963 L 0.24026 -0.152222 L 0.24625 -0.156389 L 0.252187 -0.158519 L 0.258125 -0.164815 L 0.264062 -0.169074 L 0.27 -0.17537 L 0.275937 -0.1775 L 0.281875 -0.181759 L 0.287813 -0.185926 L 0.29375 -0.192315 L 0.299688 -0.196481 L 0.305625 -0.20287 L 0.311563 -0.207037 L 0.3175 -0.213426 L 0.323438 -0.217593 L 0.329375 -0.221852 L 0.335312 -0.228148 L 0.34125 -0.232407 L 0.347187 -0.236667 L 0.354323 -0.245093 L 0.36026 -0.249259 L 0.366198 -0.253519 L 0.374479 -0.261944 L 0.386354 -0.2725 L 0.394688 -0.281019 L 0.402969 -0.289444 L 0.408958 -0.295741 L 0.416042 -0.3 L 0.424375 -0.308426 L 0.430313 -0.314722 L 0.43625 -0.321111 L 0.442187 -0.325278 L 0.449323 -0.335833 L 0.456458 -0.344352 L 0.463542 -0.350648 L 0.470677 -0.359074 L 0.47901 -0.3675 L 0.484948 -0.373889 L 0.490885 -0.376019 L 0.499219 -0.382315 L 0.505156 -0.386574 L 0.51224 -0.390741 L 0.519375 -0.39713 L 0.528906 -0.403426 L 0.53599 -0.409722 L 0.543125 -0.416111 L 0.549062 -0.422407 L 0.555 -0.426667 L 0.560938 -0.432963 L 0.571615 -0.441481 L 0.579948 -0.452037 L 0.585885 -0.458333 L 0.591823 -0.46463 L 0.59776 -0.466759 L 0.606094 -0.473148 L 0.613229 -0.479444 L 0.619167 -0.483704 " pathEditMode="relative" ptsTypes="">
                                      <p:cBhvr>
                                        <p:cTn id="44" dur="2000" fill="hold"/>
                                        <p:tgtEl>
                                          <p:spTgt spid="205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6" grpId="0" bldLvl="0" animBg="1"/>
      <p:bldP spid="17" grpId="0" bldLvl="0" animBg="1"/>
      <p:bldP spid="18" grpId="0" bldLvl="0" animBg="1"/>
      <p:bldP spid="19" grpId="0" bldLvl="0" animBg="1"/>
      <p:bldP spid="20" grpId="0" bldLvl="0" animBg="1"/>
      <p:bldP spid="2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1" cstate="print"/>
          <a:srcRect l="19164" t="8622" r="26021" b="17026"/>
          <a:stretch>
            <a:fillRect/>
          </a:stretch>
        </p:blipFill>
        <p:spPr bwMode="auto">
          <a:xfrm>
            <a:off x="279918" y="270589"/>
            <a:ext cx="634158" cy="606490"/>
          </a:xfrm>
          <a:prstGeom prst="rect">
            <a:avLst/>
          </a:prstGeom>
          <a:noFill/>
        </p:spPr>
      </p:pic>
      <p:sp>
        <p:nvSpPr>
          <p:cNvPr id="6" name="矩形 5"/>
          <p:cNvSpPr/>
          <p:nvPr/>
        </p:nvSpPr>
        <p:spPr>
          <a:xfrm>
            <a:off x="984288" y="120787"/>
            <a:ext cx="1891665" cy="672465"/>
          </a:xfrm>
          <a:prstGeom prst="rect">
            <a:avLst/>
          </a:prstGeom>
        </p:spPr>
        <p:txBody>
          <a:bodyPr wrap="none">
            <a:spAutoFit/>
          </a:bodyPr>
          <a:lstStyle/>
          <a:p>
            <a:pPr lvl="0" algn="ctr">
              <a:lnSpc>
                <a:spcPct val="105000"/>
              </a:lnSpc>
            </a:pPr>
            <a:r>
              <a:rPr 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Summary</a:t>
            </a:r>
            <a:endParaRPr 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
        <p:nvSpPr>
          <p:cNvPr id="3" name="文本框 2"/>
          <p:cNvSpPr txBox="1"/>
          <p:nvPr/>
        </p:nvSpPr>
        <p:spPr>
          <a:xfrm>
            <a:off x="742315" y="1068388"/>
            <a:ext cx="10481945" cy="5668010"/>
          </a:xfrm>
          <a:prstGeom prst="rect">
            <a:avLst/>
          </a:prstGeom>
          <a:noFill/>
        </p:spPr>
        <p:txBody>
          <a:bodyPr wrap="square" rtlCol="0" anchor="ctr">
            <a:spAutoFit/>
          </a:bodyPr>
          <a:lstStyle/>
          <a:p>
            <a:pPr algn="ctr">
              <a:lnSpc>
                <a:spcPct val="100000"/>
              </a:lnSpc>
              <a:buClrTx/>
              <a:buSzTx/>
              <a:buNone/>
            </a:pPr>
            <a:r>
              <a:rPr lang="en-US" altLang="zh-CN" sz="4800" b="1" dirty="0">
                <a:latin typeface="Vijaya" panose="020B0604020202020204" pitchFamily="34" charset="0"/>
                <a:cs typeface="Vijaya" panose="020B0604020202020204" pitchFamily="34" charset="0"/>
                <a:sym typeface="+mn-ea"/>
              </a:rPr>
              <a:t>Make our dream come true,</a:t>
            </a:r>
            <a:endParaRPr lang="en-US" altLang="zh-CN" sz="4800" b="1" dirty="0">
              <a:latin typeface="Vijaya" panose="020B0604020202020204" pitchFamily="34" charset="0"/>
              <a:cs typeface="Vijaya" panose="020B0604020202020204" pitchFamily="34" charset="0"/>
              <a:sym typeface="+mn-ea"/>
            </a:endParaRPr>
          </a:p>
          <a:p>
            <a:pPr marL="0" lvl="0" algn="ctr">
              <a:lnSpc>
                <a:spcPct val="150000"/>
              </a:lnSpc>
              <a:buClrTx/>
              <a:buSzTx/>
              <a:buNone/>
            </a:pPr>
            <a:r>
              <a:rPr lang="en-US" altLang="zh-CN" sz="4800" b="1" dirty="0">
                <a:solidFill>
                  <a:schemeClr val="tx1"/>
                </a:solidFill>
                <a:latin typeface="Vijaya" panose="020B0604020202020204" pitchFamily="34" charset="0"/>
                <a:cs typeface="Vijaya" panose="020B0604020202020204" pitchFamily="34" charset="0"/>
                <a:sym typeface="+mn-ea"/>
              </a:rPr>
              <a:t>Make Chinese’s dream come true.</a:t>
            </a:r>
            <a:r>
              <a:rPr lang="en-US" altLang="zh-CN" sz="4800" b="1" dirty="0">
                <a:latin typeface="Vijaya" panose="020B0604020202020204" pitchFamily="34" charset="0"/>
                <a:cs typeface="Vijaya" panose="020B0604020202020204" pitchFamily="34" charset="0"/>
                <a:sym typeface="+mn-ea"/>
              </a:rPr>
              <a:t> </a:t>
            </a:r>
            <a:endParaRPr lang="en-US" altLang="zh-CN" sz="6600" b="1" dirty="0">
              <a:latin typeface="Vijaya" panose="020B0604020202020204" pitchFamily="34" charset="0"/>
              <a:cs typeface="Vijaya" panose="020B0604020202020204" pitchFamily="34" charset="0"/>
              <a:sym typeface="+mn-ea"/>
            </a:endParaRPr>
          </a:p>
          <a:p>
            <a:pPr algn="ctr">
              <a:lnSpc>
                <a:spcPct val="150000"/>
              </a:lnSpc>
            </a:pPr>
            <a:r>
              <a:rPr lang="en-US" altLang="zh-CN" sz="4800" b="1" dirty="0">
                <a:latin typeface="Vijaya" panose="020B0604020202020204" pitchFamily="34" charset="0"/>
                <a:cs typeface="Vijaya" panose="020B0604020202020204" pitchFamily="34" charset="0"/>
              </a:rPr>
              <a:t>You'll be a better person,</a:t>
            </a:r>
            <a:endParaRPr lang="en-US" altLang="zh-CN" sz="4800" b="1" dirty="0">
              <a:latin typeface="Vijaya" panose="020B0604020202020204" pitchFamily="34" charset="0"/>
              <a:cs typeface="Vijaya" panose="020B0604020202020204" pitchFamily="34" charset="0"/>
            </a:endParaRPr>
          </a:p>
          <a:p>
            <a:pPr algn="ctr">
              <a:lnSpc>
                <a:spcPct val="150000"/>
              </a:lnSpc>
            </a:pPr>
            <a:r>
              <a:rPr lang="en-US" altLang="zh-CN" sz="4800" b="1" dirty="0">
                <a:latin typeface="Vijaya" panose="020B0604020202020204" pitchFamily="34" charset="0"/>
                <a:cs typeface="Vijaya" panose="020B0604020202020204" pitchFamily="34" charset="0"/>
              </a:rPr>
              <a:t>China will  have </a:t>
            </a:r>
            <a:endParaRPr lang="en-US" altLang="zh-CN" sz="4800" b="1" dirty="0">
              <a:latin typeface="Vijaya" panose="020B0604020202020204" pitchFamily="34" charset="0"/>
              <a:cs typeface="Vijaya" panose="020B0604020202020204" pitchFamily="34" charset="0"/>
            </a:endParaRPr>
          </a:p>
          <a:p>
            <a:pPr algn="ctr"/>
            <a:r>
              <a:rPr lang="en-US" altLang="zh-CN" sz="4800" b="1" dirty="0">
                <a:latin typeface="Vijaya" panose="020B0604020202020204" pitchFamily="34" charset="0"/>
                <a:cs typeface="Vijaya" panose="020B0604020202020204" pitchFamily="34" charset="0"/>
              </a:rPr>
              <a:t>an even brighter </a:t>
            </a:r>
            <a:r>
              <a:rPr lang="en-US" altLang="zh-CN" sz="4800" b="1" dirty="0" smtClean="0">
                <a:latin typeface="Vijaya" panose="020B0604020202020204" pitchFamily="34" charset="0"/>
                <a:cs typeface="Vijaya" panose="020B0604020202020204" pitchFamily="34" charset="0"/>
              </a:rPr>
              <a:t>future!</a:t>
            </a:r>
            <a:endParaRPr lang="en-US" altLang="zh-CN" sz="4800" b="1" dirty="0">
              <a:latin typeface="Vijaya" panose="020B0604020202020204" pitchFamily="34" charset="0"/>
              <a:cs typeface="Vijaya" panose="020B0604020202020204" pitchFamily="34" charset="0"/>
            </a:endParaRPr>
          </a:p>
          <a:p>
            <a:pPr algn="ctr">
              <a:lnSpc>
                <a:spcPct val="105000"/>
              </a:lnSpc>
            </a:pPr>
            <a:endParaRPr lang="en-US" altLang="zh-CN" sz="4800" b="1" dirty="0" smtClean="0">
              <a:solidFill>
                <a:schemeClr val="bg1"/>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pic>
        <p:nvPicPr>
          <p:cNvPr id="8" name="PA-1022152" descr="图片包含 红色, 就坐, 天空, 日落&#10;&#10;描述已自动生成"/>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0645" y="5334590"/>
            <a:ext cx="12192000" cy="1927905"/>
          </a:xfrm>
          <a:prstGeom prst="rect">
            <a:avLst/>
          </a:prstGeom>
        </p:spPr>
      </p:pic>
      <p:pic>
        <p:nvPicPr>
          <p:cNvPr id="9" name="PA-102292" descr="图片包含 物体, 植物&#10;&#10;描述已自动生成"/>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9553575" y="-320040"/>
            <a:ext cx="2719070" cy="19183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1" cstate="print"/>
          <a:srcRect l="19164" t="8622" r="26021" b="17026"/>
          <a:stretch>
            <a:fillRect/>
          </a:stretch>
        </p:blipFill>
        <p:spPr bwMode="auto">
          <a:xfrm>
            <a:off x="279918" y="270589"/>
            <a:ext cx="634158" cy="606490"/>
          </a:xfrm>
          <a:prstGeom prst="rect">
            <a:avLst/>
          </a:prstGeom>
          <a:noFill/>
        </p:spPr>
      </p:pic>
      <p:sp>
        <p:nvSpPr>
          <p:cNvPr id="13" name="矩形 12"/>
          <p:cNvSpPr/>
          <p:nvPr/>
        </p:nvSpPr>
        <p:spPr>
          <a:xfrm>
            <a:off x="834635" y="167269"/>
            <a:ext cx="2544287" cy="633700"/>
          </a:xfrm>
          <a:prstGeom prst="rect">
            <a:avLst/>
          </a:prstGeom>
        </p:spPr>
        <p:txBody>
          <a:bodyPr wrap="none">
            <a:spAutoFit/>
          </a:bodyPr>
          <a:lstStyle/>
          <a:p>
            <a:pPr lvl="0" algn="ctr">
              <a:lnSpc>
                <a:spcPct val="105000"/>
              </a:lnSpc>
            </a:pPr>
            <a:r>
              <a:rPr lang="en-US" altLang="zh-CN"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Homework</a:t>
            </a:r>
            <a:endParaRPr lang="zh-CN" alt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
        <p:nvSpPr>
          <p:cNvPr id="14" name="TextBox 13"/>
          <p:cNvSpPr txBox="1"/>
          <p:nvPr/>
        </p:nvSpPr>
        <p:spPr>
          <a:xfrm>
            <a:off x="572770" y="1386205"/>
            <a:ext cx="11478895" cy="3969385"/>
          </a:xfrm>
          <a:prstGeom prst="rect">
            <a:avLst/>
          </a:prstGeom>
          <a:noFill/>
        </p:spPr>
        <p:txBody>
          <a:bodyPr wrap="square" rtlCol="0">
            <a:spAutoFit/>
          </a:bodyPr>
          <a:lstStyle/>
          <a:p>
            <a:pPr marL="514350" indent="-514350"/>
            <a:endParaRPr lang="en-US" altLang="zh-CN" sz="3600" b="1" dirty="0" smtClean="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altLang="zh-CN" sz="4400" b="1" dirty="0" smtClean="0">
                <a:latin typeface="Times New Roman" panose="02020603050405020304" pitchFamily="18" charset="0"/>
                <a:cs typeface="Times New Roman" panose="02020603050405020304" pitchFamily="18" charset="0"/>
              </a:rPr>
              <a:t>Discuss your resolution with your friends and design </a:t>
            </a:r>
            <a:r>
              <a:rPr lang="en-US" altLang="zh-CN" sz="4400" b="1" dirty="0" smtClean="0">
                <a:latin typeface="Times New Roman" panose="02020603050405020304" pitchFamily="18" charset="0"/>
                <a:cs typeface="Times New Roman" panose="02020603050405020304" pitchFamily="18" charset="0"/>
                <a:sym typeface="+mn-ea"/>
              </a:rPr>
              <a:t>a poster </a:t>
            </a:r>
            <a:r>
              <a:rPr lang="en-US" altLang="zh-CN" sz="4400" b="1" dirty="0" smtClean="0">
                <a:latin typeface="Times New Roman" panose="02020603050405020304" pitchFamily="18" charset="0"/>
                <a:cs typeface="Times New Roman" panose="02020603050405020304" pitchFamily="18" charset="0"/>
              </a:rPr>
              <a:t>.</a:t>
            </a:r>
            <a:endParaRPr lang="en-US" altLang="zh-CN" sz="4400" b="1" dirty="0" smtClean="0">
              <a:latin typeface="Times New Roman" panose="02020603050405020304" pitchFamily="18" charset="0"/>
              <a:cs typeface="Times New Roman" panose="02020603050405020304" pitchFamily="18" charset="0"/>
            </a:endParaRPr>
          </a:p>
          <a:p>
            <a:pPr marL="228600" indent="-228600"/>
            <a:endParaRPr lang="en-US" altLang="zh-CN" sz="4800" b="1" dirty="0" smtClean="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altLang="zh-CN" sz="4000" b="1" dirty="0" smtClean="0">
                <a:latin typeface="Times New Roman" panose="02020603050405020304" pitchFamily="18" charset="0"/>
                <a:cs typeface="Times New Roman" panose="02020603050405020304" pitchFamily="18" charset="0"/>
              </a:rPr>
              <a:t>Read the article </a:t>
            </a:r>
            <a:r>
              <a:rPr lang="en-US" altLang="zh-CN" sz="4000" b="1" dirty="0" smtClean="0">
                <a:latin typeface="Times New Roman" panose="02020603050405020304" pitchFamily="18" charset="0"/>
                <a:cs typeface="Times New Roman" panose="02020603050405020304" pitchFamily="18" charset="0"/>
                <a:sym typeface="+mn-ea"/>
              </a:rPr>
              <a:t>on your handout and w</a:t>
            </a:r>
            <a:r>
              <a:rPr lang="en-US" altLang="zh-CN" sz="4000" b="1" dirty="0" smtClean="0">
                <a:latin typeface="Times New Roman" panose="02020603050405020304" pitchFamily="18" charset="0"/>
                <a:cs typeface="Times New Roman" panose="02020603050405020304" pitchFamily="18" charset="0"/>
              </a:rPr>
              <a:t>rite down the ways to stick to the resolutions.  </a:t>
            </a:r>
            <a:endParaRPr lang="en-US" altLang="zh-CN" sz="4000" b="1" dirty="0" smtClean="0">
              <a:latin typeface="Times New Roman" panose="02020603050405020304" pitchFamily="18" charset="0"/>
              <a:cs typeface="Times New Roman" panose="02020603050405020304" pitchFamily="18" charset="0"/>
            </a:endParaRPr>
          </a:p>
        </p:txBody>
      </p:sp>
      <p:pic>
        <p:nvPicPr>
          <p:cNvPr id="4" name="Picture 2" descr="https://timgsa.baidu.com/timg?image&amp;quality=80&amp;size=b9999_10000&amp;sec=1544468266145&amp;di=71982717e75edc3a010ce073f3d01523&amp;imgtype=0&amp;src=http%3A%2F%2Fimgsrc.baidu.com%2Fimgad%2Fpic%2Fitem%2Fb58f8c5494eef01f2eba5becebfe9925bc317d68.jpg"/>
          <p:cNvPicPr>
            <a:picLocks noChangeAspect="1" noChangeArrowheads="1"/>
          </p:cNvPicPr>
          <p:nvPr/>
        </p:nvPicPr>
        <p:blipFill>
          <a:blip r:embed="rId2" cstate="print"/>
          <a:srcRect b="5107"/>
          <a:stretch>
            <a:fillRect/>
          </a:stretch>
        </p:blipFill>
        <p:spPr bwMode="auto">
          <a:xfrm>
            <a:off x="6276722" y="2791842"/>
            <a:ext cx="669724" cy="603249"/>
          </a:xfrm>
          <a:prstGeom prst="rect">
            <a:avLst/>
          </a:prstGeom>
          <a:noFill/>
        </p:spPr>
      </p:pic>
      <p:pic>
        <p:nvPicPr>
          <p:cNvPr id="5" name="Picture 2" descr="https://timgsa.baidu.com/timg?image&amp;quality=80&amp;size=b9999_10000&amp;sec=1544468266145&amp;di=71982717e75edc3a010ce073f3d01523&amp;imgtype=0&amp;src=http%3A%2F%2Fimgsrc.baidu.com%2Fimgad%2Fpic%2Fitem%2Fb58f8c5494eef01f2eba5becebfe9925bc317d68.jpg"/>
          <p:cNvPicPr>
            <a:picLocks noChangeAspect="1" noChangeArrowheads="1"/>
          </p:cNvPicPr>
          <p:nvPr/>
        </p:nvPicPr>
        <p:blipFill>
          <a:blip r:embed="rId2" cstate="print"/>
          <a:srcRect b="5107"/>
          <a:stretch>
            <a:fillRect/>
          </a:stretch>
        </p:blipFill>
        <p:spPr bwMode="auto">
          <a:xfrm>
            <a:off x="8100896" y="4801235"/>
            <a:ext cx="669724" cy="603249"/>
          </a:xfrm>
          <a:prstGeom prst="rect">
            <a:avLst/>
          </a:prstGeom>
          <a:noFill/>
        </p:spPr>
      </p:pic>
      <p:pic>
        <p:nvPicPr>
          <p:cNvPr id="6" name="Picture 2" descr="https://timgsa.baidu.com/timg?image&amp;quality=80&amp;size=b9999_10000&amp;sec=1544468266145&amp;di=71982717e75edc3a010ce073f3d01523&amp;imgtype=0&amp;src=http%3A%2F%2Fimgsrc.baidu.com%2Fimgad%2Fpic%2Fitem%2Fb58f8c5494eef01f2eba5becebfe9925bc317d68.jpg"/>
          <p:cNvPicPr>
            <a:picLocks noChangeAspect="1" noChangeArrowheads="1"/>
          </p:cNvPicPr>
          <p:nvPr/>
        </p:nvPicPr>
        <p:blipFill>
          <a:blip r:embed="rId2" cstate="print"/>
          <a:srcRect b="5107"/>
          <a:stretch>
            <a:fillRect/>
          </a:stretch>
        </p:blipFill>
        <p:spPr bwMode="auto">
          <a:xfrm>
            <a:off x="8923021" y="4808221"/>
            <a:ext cx="669724" cy="603249"/>
          </a:xfrm>
          <a:prstGeom prst="rect">
            <a:avLst/>
          </a:prstGeom>
          <a:noFill/>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TextBox 42"/>
          <p:cNvSpPr txBox="1"/>
          <p:nvPr/>
        </p:nvSpPr>
        <p:spPr>
          <a:xfrm>
            <a:off x="406422" y="2277133"/>
            <a:ext cx="11519147" cy="779145"/>
          </a:xfrm>
          <a:prstGeom prst="rect">
            <a:avLst/>
          </a:prstGeom>
          <a:noFill/>
        </p:spPr>
        <p:txBody>
          <a:bodyPr wrap="square" lIns="121894" tIns="60946" rIns="121894" bIns="60946" rtlCol="0">
            <a:spAutoFit/>
          </a:bodyPr>
          <a:lstStyle/>
          <a:p>
            <a:pPr marL="12700" algn="ctr">
              <a:lnSpc>
                <a:spcPts val="5135"/>
              </a:lnSpc>
              <a:spcBef>
                <a:spcPts val="105"/>
              </a:spcBef>
            </a:pPr>
            <a:r>
              <a:rPr lang="zh-CN" altLang="en-US" sz="4800" b="1" dirty="0">
                <a:solidFill>
                  <a:schemeClr val="bg1">
                    <a:lumMod val="50000"/>
                  </a:schemeClr>
                </a:solidFill>
                <a:latin typeface="黑体" panose="02010609060101010101" charset="-122"/>
                <a:ea typeface="黑体" panose="02010609060101010101" charset="-122"/>
                <a:cs typeface="宋体" panose="02010600030101010101" pitchFamily="2" charset="-122"/>
              </a:rPr>
              <a:t>实践英语学习活动观，落实核心素养发展</a:t>
            </a:r>
            <a:endParaRPr lang="zh-CN" altLang="en-US" sz="4800" b="1" dirty="0">
              <a:solidFill>
                <a:schemeClr val="bg1">
                  <a:lumMod val="50000"/>
                </a:schemeClr>
              </a:solidFill>
              <a:latin typeface="黑体" panose="02010609060101010101" charset="-122"/>
              <a:ea typeface="黑体" panose="02010609060101010101" charset="-122"/>
              <a:cs typeface="宋体" panose="02010600030101010101" pitchFamily="2" charset="-122"/>
            </a:endParaRPr>
          </a:p>
        </p:txBody>
      </p:sp>
      <p:sp>
        <p:nvSpPr>
          <p:cNvPr id="18" name="TextBox 17"/>
          <p:cNvSpPr txBox="1"/>
          <p:nvPr/>
        </p:nvSpPr>
        <p:spPr>
          <a:xfrm>
            <a:off x="48427" y="260937"/>
            <a:ext cx="8935335" cy="797560"/>
          </a:xfrm>
          <a:prstGeom prst="rect">
            <a:avLst/>
          </a:prstGeom>
          <a:solidFill>
            <a:srgbClr val="0072C7"/>
          </a:solidFill>
        </p:spPr>
        <p:txBody>
          <a:bodyPr wrap="square" lIns="121894" tIns="60946" rIns="121894" bIns="60946" rtlCol="0">
            <a:spAutoFit/>
          </a:bodyPr>
          <a:lstStyle/>
          <a:p>
            <a:pPr algn="ctr"/>
            <a:r>
              <a:rPr lang="zh-CN" altLang="zh-CN" sz="4400" dirty="0">
                <a:solidFill>
                  <a:prstClr val="white"/>
                </a:solidFill>
                <a:latin typeface="微软雅黑" panose="020B0503020204020204" charset="-122"/>
                <a:ea typeface="微软雅黑" panose="020B0503020204020204" charset="-122"/>
              </a:rPr>
              <a:t>教学阐释</a:t>
            </a:r>
            <a:r>
              <a:rPr lang="en-US" altLang="zh-CN" sz="4400" dirty="0">
                <a:solidFill>
                  <a:prstClr val="white"/>
                </a:solidFill>
                <a:latin typeface="微软雅黑" panose="020B0503020204020204" charset="-122"/>
                <a:ea typeface="微软雅黑" panose="020B0503020204020204" charset="-122"/>
              </a:rPr>
              <a:t> </a:t>
            </a:r>
            <a:r>
              <a:rPr lang="en-US" altLang="zh-CN" sz="4400" b="1" dirty="0">
                <a:solidFill>
                  <a:prstClr val="white"/>
                </a:solidFill>
                <a:latin typeface="Times New Roman" panose="02020603050405020304" pitchFamily="18" charset="0"/>
                <a:ea typeface="微软雅黑" panose="020B0503020204020204" charset="-122"/>
                <a:cs typeface="Times New Roman" panose="02020603050405020304" pitchFamily="18" charset="0"/>
              </a:rPr>
              <a:t>Teaching Interpretation</a:t>
            </a:r>
            <a:endParaRPr lang="en-US" altLang="zh-CN" sz="4400" b="1" dirty="0">
              <a:solidFill>
                <a:prstClr val="white"/>
              </a:solidFill>
              <a:latin typeface="Times New Roman" panose="02020603050405020304" pitchFamily="18" charset="0"/>
              <a:ea typeface="微软雅黑" panose="020B0503020204020204" charset="-122"/>
              <a:cs typeface="Times New Roman" panose="02020603050405020304" pitchFamily="18" charset="0"/>
            </a:endParaRPr>
          </a:p>
        </p:txBody>
      </p:sp>
      <p:cxnSp>
        <p:nvCxnSpPr>
          <p:cNvPr id="20" name="直接连接符 19"/>
          <p:cNvCxnSpPr/>
          <p:nvPr/>
        </p:nvCxnSpPr>
        <p:spPr>
          <a:xfrm>
            <a:off x="2331177" y="4889116"/>
            <a:ext cx="7528695" cy="0"/>
          </a:xfrm>
          <a:prstGeom prst="line">
            <a:avLst/>
          </a:prstGeom>
          <a:noFill/>
          <a:ln w="9525" cap="flat" cmpd="sng" algn="ctr">
            <a:solidFill>
              <a:srgbClr val="F8F8F8">
                <a:lumMod val="75000"/>
              </a:srgbClr>
            </a:solidFill>
            <a:prstDash val="lgDash"/>
          </a:ln>
          <a:effectLst/>
        </p:spPr>
      </p:cxnSp>
      <p:sp>
        <p:nvSpPr>
          <p:cNvPr id="2" name="文本框 1"/>
          <p:cNvSpPr txBox="1"/>
          <p:nvPr/>
        </p:nvSpPr>
        <p:spPr>
          <a:xfrm>
            <a:off x="1273116" y="3500742"/>
            <a:ext cx="9786078" cy="1938020"/>
          </a:xfrm>
          <a:prstGeom prst="rect">
            <a:avLst/>
          </a:prstGeom>
          <a:noFill/>
        </p:spPr>
        <p:txBody>
          <a:bodyPr wrap="square" rtlCol="0" anchor="t">
            <a:spAutoFit/>
          </a:bodyPr>
          <a:p>
            <a:pPr marL="0" marR="0" lvl="0" indent="0" algn="ctr" defTabSz="914400" eaLnBrk="1" fontAlgn="auto" latinLnBrk="0" hangingPunct="1">
              <a:lnSpc>
                <a:spcPct val="100000"/>
              </a:lnSpc>
              <a:spcBef>
                <a:spcPts val="0"/>
              </a:spcBef>
              <a:spcAft>
                <a:spcPts val="0"/>
              </a:spcAft>
              <a:buClrTx/>
              <a:buSzTx/>
              <a:buFontTx/>
              <a:buNone/>
              <a:defRPr/>
            </a:pPr>
            <a:r>
              <a:rPr lang="zh-CN" altLang="en-US" sz="4000" b="1" dirty="0">
                <a:solidFill>
                  <a:schemeClr val="bg1">
                    <a:lumMod val="50000"/>
                  </a:schemeClr>
                </a:solidFill>
                <a:latin typeface="Times New Roman" panose="02020603050405020304" pitchFamily="18" charset="0"/>
                <a:ea typeface="黑体" panose="02010609060101010101" charset="-122"/>
                <a:cs typeface="Times New Roman" panose="02020603050405020304" pitchFamily="18" charset="0"/>
                <a:sym typeface="+mn-ea"/>
              </a:rPr>
              <a:t>八年级上册</a:t>
            </a:r>
            <a:endParaRPr lang="zh-CN" altLang="en-US" sz="4000" b="1" dirty="0">
              <a:solidFill>
                <a:schemeClr val="bg1">
                  <a:lumMod val="50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sz="4000" b="1" dirty="0">
                <a:solidFill>
                  <a:schemeClr val="bg1">
                    <a:lumMod val="50000"/>
                  </a:schemeClr>
                </a:solidFill>
                <a:latin typeface="Times New Roman" panose="02020603050405020304" pitchFamily="18" charset="0"/>
                <a:ea typeface="黑体" panose="02010609060101010101" charset="-122"/>
                <a:cs typeface="Times New Roman" panose="02020603050405020304" pitchFamily="18" charset="0"/>
                <a:sym typeface="+mn-ea"/>
              </a:rPr>
              <a:t>Unit </a:t>
            </a:r>
            <a:r>
              <a:rPr lang="en-US" altLang="zh-CN" sz="4000" b="1" dirty="0">
                <a:solidFill>
                  <a:schemeClr val="bg1">
                    <a:lumMod val="50000"/>
                  </a:schemeClr>
                </a:solidFill>
                <a:latin typeface="Times New Roman" panose="02020603050405020304" pitchFamily="18" charset="0"/>
                <a:ea typeface="黑体" panose="02010609060101010101" charset="-122"/>
                <a:cs typeface="Times New Roman" panose="02020603050405020304" pitchFamily="18" charset="0"/>
                <a:sym typeface="+mn-ea"/>
              </a:rPr>
              <a:t>6 I’m going to study computer science.</a:t>
            </a:r>
            <a:endParaRPr lang="en-US" altLang="zh-CN" sz="4000" b="1" dirty="0">
              <a:solidFill>
                <a:schemeClr val="bg1">
                  <a:lumMod val="50000"/>
                </a:schemeClr>
              </a:solidFill>
              <a:latin typeface="Times New Roman" panose="02020603050405020304" pitchFamily="18" charset="0"/>
              <a:ea typeface="黑体" panose="02010609060101010101" charset="-122"/>
              <a:cs typeface="Times New Roman" panose="02020603050405020304" pitchFamily="18" charset="0"/>
              <a:sym typeface="+mn-ea"/>
            </a:endParaRPr>
          </a:p>
          <a:p>
            <a:pPr marL="0" marR="0" lvl="0" indent="0" algn="ctr" defTabSz="914400" eaLnBrk="1" fontAlgn="auto" latinLnBrk="0" hangingPunct="1">
              <a:lnSpc>
                <a:spcPct val="100000"/>
              </a:lnSpc>
              <a:spcBef>
                <a:spcPts val="0"/>
              </a:spcBef>
              <a:spcAft>
                <a:spcPts val="0"/>
              </a:spcAft>
              <a:buClrTx/>
              <a:buSzTx/>
              <a:buFontTx/>
              <a:buNone/>
              <a:defRPr/>
            </a:pPr>
            <a:endParaRPr lang="zh-CN" altLang="en-US" sz="4000" b="1" dirty="0">
              <a:solidFill>
                <a:schemeClr val="bg1">
                  <a:lumMod val="50000"/>
                </a:schemeClr>
              </a:solidFill>
              <a:latin typeface="Times New Roman" panose="02020603050405020304" pitchFamily="18" charset="0"/>
              <a:ea typeface="黑体" panose="02010609060101010101" charset="-122"/>
              <a:cs typeface="Times New Roman" panose="02020603050405020304" pitchFamily="18" charset="0"/>
              <a:sym typeface="+mn-ea"/>
            </a:endParaRPr>
          </a:p>
        </p:txBody>
      </p:sp>
      <p:sp>
        <p:nvSpPr>
          <p:cNvPr id="3" name="文本框 2"/>
          <p:cNvSpPr txBox="1"/>
          <p:nvPr/>
        </p:nvSpPr>
        <p:spPr>
          <a:xfrm>
            <a:off x="4872899" y="5373010"/>
            <a:ext cx="3005533" cy="768350"/>
          </a:xfrm>
          <a:prstGeom prst="rect">
            <a:avLst/>
          </a:prstGeom>
          <a:noFill/>
        </p:spPr>
        <p:txBody>
          <a:bodyPr wrap="square" rtlCol="0">
            <a:spAutoFit/>
          </a:bodyPr>
          <a:p>
            <a:r>
              <a:rPr lang="zh-CN" altLang="en-US" sz="4400" b="1" dirty="0">
                <a:solidFill>
                  <a:schemeClr val="bg1">
                    <a:lumMod val="50000"/>
                  </a:schemeClr>
                </a:solidFill>
                <a:latin typeface="Times New Roman" panose="02020603050405020304" pitchFamily="18" charset="0"/>
                <a:ea typeface="黑体" panose="02010609060101010101" charset="-122"/>
                <a:cs typeface="Times New Roman" panose="02020603050405020304" pitchFamily="18" charset="0"/>
              </a:rPr>
              <a:t>罗亚丽</a:t>
            </a:r>
            <a:endParaRPr lang="zh-CN" altLang="en-US" sz="4400" b="1" dirty="0">
              <a:solidFill>
                <a:schemeClr val="bg1">
                  <a:lumMod val="50000"/>
                </a:schemeClr>
              </a:solidFill>
              <a:latin typeface="Times New Roman" panose="02020603050405020304" pitchFamily="18" charset="0"/>
              <a:ea typeface="黑体" panose="02010609060101010101" charset="-122"/>
              <a:cs typeface="Times New Roman" panose="02020603050405020304" pitchFamily="18" charset="0"/>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840219" y="-170783"/>
            <a:ext cx="2322400" cy="15256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childTnLst>
                          </p:cTn>
                        </p:par>
                        <p:par>
                          <p:cTn id="12" fill="hold">
                            <p:stCondLst>
                              <p:cond delay="1350"/>
                            </p:stCondLst>
                            <p:childTnLst>
                              <p:par>
                                <p:cTn id="13" presetID="42"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1850"/>
                            </p:stCondLst>
                            <p:childTnLst>
                              <p:par>
                                <p:cTn id="19" presetID="22" presetClass="entr" presetSubtype="8"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11" name="任意多边形 10"/>
          <p:cNvSpPr/>
          <p:nvPr>
            <p:custDataLst>
              <p:tags r:id="rId1"/>
            </p:custDataLst>
          </p:nvPr>
        </p:nvSpPr>
        <p:spPr bwMode="auto">
          <a:xfrm rot="680677">
            <a:off x="-54992" y="1406029"/>
            <a:ext cx="11552949" cy="4260278"/>
          </a:xfrm>
          <a:custGeom>
            <a:avLst/>
            <a:gdLst>
              <a:gd name="connsiteX0" fmla="*/ 951889 w 9619841"/>
              <a:gd name="connsiteY0" fmla="*/ 1648559 h 3547423"/>
              <a:gd name="connsiteX1" fmla="*/ 3004214 w 9619841"/>
              <a:gd name="connsiteY1" fmla="*/ 1936794 h 3547423"/>
              <a:gd name="connsiteX2" fmla="*/ 4524838 w 9619841"/>
              <a:gd name="connsiteY2" fmla="*/ 2234515 h 3547423"/>
              <a:gd name="connsiteX3" fmla="*/ 5370163 w 9619841"/>
              <a:gd name="connsiteY3" fmla="*/ 2049108 h 3547423"/>
              <a:gd name="connsiteX4" fmla="*/ 5707332 w 9619841"/>
              <a:gd name="connsiteY4" fmla="*/ 1804156 h 3547423"/>
              <a:gd name="connsiteX5" fmla="*/ 7115567 w 9619841"/>
              <a:gd name="connsiteY5" fmla="*/ 1032933 h 3547423"/>
              <a:gd name="connsiteX6" fmla="*/ 8228898 w 9619841"/>
              <a:gd name="connsiteY6" fmla="*/ 1138829 h 3547423"/>
              <a:gd name="connsiteX7" fmla="*/ 9309568 w 9619841"/>
              <a:gd name="connsiteY7" fmla="*/ 0 h 3547423"/>
              <a:gd name="connsiteX8" fmla="*/ 8146286 w 9619841"/>
              <a:gd name="connsiteY8" fmla="*/ 1264692 h 3547423"/>
              <a:gd name="connsiteX9" fmla="*/ 9564126 w 9619841"/>
              <a:gd name="connsiteY9" fmla="*/ 1403747 h 3547423"/>
              <a:gd name="connsiteX10" fmla="*/ 9619841 w 9619841"/>
              <a:gd name="connsiteY10" fmla="*/ 1373797 h 3547423"/>
              <a:gd name="connsiteX11" fmla="*/ 7947443 w 9619841"/>
              <a:gd name="connsiteY11" fmla="*/ 1331011 h 3547423"/>
              <a:gd name="connsiteX12" fmla="*/ 5803392 w 9619841"/>
              <a:gd name="connsiteY12" fmla="*/ 1946777 h 3547423"/>
              <a:gd name="connsiteX13" fmla="*/ 5376887 w 9619841"/>
              <a:gd name="connsiteY13" fmla="*/ 2297625 h 3547423"/>
              <a:gd name="connsiteX14" fmla="*/ 3205940 w 9619841"/>
              <a:gd name="connsiteY14" fmla="*/ 2307608 h 3547423"/>
              <a:gd name="connsiteX15" fmla="*/ 3268378 w 9619841"/>
              <a:gd name="connsiteY15" fmla="*/ 2324010 h 3547423"/>
              <a:gd name="connsiteX16" fmla="*/ 1127209 w 9619841"/>
              <a:gd name="connsiteY16" fmla="*/ 2228097 h 3547423"/>
              <a:gd name="connsiteX17" fmla="*/ 459595 w 9619841"/>
              <a:gd name="connsiteY17" fmla="*/ 2946550 h 3547423"/>
              <a:gd name="connsiteX18" fmla="*/ 335588 w 9619841"/>
              <a:gd name="connsiteY18" fmla="*/ 3473023 h 3547423"/>
              <a:gd name="connsiteX19" fmla="*/ 318241 w 9619841"/>
              <a:gd name="connsiteY19" fmla="*/ 3547423 h 3547423"/>
              <a:gd name="connsiteX20" fmla="*/ 0 w 9619841"/>
              <a:gd name="connsiteY20" fmla="*/ 1961213 h 3547423"/>
              <a:gd name="connsiteX21" fmla="*/ 48940 w 9619841"/>
              <a:gd name="connsiteY21" fmla="*/ 1973251 h 3547423"/>
              <a:gd name="connsiteX22" fmla="*/ 146440 w 9619841"/>
              <a:gd name="connsiteY22" fmla="*/ 1996338 h 3547423"/>
              <a:gd name="connsiteX23" fmla="*/ 766026 w 9619841"/>
              <a:gd name="connsiteY23" fmla="*/ 1687114 h 3547423"/>
              <a:gd name="connsiteX24" fmla="*/ 951889 w 9619841"/>
              <a:gd name="connsiteY24" fmla="*/ 1648559 h 354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19841" h="3547423">
                <a:moveTo>
                  <a:pt x="951889" y="1648559"/>
                </a:moveTo>
                <a:cubicBezTo>
                  <a:pt x="1892210" y="1496766"/>
                  <a:pt x="2971287" y="1936794"/>
                  <a:pt x="3004214" y="1936794"/>
                </a:cubicBezTo>
                <a:cubicBezTo>
                  <a:pt x="3374044" y="2016305"/>
                  <a:pt x="4252990" y="2211339"/>
                  <a:pt x="4524838" y="2234515"/>
                </a:cubicBezTo>
                <a:cubicBezTo>
                  <a:pt x="4835111" y="2264465"/>
                  <a:pt x="5115605" y="2248064"/>
                  <a:pt x="5370163" y="2049108"/>
                </a:cubicBezTo>
                <a:cubicBezTo>
                  <a:pt x="5475829" y="1963178"/>
                  <a:pt x="5581494" y="1867266"/>
                  <a:pt x="5707332" y="1804156"/>
                </a:cubicBezTo>
                <a:cubicBezTo>
                  <a:pt x="5852382" y="1731419"/>
                  <a:pt x="6939778" y="1016531"/>
                  <a:pt x="7115567" y="1032933"/>
                </a:cubicBezTo>
                <a:cubicBezTo>
                  <a:pt x="7474830" y="1105670"/>
                  <a:pt x="7983946" y="1211566"/>
                  <a:pt x="8228898" y="1138829"/>
                </a:cubicBezTo>
                <a:cubicBezTo>
                  <a:pt x="8635230" y="1022949"/>
                  <a:pt x="9163558" y="423584"/>
                  <a:pt x="9309568" y="0"/>
                </a:cubicBezTo>
                <a:cubicBezTo>
                  <a:pt x="9179888" y="469936"/>
                  <a:pt x="8585279" y="1132055"/>
                  <a:pt x="8146286" y="1264692"/>
                </a:cubicBezTo>
                <a:cubicBezTo>
                  <a:pt x="8460401" y="1549221"/>
                  <a:pt x="9186612" y="1602347"/>
                  <a:pt x="9564126" y="1403747"/>
                </a:cubicBezTo>
                <a:cubicBezTo>
                  <a:pt x="9583338" y="1393764"/>
                  <a:pt x="9599668" y="1383781"/>
                  <a:pt x="9619841" y="1373797"/>
                </a:cubicBezTo>
                <a:cubicBezTo>
                  <a:pt x="9206785" y="1691842"/>
                  <a:pt x="8334563" y="1688276"/>
                  <a:pt x="7947443" y="1331011"/>
                </a:cubicBezTo>
                <a:cubicBezTo>
                  <a:pt x="7958010" y="1321027"/>
                  <a:pt x="7065616" y="950213"/>
                  <a:pt x="5803392" y="1946777"/>
                </a:cubicBezTo>
                <a:cubicBezTo>
                  <a:pt x="5657381" y="2062656"/>
                  <a:pt x="5521937" y="2188163"/>
                  <a:pt x="5376887" y="2297625"/>
                </a:cubicBezTo>
                <a:cubicBezTo>
                  <a:pt x="4960949" y="2602121"/>
                  <a:pt x="3674711" y="2406730"/>
                  <a:pt x="3205940" y="2307608"/>
                </a:cubicBezTo>
                <a:lnTo>
                  <a:pt x="3268378" y="2324010"/>
                </a:lnTo>
                <a:cubicBezTo>
                  <a:pt x="2542168" y="2228097"/>
                  <a:pt x="1867829" y="2122201"/>
                  <a:pt x="1127209" y="2228097"/>
                </a:cubicBezTo>
                <a:cubicBezTo>
                  <a:pt x="624817" y="2300834"/>
                  <a:pt x="619054" y="2558978"/>
                  <a:pt x="459595" y="2946550"/>
                </a:cubicBezTo>
                <a:cubicBezTo>
                  <a:pt x="407722" y="3075712"/>
                  <a:pt x="374222" y="3294724"/>
                  <a:pt x="335588" y="3473023"/>
                </a:cubicBezTo>
                <a:lnTo>
                  <a:pt x="318241" y="3547423"/>
                </a:lnTo>
                <a:lnTo>
                  <a:pt x="0" y="1961213"/>
                </a:lnTo>
                <a:lnTo>
                  <a:pt x="48940" y="1973251"/>
                </a:lnTo>
                <a:cubicBezTo>
                  <a:pt x="96009" y="1985374"/>
                  <a:pt x="143078" y="1997942"/>
                  <a:pt x="146440" y="1996338"/>
                </a:cubicBezTo>
                <a:cubicBezTo>
                  <a:pt x="327993" y="1842976"/>
                  <a:pt x="540412" y="1745031"/>
                  <a:pt x="766026" y="1687114"/>
                </a:cubicBezTo>
                <a:cubicBezTo>
                  <a:pt x="827130" y="1671428"/>
                  <a:pt x="889201" y="1658679"/>
                  <a:pt x="951889" y="1648559"/>
                </a:cubicBezTo>
                <a:close/>
              </a:path>
            </a:pathLst>
          </a:custGeom>
          <a:solidFill>
            <a:srgbClr val="E7E6E6">
              <a:lumMod val="75000"/>
            </a:srgbClr>
          </a:solidFill>
          <a:ln w="9525">
            <a:noFill/>
            <a:round/>
          </a:ln>
        </p:spPr>
        <p:txBody>
          <a:bodyPr wrap="square">
            <a:noAutofit/>
          </a:bodyPr>
          <a:lstStyle/>
          <a:p>
            <a:pPr>
              <a:defRPr/>
            </a:pPr>
            <a:endParaRPr lang="en-US">
              <a:solidFill>
                <a:srgbClr val="000000"/>
              </a:solidFill>
              <a:sym typeface="Arial" panose="020B0604020202020204" pitchFamily="34" charset="0"/>
            </a:endParaRPr>
          </a:p>
        </p:txBody>
      </p:sp>
      <p:sp>
        <p:nvSpPr>
          <p:cNvPr id="18" name="Oval 5"/>
          <p:cNvSpPr/>
          <p:nvPr>
            <p:custDataLst>
              <p:tags r:id="rId2"/>
            </p:custDataLst>
          </p:nvPr>
        </p:nvSpPr>
        <p:spPr bwMode="auto">
          <a:xfrm>
            <a:off x="2644555" y="3136658"/>
            <a:ext cx="240221" cy="242125"/>
          </a:xfrm>
          <a:prstGeom prst="ellipse">
            <a:avLst/>
          </a:prstGeom>
          <a:solidFill>
            <a:srgbClr val="FFFFFF"/>
          </a:solidFill>
          <a:ln w="9525">
            <a:noFill/>
            <a:round/>
          </a:ln>
        </p:spPr>
        <p:txBody>
          <a:bodyPr/>
          <a:lstStyle/>
          <a:p>
            <a:pPr algn="ctr" defTabSz="913765">
              <a:defRPr/>
            </a:pPr>
            <a:endParaRPr lang="en-US" kern="0">
              <a:solidFill>
                <a:srgbClr val="000000"/>
              </a:solidFill>
              <a:sym typeface="Arial" panose="020B0604020202020204" pitchFamily="34" charset="0"/>
            </a:endParaRPr>
          </a:p>
        </p:txBody>
      </p:sp>
      <p:sp>
        <p:nvSpPr>
          <p:cNvPr id="19" name="Oval 6"/>
          <p:cNvSpPr/>
          <p:nvPr>
            <p:custDataLst>
              <p:tags r:id="rId3"/>
            </p:custDataLst>
          </p:nvPr>
        </p:nvSpPr>
        <p:spPr bwMode="auto">
          <a:xfrm>
            <a:off x="1052621" y="2703879"/>
            <a:ext cx="242125" cy="240221"/>
          </a:xfrm>
          <a:prstGeom prst="ellipse">
            <a:avLst/>
          </a:prstGeom>
          <a:solidFill>
            <a:srgbClr val="FFFFFF"/>
          </a:solidFill>
          <a:ln w="9525">
            <a:noFill/>
            <a:round/>
          </a:ln>
        </p:spPr>
        <p:txBody>
          <a:bodyPr/>
          <a:lstStyle/>
          <a:p>
            <a:pPr algn="ctr" defTabSz="913765">
              <a:defRPr/>
            </a:pPr>
            <a:endParaRPr lang="en-US" kern="0">
              <a:solidFill>
                <a:srgbClr val="000000"/>
              </a:solidFill>
              <a:sym typeface="Arial" panose="020B0604020202020204" pitchFamily="34" charset="0"/>
            </a:endParaRPr>
          </a:p>
        </p:txBody>
      </p:sp>
      <p:sp>
        <p:nvSpPr>
          <p:cNvPr id="20" name="Oval 7"/>
          <p:cNvSpPr/>
          <p:nvPr>
            <p:custDataLst>
              <p:tags r:id="rId4"/>
            </p:custDataLst>
          </p:nvPr>
        </p:nvSpPr>
        <p:spPr bwMode="auto">
          <a:xfrm>
            <a:off x="3683603" y="3556089"/>
            <a:ext cx="242125" cy="242125"/>
          </a:xfrm>
          <a:prstGeom prst="ellipse">
            <a:avLst/>
          </a:prstGeom>
          <a:solidFill>
            <a:srgbClr val="FFFFFF"/>
          </a:solidFill>
          <a:ln w="9525">
            <a:noFill/>
            <a:round/>
          </a:ln>
        </p:spPr>
        <p:txBody>
          <a:bodyPr/>
          <a:lstStyle/>
          <a:p>
            <a:pPr algn="ctr" defTabSz="913765">
              <a:defRPr/>
            </a:pPr>
            <a:endParaRPr lang="en-US" kern="0">
              <a:solidFill>
                <a:srgbClr val="000000"/>
              </a:solidFill>
              <a:sym typeface="Arial" panose="020B0604020202020204" pitchFamily="34" charset="0"/>
            </a:endParaRPr>
          </a:p>
        </p:txBody>
      </p:sp>
      <p:sp>
        <p:nvSpPr>
          <p:cNvPr id="21" name="Oval 8"/>
          <p:cNvSpPr/>
          <p:nvPr>
            <p:custDataLst>
              <p:tags r:id="rId5"/>
            </p:custDataLst>
          </p:nvPr>
        </p:nvSpPr>
        <p:spPr bwMode="auto">
          <a:xfrm>
            <a:off x="5740724" y="4093726"/>
            <a:ext cx="242126" cy="242125"/>
          </a:xfrm>
          <a:prstGeom prst="ellipse">
            <a:avLst/>
          </a:prstGeom>
          <a:solidFill>
            <a:srgbClr val="FFFFFF"/>
          </a:solidFill>
          <a:ln w="9525">
            <a:noFill/>
            <a:round/>
          </a:ln>
        </p:spPr>
        <p:txBody>
          <a:bodyPr/>
          <a:lstStyle/>
          <a:p>
            <a:pPr algn="ctr" defTabSz="913765">
              <a:defRPr/>
            </a:pPr>
            <a:endParaRPr lang="en-US" kern="0">
              <a:solidFill>
                <a:srgbClr val="000000"/>
              </a:solidFill>
              <a:sym typeface="Arial" panose="020B0604020202020204" pitchFamily="34" charset="0"/>
            </a:endParaRPr>
          </a:p>
        </p:txBody>
      </p:sp>
      <p:sp>
        <p:nvSpPr>
          <p:cNvPr id="22" name="Oval 9"/>
          <p:cNvSpPr/>
          <p:nvPr>
            <p:custDataLst>
              <p:tags r:id="rId6"/>
            </p:custDataLst>
          </p:nvPr>
        </p:nvSpPr>
        <p:spPr bwMode="auto">
          <a:xfrm>
            <a:off x="7662484" y="3470296"/>
            <a:ext cx="122016" cy="120110"/>
          </a:xfrm>
          <a:prstGeom prst="ellipse">
            <a:avLst/>
          </a:prstGeom>
          <a:solidFill>
            <a:srgbClr val="FFFFFF"/>
          </a:solidFill>
          <a:ln w="9525">
            <a:noFill/>
            <a:round/>
          </a:ln>
        </p:spPr>
        <p:txBody>
          <a:bodyPr/>
          <a:lstStyle/>
          <a:p>
            <a:pPr algn="ctr" defTabSz="913765">
              <a:defRPr/>
            </a:pPr>
            <a:endParaRPr lang="en-US" kern="0">
              <a:solidFill>
                <a:srgbClr val="000000"/>
              </a:solidFill>
              <a:sym typeface="Arial" panose="020B0604020202020204" pitchFamily="34" charset="0"/>
            </a:endParaRPr>
          </a:p>
        </p:txBody>
      </p:sp>
      <p:sp>
        <p:nvSpPr>
          <p:cNvPr id="23" name="Oval 10"/>
          <p:cNvSpPr/>
          <p:nvPr>
            <p:custDataLst>
              <p:tags r:id="rId7"/>
            </p:custDataLst>
          </p:nvPr>
        </p:nvSpPr>
        <p:spPr bwMode="auto">
          <a:xfrm>
            <a:off x="9370716" y="3556089"/>
            <a:ext cx="122016" cy="120109"/>
          </a:xfrm>
          <a:prstGeom prst="ellipse">
            <a:avLst/>
          </a:prstGeom>
          <a:solidFill>
            <a:srgbClr val="FFFFFF"/>
          </a:solidFill>
          <a:ln w="9525">
            <a:noFill/>
            <a:round/>
          </a:ln>
        </p:spPr>
        <p:txBody>
          <a:bodyPr/>
          <a:lstStyle/>
          <a:p>
            <a:pPr algn="ctr" defTabSz="913765">
              <a:defRPr/>
            </a:pPr>
            <a:endParaRPr lang="en-US" kern="0">
              <a:solidFill>
                <a:srgbClr val="000000"/>
              </a:solidFill>
              <a:sym typeface="Arial" panose="020B0604020202020204" pitchFamily="34" charset="0"/>
            </a:endParaRPr>
          </a:p>
        </p:txBody>
      </p:sp>
      <p:sp>
        <p:nvSpPr>
          <p:cNvPr id="24" name="Freeform 5"/>
          <p:cNvSpPr/>
          <p:nvPr>
            <p:custDataLst>
              <p:tags r:id="rId8"/>
            </p:custDataLst>
          </p:nvPr>
        </p:nvSpPr>
        <p:spPr bwMode="auto">
          <a:xfrm rot="8375884">
            <a:off x="2402428" y="1704869"/>
            <a:ext cx="2850229" cy="1233512"/>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chemeClr val="accent2"/>
          </a:solidFill>
          <a:ln w="9525">
            <a:noFill/>
            <a:round/>
          </a:ln>
        </p:spPr>
        <p:txBody>
          <a:bodyPr/>
          <a:lstStyle/>
          <a:p>
            <a:pPr defTabSz="913765">
              <a:defRPr/>
            </a:pPr>
            <a:endParaRPr lang="en-US" kern="0">
              <a:solidFill>
                <a:srgbClr val="000000"/>
              </a:solidFill>
              <a:sym typeface="Arial" panose="020B0604020202020204" pitchFamily="34" charset="0"/>
            </a:endParaRPr>
          </a:p>
        </p:txBody>
      </p:sp>
      <p:sp>
        <p:nvSpPr>
          <p:cNvPr id="26" name="Freeform 5"/>
          <p:cNvSpPr/>
          <p:nvPr>
            <p:custDataLst>
              <p:tags r:id="rId9"/>
            </p:custDataLst>
          </p:nvPr>
        </p:nvSpPr>
        <p:spPr bwMode="auto">
          <a:xfrm rot="7494101">
            <a:off x="5197959" y="2437314"/>
            <a:ext cx="2900778" cy="1136440"/>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rgbClr val="4472C4"/>
          </a:solidFill>
          <a:ln w="9525">
            <a:noFill/>
            <a:round/>
          </a:ln>
        </p:spPr>
        <p:txBody>
          <a:bodyPr/>
          <a:lstStyle/>
          <a:p>
            <a:pPr defTabSz="913765">
              <a:defRPr/>
            </a:pPr>
            <a:endParaRPr lang="en-US" kern="0">
              <a:solidFill>
                <a:srgbClr val="000000"/>
              </a:solidFill>
              <a:sym typeface="Arial" panose="020B0604020202020204" pitchFamily="34" charset="0"/>
            </a:endParaRPr>
          </a:p>
        </p:txBody>
      </p:sp>
      <p:sp>
        <p:nvSpPr>
          <p:cNvPr id="27" name="Freeform 5"/>
          <p:cNvSpPr/>
          <p:nvPr>
            <p:custDataLst>
              <p:tags r:id="rId10"/>
            </p:custDataLst>
          </p:nvPr>
        </p:nvSpPr>
        <p:spPr bwMode="auto">
          <a:xfrm rot="7358619">
            <a:off x="8855007" y="2048996"/>
            <a:ext cx="2440331" cy="1054299"/>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rgbClr val="FFC000"/>
          </a:solidFill>
          <a:ln w="9525">
            <a:noFill/>
            <a:round/>
          </a:ln>
        </p:spPr>
        <p:txBody>
          <a:bodyPr/>
          <a:lstStyle/>
          <a:p>
            <a:pPr defTabSz="913765">
              <a:defRPr/>
            </a:pPr>
            <a:endParaRPr lang="en-US" kern="0" baseline="-25000" dirty="0">
              <a:solidFill>
                <a:srgbClr val="000000"/>
              </a:solidFill>
              <a:sym typeface="Arial" panose="020B0604020202020204" pitchFamily="34" charset="0"/>
            </a:endParaRPr>
          </a:p>
        </p:txBody>
      </p:sp>
      <p:sp>
        <p:nvSpPr>
          <p:cNvPr id="48" name="Freeform 5"/>
          <p:cNvSpPr/>
          <p:nvPr>
            <p:custDataLst>
              <p:tags r:id="rId11"/>
            </p:custDataLst>
          </p:nvPr>
        </p:nvSpPr>
        <p:spPr bwMode="auto">
          <a:xfrm rot="3380677">
            <a:off x="543584" y="3376877"/>
            <a:ext cx="2850229" cy="1233512"/>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rgbClr val="FFBD1B"/>
          </a:solidFill>
          <a:ln w="9525">
            <a:noFill/>
            <a:round/>
          </a:ln>
        </p:spPr>
        <p:txBody>
          <a:bodyPr/>
          <a:lstStyle/>
          <a:p>
            <a:pPr defTabSz="913765">
              <a:defRPr/>
            </a:pPr>
            <a:endParaRPr lang="en-US" kern="0">
              <a:solidFill>
                <a:srgbClr val="000000"/>
              </a:solidFill>
              <a:sym typeface="Arial" panose="020B0604020202020204" pitchFamily="34" charset="0"/>
            </a:endParaRPr>
          </a:p>
        </p:txBody>
      </p:sp>
      <p:sp>
        <p:nvSpPr>
          <p:cNvPr id="49" name="Freeform 5"/>
          <p:cNvSpPr/>
          <p:nvPr>
            <p:custDataLst>
              <p:tags r:id="rId12"/>
            </p:custDataLst>
          </p:nvPr>
        </p:nvSpPr>
        <p:spPr bwMode="auto">
          <a:xfrm rot="3467410">
            <a:off x="3213415" y="4149467"/>
            <a:ext cx="2514685" cy="1088615"/>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rgbClr val="00B6A5"/>
          </a:solidFill>
          <a:ln w="9525">
            <a:noFill/>
            <a:round/>
          </a:ln>
        </p:spPr>
        <p:txBody>
          <a:bodyPr/>
          <a:lstStyle/>
          <a:p>
            <a:pPr defTabSz="913765">
              <a:defRPr/>
            </a:pPr>
            <a:endParaRPr lang="en-US" kern="0">
              <a:sym typeface="Arial" panose="020B0604020202020204" pitchFamily="34" charset="0"/>
            </a:endParaRPr>
          </a:p>
        </p:txBody>
      </p:sp>
      <p:sp>
        <p:nvSpPr>
          <p:cNvPr id="50" name="Freeform 5"/>
          <p:cNvSpPr/>
          <p:nvPr>
            <p:custDataLst>
              <p:tags r:id="rId13"/>
            </p:custDataLst>
          </p:nvPr>
        </p:nvSpPr>
        <p:spPr bwMode="auto">
          <a:xfrm rot="2257082">
            <a:off x="7395922" y="3796597"/>
            <a:ext cx="2914745" cy="1239925"/>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rgbClr val="70AD47"/>
          </a:solidFill>
          <a:ln w="9525">
            <a:noFill/>
            <a:round/>
          </a:ln>
        </p:spPr>
        <p:txBody>
          <a:bodyPr/>
          <a:lstStyle/>
          <a:p>
            <a:pPr defTabSz="913765">
              <a:defRPr/>
            </a:pPr>
            <a:endParaRPr lang="en-US" kern="0">
              <a:solidFill>
                <a:srgbClr val="000000"/>
              </a:solidFill>
              <a:sym typeface="Arial" panose="020B0604020202020204" pitchFamily="34" charset="0"/>
            </a:endParaRPr>
          </a:p>
        </p:txBody>
      </p:sp>
      <p:sp>
        <p:nvSpPr>
          <p:cNvPr id="51" name="TextBox 13"/>
          <p:cNvSpPr txBox="1">
            <a:spLocks noChangeArrowheads="1"/>
          </p:cNvSpPr>
          <p:nvPr>
            <p:custDataLst>
              <p:tags r:id="rId14"/>
            </p:custDataLst>
          </p:nvPr>
        </p:nvSpPr>
        <p:spPr bwMode="auto">
          <a:xfrm rot="3124774">
            <a:off x="941707" y="3736283"/>
            <a:ext cx="2249388" cy="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8" tIns="46783" rIns="89968" bIns="46783" anchor="ctr" anchorCtr="0"/>
          <a:lstStyle>
            <a:lvl1pPr defTabSz="1216025">
              <a:defRPr>
                <a:solidFill>
                  <a:srgbClr val="FFFFFF"/>
                </a:solidFill>
                <a:latin typeface="Calibri" panose="020F0502020204030204" charset="0"/>
                <a:ea typeface="宋体" panose="02010600030101010101" pitchFamily="2" charset="-122"/>
              </a:defRPr>
            </a:lvl1pPr>
            <a:lvl2pPr marL="742950" indent="-285750" defTabSz="1216025">
              <a:defRPr>
                <a:solidFill>
                  <a:srgbClr val="FFFFFF"/>
                </a:solidFill>
                <a:latin typeface="Calibri" panose="020F0502020204030204" charset="0"/>
                <a:ea typeface="宋体" panose="02010600030101010101" pitchFamily="2" charset="-122"/>
              </a:defRPr>
            </a:lvl2pPr>
            <a:lvl3pPr marL="1143000" indent="-228600" defTabSz="1216025">
              <a:defRPr>
                <a:solidFill>
                  <a:srgbClr val="FFFFFF"/>
                </a:solidFill>
                <a:latin typeface="Calibri" panose="020F0502020204030204" charset="0"/>
                <a:ea typeface="宋体" panose="02010600030101010101" pitchFamily="2" charset="-122"/>
              </a:defRPr>
            </a:lvl3pPr>
            <a:lvl4pPr marL="1600200" indent="-228600" defTabSz="1216025">
              <a:defRPr>
                <a:solidFill>
                  <a:srgbClr val="FFFFFF"/>
                </a:solidFill>
                <a:latin typeface="Calibri" panose="020F0502020204030204" charset="0"/>
                <a:ea typeface="宋体" panose="02010600030101010101" pitchFamily="2" charset="-122"/>
              </a:defRPr>
            </a:lvl4pPr>
            <a:lvl5pPr marL="2057400" indent="-228600" defTabSz="1216025">
              <a:defRPr>
                <a:solidFill>
                  <a:srgbClr val="FFFFFF"/>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9pPr>
          </a:lstStyle>
          <a:p>
            <a:pPr marL="12700">
              <a:lnSpc>
                <a:spcPct val="100000"/>
              </a:lnSpc>
              <a:spcBef>
                <a:spcPts val="100"/>
              </a:spcBef>
            </a:pPr>
            <a:r>
              <a:rPr lang="en-US" sz="3200" b="1" dirty="0">
                <a:solidFill>
                  <a:schemeClr val="bg1"/>
                </a:solidFill>
                <a:latin typeface="Times New Roman" panose="02020603050405020304" pitchFamily="18" charset="0"/>
                <a:cs typeface="Times New Roman" panose="02020603050405020304" pitchFamily="18" charset="0"/>
                <a:sym typeface="+mn-ea"/>
              </a:rPr>
              <a:t>Philosophy </a:t>
            </a:r>
            <a:endParaRPr lang="en-US" altLang="en-US" sz="32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2" name="TextBox 13"/>
          <p:cNvSpPr txBox="1">
            <a:spLocks noChangeArrowheads="1"/>
          </p:cNvSpPr>
          <p:nvPr>
            <p:custDataLst>
              <p:tags r:id="rId15"/>
            </p:custDataLst>
          </p:nvPr>
        </p:nvSpPr>
        <p:spPr bwMode="auto">
          <a:xfrm rot="3124774">
            <a:off x="3514251" y="4453700"/>
            <a:ext cx="2013847" cy="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8" tIns="46783" rIns="89968" bIns="46783" anchor="ctr" anchorCtr="0"/>
          <a:lstStyle>
            <a:lvl1pPr defTabSz="1216025">
              <a:defRPr>
                <a:solidFill>
                  <a:srgbClr val="FFFFFF"/>
                </a:solidFill>
                <a:latin typeface="Calibri" panose="020F0502020204030204" charset="0"/>
                <a:ea typeface="宋体" panose="02010600030101010101" pitchFamily="2" charset="-122"/>
              </a:defRPr>
            </a:lvl1pPr>
            <a:lvl2pPr marL="742950" indent="-285750" defTabSz="1216025">
              <a:defRPr>
                <a:solidFill>
                  <a:srgbClr val="FFFFFF"/>
                </a:solidFill>
                <a:latin typeface="Calibri" panose="020F0502020204030204" charset="0"/>
                <a:ea typeface="宋体" panose="02010600030101010101" pitchFamily="2" charset="-122"/>
              </a:defRPr>
            </a:lvl2pPr>
            <a:lvl3pPr marL="1143000" indent="-228600" defTabSz="1216025">
              <a:defRPr>
                <a:solidFill>
                  <a:srgbClr val="FFFFFF"/>
                </a:solidFill>
                <a:latin typeface="Calibri" panose="020F0502020204030204" charset="0"/>
                <a:ea typeface="宋体" panose="02010600030101010101" pitchFamily="2" charset="-122"/>
              </a:defRPr>
            </a:lvl3pPr>
            <a:lvl4pPr marL="1600200" indent="-228600" defTabSz="1216025">
              <a:defRPr>
                <a:solidFill>
                  <a:srgbClr val="FFFFFF"/>
                </a:solidFill>
                <a:latin typeface="Calibri" panose="020F0502020204030204" charset="0"/>
                <a:ea typeface="宋体" panose="02010600030101010101" pitchFamily="2" charset="-122"/>
              </a:defRPr>
            </a:lvl4pPr>
            <a:lvl5pPr marL="2057400" indent="-228600" defTabSz="1216025">
              <a:defRPr>
                <a:solidFill>
                  <a:srgbClr val="FFFFFF"/>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9pPr>
          </a:lstStyle>
          <a:p>
            <a:pPr algn="ctr" fontAlgn="base">
              <a:spcBef>
                <a:spcPct val="20000"/>
              </a:spcBef>
              <a:spcAft>
                <a:spcPct val="0"/>
              </a:spcAft>
            </a:pPr>
            <a:r>
              <a:rPr lang="en-US" sz="3200" b="1" dirty="0">
                <a:solidFill>
                  <a:schemeClr val="bg1"/>
                </a:solidFill>
                <a:latin typeface="Times New Roman" panose="02020603050405020304" pitchFamily="18" charset="0"/>
                <a:cs typeface="Times New Roman" panose="02020603050405020304" pitchFamily="18" charset="0"/>
                <a:sym typeface="+mn-ea"/>
              </a:rPr>
              <a:t>Students</a:t>
            </a:r>
            <a:endParaRPr lang="en-US" sz="32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3" name="TextBox 13"/>
          <p:cNvSpPr txBox="1">
            <a:spLocks noChangeArrowheads="1"/>
          </p:cNvSpPr>
          <p:nvPr>
            <p:custDataLst>
              <p:tags r:id="rId16"/>
            </p:custDataLst>
          </p:nvPr>
        </p:nvSpPr>
        <p:spPr bwMode="auto">
          <a:xfrm rot="2362389">
            <a:off x="7671461" y="4199112"/>
            <a:ext cx="2584606" cy="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8" tIns="46783" rIns="89968" bIns="46783" anchor="ctr" anchorCtr="0"/>
          <a:lstStyle>
            <a:lvl1pPr defTabSz="1216025">
              <a:defRPr>
                <a:solidFill>
                  <a:srgbClr val="FFFFFF"/>
                </a:solidFill>
                <a:latin typeface="Calibri" panose="020F0502020204030204" charset="0"/>
                <a:ea typeface="宋体" panose="02010600030101010101" pitchFamily="2" charset="-122"/>
              </a:defRPr>
            </a:lvl1pPr>
            <a:lvl2pPr marL="742950" indent="-285750" defTabSz="1216025">
              <a:defRPr>
                <a:solidFill>
                  <a:srgbClr val="FFFFFF"/>
                </a:solidFill>
                <a:latin typeface="Calibri" panose="020F0502020204030204" charset="0"/>
                <a:ea typeface="宋体" panose="02010600030101010101" pitchFamily="2" charset="-122"/>
              </a:defRPr>
            </a:lvl2pPr>
            <a:lvl3pPr marL="1143000" indent="-228600" defTabSz="1216025">
              <a:defRPr>
                <a:solidFill>
                  <a:srgbClr val="FFFFFF"/>
                </a:solidFill>
                <a:latin typeface="Calibri" panose="020F0502020204030204" charset="0"/>
                <a:ea typeface="宋体" panose="02010600030101010101" pitchFamily="2" charset="-122"/>
              </a:defRPr>
            </a:lvl3pPr>
            <a:lvl4pPr marL="1600200" indent="-228600" defTabSz="1216025">
              <a:defRPr>
                <a:solidFill>
                  <a:srgbClr val="FFFFFF"/>
                </a:solidFill>
                <a:latin typeface="Calibri" panose="020F0502020204030204" charset="0"/>
                <a:ea typeface="宋体" panose="02010600030101010101" pitchFamily="2" charset="-122"/>
              </a:defRPr>
            </a:lvl4pPr>
            <a:lvl5pPr marL="2057400" indent="-228600" defTabSz="1216025">
              <a:defRPr>
                <a:solidFill>
                  <a:srgbClr val="FFFFFF"/>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9pPr>
          </a:lstStyle>
          <a:p>
            <a:pPr algn="ctr" fontAlgn="base">
              <a:spcBef>
                <a:spcPct val="20000"/>
              </a:spcBef>
              <a:spcAft>
                <a:spcPct val="0"/>
              </a:spcAft>
            </a:pPr>
            <a:r>
              <a:rPr lang="en-US" sz="3200" b="1" dirty="0">
                <a:latin typeface="Arial" panose="020B0604020202020204" pitchFamily="34" charset="0"/>
                <a:ea typeface="微软雅黑" panose="020B0503020204020204" charset="-122"/>
                <a:sym typeface="Arial" panose="020B0604020202020204" pitchFamily="34" charset="0"/>
              </a:rPr>
              <a:t>Procedures</a:t>
            </a:r>
            <a:endParaRPr lang="en-US" sz="3200" b="1" dirty="0">
              <a:latin typeface="Arial" panose="020B0604020202020204" pitchFamily="34" charset="0"/>
              <a:ea typeface="微软雅黑" panose="020B0503020204020204" charset="-122"/>
              <a:sym typeface="Arial" panose="020B0604020202020204" pitchFamily="34" charset="0"/>
            </a:endParaRPr>
          </a:p>
        </p:txBody>
      </p:sp>
      <p:sp>
        <p:nvSpPr>
          <p:cNvPr id="54" name="TextBox 13"/>
          <p:cNvSpPr txBox="1">
            <a:spLocks noChangeArrowheads="1"/>
          </p:cNvSpPr>
          <p:nvPr>
            <p:custDataLst>
              <p:tags r:id="rId17"/>
            </p:custDataLst>
          </p:nvPr>
        </p:nvSpPr>
        <p:spPr bwMode="auto">
          <a:xfrm rot="19093477">
            <a:off x="3029835" y="1956708"/>
            <a:ext cx="1751006" cy="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8" tIns="46783" rIns="89968" bIns="46783" anchor="ctr" anchorCtr="0"/>
          <a:lstStyle>
            <a:lvl1pPr defTabSz="1216025">
              <a:defRPr>
                <a:solidFill>
                  <a:srgbClr val="FFFFFF"/>
                </a:solidFill>
                <a:latin typeface="Calibri" panose="020F0502020204030204" charset="0"/>
                <a:ea typeface="宋体" panose="02010600030101010101" pitchFamily="2" charset="-122"/>
              </a:defRPr>
            </a:lvl1pPr>
            <a:lvl2pPr marL="742950" indent="-285750" defTabSz="1216025">
              <a:defRPr>
                <a:solidFill>
                  <a:srgbClr val="FFFFFF"/>
                </a:solidFill>
                <a:latin typeface="Calibri" panose="020F0502020204030204" charset="0"/>
                <a:ea typeface="宋体" panose="02010600030101010101" pitchFamily="2" charset="-122"/>
              </a:defRPr>
            </a:lvl2pPr>
            <a:lvl3pPr marL="1143000" indent="-228600" defTabSz="1216025">
              <a:defRPr>
                <a:solidFill>
                  <a:srgbClr val="FFFFFF"/>
                </a:solidFill>
                <a:latin typeface="Calibri" panose="020F0502020204030204" charset="0"/>
                <a:ea typeface="宋体" panose="02010600030101010101" pitchFamily="2" charset="-122"/>
              </a:defRPr>
            </a:lvl3pPr>
            <a:lvl4pPr marL="1600200" indent="-228600" defTabSz="1216025">
              <a:defRPr>
                <a:solidFill>
                  <a:srgbClr val="FFFFFF"/>
                </a:solidFill>
                <a:latin typeface="Calibri" panose="020F0502020204030204" charset="0"/>
                <a:ea typeface="宋体" panose="02010600030101010101" pitchFamily="2" charset="-122"/>
              </a:defRPr>
            </a:lvl4pPr>
            <a:lvl5pPr marL="2057400" indent="-228600" defTabSz="1216025">
              <a:defRPr>
                <a:solidFill>
                  <a:srgbClr val="FFFFFF"/>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9pPr>
          </a:lstStyle>
          <a:p>
            <a:pPr algn="ctr" fontAlgn="base">
              <a:spcBef>
                <a:spcPct val="20000"/>
              </a:spcBef>
              <a:spcAft>
                <a:spcPct val="0"/>
              </a:spcAft>
            </a:pPr>
            <a:r>
              <a:rPr lang="en-US" sz="3200" b="1" dirty="0">
                <a:solidFill>
                  <a:schemeClr val="bg1"/>
                </a:solidFill>
                <a:latin typeface="Times New Roman" panose="02020603050405020304" pitchFamily="18" charset="0"/>
                <a:cs typeface="Times New Roman" panose="02020603050405020304" pitchFamily="18" charset="0"/>
                <a:sym typeface="+mn-ea"/>
              </a:rPr>
              <a:t>Content</a:t>
            </a:r>
            <a:endParaRPr lang="en-US" sz="32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5" name="TextBox 13"/>
          <p:cNvSpPr txBox="1">
            <a:spLocks noChangeArrowheads="1"/>
          </p:cNvSpPr>
          <p:nvPr>
            <p:custDataLst>
              <p:tags r:id="rId18"/>
            </p:custDataLst>
          </p:nvPr>
        </p:nvSpPr>
        <p:spPr bwMode="auto">
          <a:xfrm rot="18250015">
            <a:off x="5438579" y="2636667"/>
            <a:ext cx="2450646" cy="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8" tIns="46783" rIns="89968" bIns="46783" anchor="ctr" anchorCtr="0"/>
          <a:lstStyle>
            <a:lvl1pPr defTabSz="1216025">
              <a:defRPr>
                <a:solidFill>
                  <a:srgbClr val="FFFFFF"/>
                </a:solidFill>
                <a:latin typeface="Calibri" panose="020F0502020204030204" charset="0"/>
                <a:ea typeface="宋体" panose="02010600030101010101" pitchFamily="2" charset="-122"/>
              </a:defRPr>
            </a:lvl1pPr>
            <a:lvl2pPr marL="742950" indent="-285750" defTabSz="1216025">
              <a:defRPr>
                <a:solidFill>
                  <a:srgbClr val="FFFFFF"/>
                </a:solidFill>
                <a:latin typeface="Calibri" panose="020F0502020204030204" charset="0"/>
                <a:ea typeface="宋体" panose="02010600030101010101" pitchFamily="2" charset="-122"/>
              </a:defRPr>
            </a:lvl2pPr>
            <a:lvl3pPr marL="1143000" indent="-228600" defTabSz="1216025">
              <a:defRPr>
                <a:solidFill>
                  <a:srgbClr val="FFFFFF"/>
                </a:solidFill>
                <a:latin typeface="Calibri" panose="020F0502020204030204" charset="0"/>
                <a:ea typeface="宋体" panose="02010600030101010101" pitchFamily="2" charset="-122"/>
              </a:defRPr>
            </a:lvl3pPr>
            <a:lvl4pPr marL="1600200" indent="-228600" defTabSz="1216025">
              <a:defRPr>
                <a:solidFill>
                  <a:srgbClr val="FFFFFF"/>
                </a:solidFill>
                <a:latin typeface="Calibri" panose="020F0502020204030204" charset="0"/>
                <a:ea typeface="宋体" panose="02010600030101010101" pitchFamily="2" charset="-122"/>
              </a:defRPr>
            </a:lvl4pPr>
            <a:lvl5pPr marL="2057400" indent="-228600" defTabSz="1216025">
              <a:defRPr>
                <a:solidFill>
                  <a:srgbClr val="FFFFFF"/>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9pPr>
          </a:lstStyle>
          <a:p>
            <a:pPr algn="ctr" fontAlgn="base">
              <a:spcBef>
                <a:spcPct val="20000"/>
              </a:spcBef>
              <a:spcAft>
                <a:spcPct val="0"/>
              </a:spcAft>
            </a:pPr>
            <a:r>
              <a:rPr lang="en-US" sz="3200" b="1" dirty="0">
                <a:latin typeface="Arial" panose="020B0604020202020204" pitchFamily="34" charset="0"/>
                <a:ea typeface="微软雅黑" panose="020B0503020204020204" charset="-122"/>
                <a:sym typeface="Arial" panose="020B0604020202020204" pitchFamily="34" charset="0"/>
              </a:rPr>
              <a:t>Objectives</a:t>
            </a:r>
            <a:endParaRPr lang="en-US" sz="3200" b="1" dirty="0">
              <a:latin typeface="Arial" panose="020B0604020202020204" pitchFamily="34" charset="0"/>
              <a:ea typeface="微软雅黑" panose="020B0503020204020204" charset="-122"/>
              <a:sym typeface="Arial" panose="020B0604020202020204" pitchFamily="34" charset="0"/>
            </a:endParaRPr>
          </a:p>
        </p:txBody>
      </p:sp>
      <p:sp>
        <p:nvSpPr>
          <p:cNvPr id="56" name="TextBox 13"/>
          <p:cNvSpPr txBox="1">
            <a:spLocks noChangeArrowheads="1"/>
          </p:cNvSpPr>
          <p:nvPr>
            <p:custDataLst>
              <p:tags r:id="rId19"/>
            </p:custDataLst>
          </p:nvPr>
        </p:nvSpPr>
        <p:spPr bwMode="auto">
          <a:xfrm rot="18145367">
            <a:off x="9083439" y="2196693"/>
            <a:ext cx="1983373" cy="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8" tIns="46783" rIns="89968" bIns="46783" anchor="ctr" anchorCtr="0">
            <a:noAutofit/>
          </a:bodyPr>
          <a:lstStyle>
            <a:lvl1pPr defTabSz="1216025">
              <a:defRPr>
                <a:solidFill>
                  <a:srgbClr val="FFFFFF"/>
                </a:solidFill>
                <a:latin typeface="Calibri" panose="020F0502020204030204" charset="0"/>
                <a:ea typeface="宋体" panose="02010600030101010101" pitchFamily="2" charset="-122"/>
              </a:defRPr>
            </a:lvl1pPr>
            <a:lvl2pPr marL="742950" indent="-285750" defTabSz="1216025">
              <a:defRPr>
                <a:solidFill>
                  <a:srgbClr val="FFFFFF"/>
                </a:solidFill>
                <a:latin typeface="Calibri" panose="020F0502020204030204" charset="0"/>
                <a:ea typeface="宋体" panose="02010600030101010101" pitchFamily="2" charset="-122"/>
              </a:defRPr>
            </a:lvl2pPr>
            <a:lvl3pPr marL="1143000" indent="-228600" defTabSz="1216025">
              <a:defRPr>
                <a:solidFill>
                  <a:srgbClr val="FFFFFF"/>
                </a:solidFill>
                <a:latin typeface="Calibri" panose="020F0502020204030204" charset="0"/>
                <a:ea typeface="宋体" panose="02010600030101010101" pitchFamily="2" charset="-122"/>
              </a:defRPr>
            </a:lvl3pPr>
            <a:lvl4pPr marL="1600200" indent="-228600" defTabSz="1216025">
              <a:defRPr>
                <a:solidFill>
                  <a:srgbClr val="FFFFFF"/>
                </a:solidFill>
                <a:latin typeface="Calibri" panose="020F0502020204030204" charset="0"/>
                <a:ea typeface="宋体" panose="02010600030101010101" pitchFamily="2" charset="-122"/>
              </a:defRPr>
            </a:lvl4pPr>
            <a:lvl5pPr marL="2057400" indent="-228600" defTabSz="1216025">
              <a:defRPr>
                <a:solidFill>
                  <a:srgbClr val="FFFFFF"/>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9pPr>
          </a:lstStyle>
          <a:p>
            <a:pPr algn="ctr" fontAlgn="base">
              <a:spcBef>
                <a:spcPct val="20000"/>
              </a:spcBef>
              <a:spcAft>
                <a:spcPct val="0"/>
              </a:spcAft>
            </a:pPr>
            <a:r>
              <a:rPr lang="en-US" sz="3200" b="1" dirty="0">
                <a:latin typeface="Arial" panose="020B0604020202020204" pitchFamily="34" charset="0"/>
                <a:ea typeface="微软雅黑" panose="020B0503020204020204" charset="-122"/>
                <a:sym typeface="Arial" panose="020B0604020202020204" pitchFamily="34" charset="0"/>
              </a:rPr>
              <a:t>Methos</a:t>
            </a:r>
            <a:endParaRPr lang="en-US" sz="3200" b="1" dirty="0">
              <a:latin typeface="Arial" panose="020B0604020202020204" pitchFamily="34" charset="0"/>
              <a:ea typeface="微软雅黑" panose="020B0503020204020204" charset="-122"/>
              <a:sym typeface="Arial" panose="020B0604020202020204" pitchFamily="34" charset="0"/>
            </a:endParaRPr>
          </a:p>
        </p:txBody>
      </p:sp>
      <p:sp>
        <p:nvSpPr>
          <p:cNvPr id="57" name="TextBox 13"/>
          <p:cNvSpPr txBox="1">
            <a:spLocks noChangeArrowheads="1"/>
          </p:cNvSpPr>
          <p:nvPr>
            <p:custDataLst>
              <p:tags r:id="rId20"/>
            </p:custDataLst>
          </p:nvPr>
        </p:nvSpPr>
        <p:spPr bwMode="auto">
          <a:xfrm>
            <a:off x="4512286" y="621550"/>
            <a:ext cx="3414398" cy="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68" tIns="46783" rIns="89968" bIns="46783" anchor="ctr" anchorCtr="0"/>
          <a:lstStyle>
            <a:lvl1pPr defTabSz="1216025">
              <a:defRPr>
                <a:solidFill>
                  <a:srgbClr val="FFFFFF"/>
                </a:solidFill>
                <a:latin typeface="Calibri" panose="020F0502020204030204" charset="0"/>
                <a:ea typeface="宋体" panose="02010600030101010101" pitchFamily="2" charset="-122"/>
              </a:defRPr>
            </a:lvl1pPr>
            <a:lvl2pPr marL="742950" indent="-285750" defTabSz="1216025">
              <a:defRPr>
                <a:solidFill>
                  <a:srgbClr val="FFFFFF"/>
                </a:solidFill>
                <a:latin typeface="Calibri" panose="020F0502020204030204" charset="0"/>
                <a:ea typeface="宋体" panose="02010600030101010101" pitchFamily="2" charset="-122"/>
              </a:defRPr>
            </a:lvl2pPr>
            <a:lvl3pPr marL="1143000" indent="-228600" defTabSz="1216025">
              <a:defRPr>
                <a:solidFill>
                  <a:srgbClr val="FFFFFF"/>
                </a:solidFill>
                <a:latin typeface="Calibri" panose="020F0502020204030204" charset="0"/>
                <a:ea typeface="宋体" panose="02010600030101010101" pitchFamily="2" charset="-122"/>
              </a:defRPr>
            </a:lvl3pPr>
            <a:lvl4pPr marL="1600200" indent="-228600" defTabSz="1216025">
              <a:defRPr>
                <a:solidFill>
                  <a:srgbClr val="FFFFFF"/>
                </a:solidFill>
                <a:latin typeface="Calibri" panose="020F0502020204030204" charset="0"/>
                <a:ea typeface="宋体" panose="02010600030101010101" pitchFamily="2" charset="-122"/>
              </a:defRPr>
            </a:lvl4pPr>
            <a:lvl5pPr marL="2057400" indent="-228600" defTabSz="1216025">
              <a:defRPr>
                <a:solidFill>
                  <a:srgbClr val="FFFFFF"/>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9pPr>
          </a:lstStyle>
          <a:p>
            <a:pPr algn="ctr" fontAlgn="base">
              <a:spcBef>
                <a:spcPct val="20000"/>
              </a:spcBef>
              <a:spcAft>
                <a:spcPct val="0"/>
              </a:spcAft>
            </a:pPr>
            <a:r>
              <a:rPr lang="en-US" sz="5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Outline</a:t>
            </a:r>
            <a:endParaRPr lang="en-US" sz="5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cstate="print"/>
          <a:stretch>
            <a:fillRect/>
          </a:stretch>
        </a:blipFill>
        <a:effectLst/>
      </p:bgPr>
    </p:bg>
    <p:spTree>
      <p:nvGrpSpPr>
        <p:cNvPr id="1" name=""/>
        <p:cNvGrpSpPr/>
        <p:nvPr/>
      </p:nvGrpSpPr>
      <p:grpSpPr>
        <a:xfrm>
          <a:off x="0" y="0"/>
          <a:ext cx="0" cy="0"/>
          <a:chOff x="0" y="0"/>
          <a:chExt cx="0" cy="0"/>
        </a:xfrm>
      </p:grpSpPr>
      <p:pic>
        <p:nvPicPr>
          <p:cNvPr id="4" name="53d5c2b1cefe474f771ddf1817aa547f.mp4">
            <a:hlinkClick r:id="" action="ppaction://media"/>
          </p:cNvPr>
          <p:cNvPicPr>
            <a:picLocks noRot="1" noChangeAspect="1"/>
          </p:cNvPicPr>
          <p:nvPr>
            <a:videoFile r:link="rId2"/>
            <p:extLst>
              <p:ext uri="{DAA4B4D4-6D71-4841-9C94-3DE7FCFB9230}">
                <p14:media xmlns:p14="http://schemas.microsoft.com/office/powerpoint/2010/main" r:link="rId3"/>
              </p:ext>
            </p:extLst>
          </p:nvPr>
        </p:nvPicPr>
        <p:blipFill>
          <a:blip r:embed="rId4" cstate="print"/>
          <a:stretch>
            <a:fillRect/>
          </a:stretch>
        </p:blipFill>
        <p:spPr>
          <a:xfrm>
            <a:off x="2539238" y="1649730"/>
            <a:ext cx="7426960" cy="4756150"/>
          </a:xfrm>
          <a:prstGeom prst="rect">
            <a:avLst/>
          </a:prstGeom>
        </p:spPr>
      </p:pic>
      <p:sp>
        <p:nvSpPr>
          <p:cNvPr id="5" name="TextBox 2"/>
          <p:cNvSpPr txBox="1"/>
          <p:nvPr/>
        </p:nvSpPr>
        <p:spPr>
          <a:xfrm>
            <a:off x="1124712" y="612174"/>
            <a:ext cx="10652760" cy="964880"/>
          </a:xfrm>
          <a:prstGeom prst="rect">
            <a:avLst/>
          </a:prstGeom>
          <a:noFill/>
        </p:spPr>
        <p:txBody>
          <a:bodyPr wrap="square" rtlCol="0" anchor="ctr">
            <a:spAutoFit/>
          </a:bodyPr>
          <a:lstStyle/>
          <a:p>
            <a:pPr algn="ctr">
              <a:lnSpc>
                <a:spcPct val="105000"/>
              </a:lnSpc>
            </a:pPr>
            <a:r>
              <a:rPr lang="en-US" sz="5400" b="1" dirty="0" smtClean="0">
                <a:solidFill>
                  <a:srgbClr val="C00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What are James’s resolutions?</a:t>
            </a:r>
            <a:endParaRPr lang="en-US" sz="5400" b="1" dirty="0" smtClean="0">
              <a:solidFill>
                <a:srgbClr val="C00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pic>
        <p:nvPicPr>
          <p:cNvPr id="6"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5" cstate="print"/>
          <a:srcRect l="19164" t="8622" r="26021" b="17026"/>
          <a:stretch>
            <a:fillRect/>
          </a:stretch>
        </p:blipFill>
        <p:spPr bwMode="auto">
          <a:xfrm>
            <a:off x="279918" y="270589"/>
            <a:ext cx="634158" cy="606490"/>
          </a:xfrm>
          <a:prstGeom prst="rect">
            <a:avLst/>
          </a:prstGeom>
          <a:noFill/>
        </p:spPr>
      </p:pic>
      <p:sp>
        <p:nvSpPr>
          <p:cNvPr id="2" name="矩形 1"/>
          <p:cNvSpPr/>
          <p:nvPr/>
        </p:nvSpPr>
        <p:spPr>
          <a:xfrm>
            <a:off x="913993" y="181502"/>
            <a:ext cx="2146935" cy="672465"/>
          </a:xfrm>
          <a:prstGeom prst="rect">
            <a:avLst/>
          </a:prstGeom>
        </p:spPr>
        <p:txBody>
          <a:bodyPr wrap="none">
            <a:spAutoFit/>
          </a:bodyPr>
          <a:p>
            <a:pPr lvl="0" algn="ctr">
              <a:lnSpc>
                <a:spcPct val="105000"/>
              </a:lnSpc>
            </a:pPr>
            <a:r>
              <a:rPr lang="en-US" altLang="zh-CN"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Warm-up</a:t>
            </a:r>
            <a:endParaRPr lang="zh-CN" alt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pic>
        <p:nvPicPr>
          <p:cNvPr id="18" name="图片 17"/>
          <p:cNvPicPr>
            <a:picLocks noChangeAspect="1"/>
          </p:cNvPicPr>
          <p:nvPr/>
        </p:nvPicPr>
        <p:blipFill>
          <a:blip r:embed="rId1"/>
          <a:stretch>
            <a:fillRect/>
          </a:stretch>
        </p:blipFill>
        <p:spPr>
          <a:xfrm>
            <a:off x="4151673" y="1762434"/>
            <a:ext cx="3577562" cy="3577562"/>
          </a:xfrm>
          <a:prstGeom prst="rect">
            <a:avLst/>
          </a:prstGeom>
        </p:spPr>
      </p:pic>
      <p:sp>
        <p:nvSpPr>
          <p:cNvPr id="17" name="object 16"/>
          <p:cNvSpPr/>
          <p:nvPr/>
        </p:nvSpPr>
        <p:spPr>
          <a:xfrm>
            <a:off x="8188" y="824077"/>
            <a:ext cx="12176410" cy="154276"/>
          </a:xfrm>
          <a:custGeom>
            <a:avLst/>
            <a:gdLst/>
            <a:ahLst/>
            <a:cxnLst/>
            <a:rect l="l" t="t" r="r" b="b"/>
            <a:pathLst>
              <a:path w="12178665" h="154305">
                <a:moveTo>
                  <a:pt x="12178030" y="154305"/>
                </a:moveTo>
                <a:lnTo>
                  <a:pt x="0" y="82550"/>
                </a:lnTo>
                <a:lnTo>
                  <a:pt x="482" y="0"/>
                </a:lnTo>
                <a:lnTo>
                  <a:pt x="12178512" y="71755"/>
                </a:lnTo>
                <a:lnTo>
                  <a:pt x="12178030" y="154305"/>
                </a:lnTo>
                <a:close/>
              </a:path>
            </a:pathLst>
          </a:custGeom>
          <a:solidFill>
            <a:srgbClr val="2C6FAD"/>
          </a:solidFill>
        </p:spPr>
        <p:txBody>
          <a:bodyPr wrap="square" lIns="0" tIns="0" rIns="0" bIns="0" rtlCol="0"/>
          <a:p/>
        </p:txBody>
      </p:sp>
      <p:sp>
        <p:nvSpPr>
          <p:cNvPr id="3" name="object 7"/>
          <p:cNvSpPr/>
          <p:nvPr/>
        </p:nvSpPr>
        <p:spPr>
          <a:xfrm>
            <a:off x="214259" y="15237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4" name="object 8"/>
          <p:cNvSpPr/>
          <p:nvPr/>
        </p:nvSpPr>
        <p:spPr>
          <a:xfrm>
            <a:off x="214259" y="34131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5" name="object 9"/>
          <p:cNvSpPr/>
          <p:nvPr/>
        </p:nvSpPr>
        <p:spPr>
          <a:xfrm>
            <a:off x="209688" y="528729"/>
            <a:ext cx="347916" cy="134595"/>
          </a:xfrm>
          <a:custGeom>
            <a:avLst/>
            <a:gdLst/>
            <a:ahLst/>
            <a:cxnLst/>
            <a:rect l="l" t="t" r="r" b="b"/>
            <a:pathLst>
              <a:path w="347980" h="134620">
                <a:moveTo>
                  <a:pt x="347472" y="134112"/>
                </a:moveTo>
                <a:lnTo>
                  <a:pt x="0" y="134112"/>
                </a:lnTo>
                <a:lnTo>
                  <a:pt x="0" y="0"/>
                </a:lnTo>
                <a:lnTo>
                  <a:pt x="347472" y="0"/>
                </a:lnTo>
                <a:lnTo>
                  <a:pt x="347472" y="134112"/>
                </a:lnTo>
                <a:close/>
              </a:path>
            </a:pathLst>
          </a:custGeom>
          <a:solidFill>
            <a:srgbClr val="2C6FAD"/>
          </a:solidFill>
        </p:spPr>
        <p:txBody>
          <a:bodyPr wrap="square" lIns="0" tIns="0" rIns="0" bIns="0" rtlCol="0"/>
          <a:p/>
        </p:txBody>
      </p:sp>
      <p:sp>
        <p:nvSpPr>
          <p:cNvPr id="6" name="object 15"/>
          <p:cNvSpPr txBox="1"/>
          <p:nvPr/>
        </p:nvSpPr>
        <p:spPr>
          <a:xfrm>
            <a:off x="646487" y="187290"/>
            <a:ext cx="3776916" cy="442595"/>
          </a:xfrm>
          <a:prstGeom prst="rect">
            <a:avLst/>
          </a:prstGeom>
        </p:spPr>
        <p:txBody>
          <a:bodyPr vert="horz" wrap="square" lIns="0" tIns="12697" rIns="0" bIns="0" rtlCol="0">
            <a:spAutoFit/>
          </a:bodyPr>
          <a:p>
            <a:pPr marL="12700">
              <a:lnSpc>
                <a:spcPct val="100000"/>
              </a:lnSpc>
              <a:spcBef>
                <a:spcPts val="100"/>
              </a:spcBef>
            </a:pPr>
            <a:r>
              <a:rPr lang="en-US" sz="2800" b="1" dirty="0">
                <a:solidFill>
                  <a:srgbClr val="2C6FAD"/>
                </a:solidFill>
                <a:latin typeface="Times New Roman" panose="02020603050405020304" pitchFamily="18" charset="0"/>
                <a:cs typeface="Times New Roman" panose="02020603050405020304" pitchFamily="18" charset="0"/>
              </a:rPr>
              <a:t>Teaching Philosophy </a:t>
            </a:r>
            <a:endParaRPr lang="en-US" sz="2800" b="1" dirty="0">
              <a:solidFill>
                <a:srgbClr val="2C6FAD"/>
              </a:solidFill>
              <a:latin typeface="Times New Roman" panose="02020603050405020304" pitchFamily="18" charset="0"/>
              <a:cs typeface="Times New Roman" panose="02020603050405020304" pitchFamily="18" charset="0"/>
            </a:endParaRPr>
          </a:p>
        </p:txBody>
      </p:sp>
      <p:grpSp>
        <p:nvGrpSpPr>
          <p:cNvPr id="8" name="object 3"/>
          <p:cNvGrpSpPr/>
          <p:nvPr/>
        </p:nvGrpSpPr>
        <p:grpSpPr>
          <a:xfrm>
            <a:off x="245876" y="1753544"/>
            <a:ext cx="3176952" cy="4032138"/>
            <a:chOff x="121920" y="1348739"/>
            <a:chExt cx="3177540" cy="4032885"/>
          </a:xfrm>
        </p:grpSpPr>
        <p:pic>
          <p:nvPicPr>
            <p:cNvPr id="9" name="object 4"/>
            <p:cNvPicPr/>
            <p:nvPr/>
          </p:nvPicPr>
          <p:blipFill>
            <a:blip r:embed="rId2" cstate="print"/>
            <a:stretch>
              <a:fillRect/>
            </a:stretch>
          </p:blipFill>
          <p:spPr>
            <a:xfrm>
              <a:off x="121920" y="1348739"/>
              <a:ext cx="3177540" cy="2903219"/>
            </a:xfrm>
            <a:prstGeom prst="rect">
              <a:avLst/>
            </a:prstGeom>
          </p:spPr>
        </p:pic>
        <p:pic>
          <p:nvPicPr>
            <p:cNvPr id="10" name="object 5"/>
            <p:cNvPicPr/>
            <p:nvPr/>
          </p:nvPicPr>
          <p:blipFill>
            <a:blip r:embed="rId3" cstate="print"/>
            <a:stretch>
              <a:fillRect/>
            </a:stretch>
          </p:blipFill>
          <p:spPr>
            <a:xfrm>
              <a:off x="572770" y="3168649"/>
              <a:ext cx="2365375" cy="2212975"/>
            </a:xfrm>
            <a:prstGeom prst="rect">
              <a:avLst/>
            </a:prstGeom>
          </p:spPr>
        </p:pic>
      </p:grpSp>
      <p:sp>
        <p:nvSpPr>
          <p:cNvPr id="11" name="object 6"/>
          <p:cNvSpPr txBox="1"/>
          <p:nvPr/>
        </p:nvSpPr>
        <p:spPr>
          <a:xfrm>
            <a:off x="8123102" y="2206927"/>
            <a:ext cx="3162349" cy="320040"/>
          </a:xfrm>
          <a:prstGeom prst="rect">
            <a:avLst/>
          </a:prstGeom>
        </p:spPr>
        <p:txBody>
          <a:bodyPr vert="horz" wrap="square" lIns="0" tIns="13332" rIns="0" bIns="0" rtlCol="0">
            <a:spAutoFit/>
          </a:bodyPr>
          <a:lstStyle/>
          <a:p>
            <a:pPr marL="355600" indent="-342900">
              <a:lnSpc>
                <a:spcPct val="100000"/>
              </a:lnSpc>
              <a:spcBef>
                <a:spcPts val="105"/>
              </a:spcBef>
              <a:buFont typeface="Wingdings" panose="05000000000000000000"/>
              <a:buChar char=""/>
              <a:tabLst>
                <a:tab pos="355600" algn="l"/>
              </a:tabLst>
            </a:pPr>
            <a:r>
              <a:rPr lang="zh-CN" sz="2000" dirty="0">
                <a:solidFill>
                  <a:srgbClr val="585858"/>
                </a:solidFill>
                <a:latin typeface="黑体" panose="02010609060101010101" charset="-122"/>
                <a:cs typeface="黑体" panose="02010609060101010101" charset="-122"/>
              </a:rPr>
              <a:t>多</a:t>
            </a:r>
            <a:r>
              <a:rPr sz="2000" dirty="0">
                <a:solidFill>
                  <a:srgbClr val="585858"/>
                </a:solidFill>
                <a:latin typeface="黑体" panose="02010609060101010101" charset="-122"/>
                <a:cs typeface="黑体" panose="02010609060101010101" charset="-122"/>
              </a:rPr>
              <a:t>要素整合的学习活动</a:t>
            </a:r>
            <a:r>
              <a:rPr sz="2000" spc="5" dirty="0">
                <a:solidFill>
                  <a:srgbClr val="585858"/>
                </a:solidFill>
                <a:latin typeface="黑体" panose="02010609060101010101" charset="-122"/>
                <a:cs typeface="黑体" panose="02010609060101010101" charset="-122"/>
              </a:rPr>
              <a:t>观</a:t>
            </a:r>
            <a:endParaRPr sz="2000">
              <a:latin typeface="黑体" panose="02010609060101010101" charset="-122"/>
              <a:cs typeface="黑体" panose="02010609060101010101" charset="-122"/>
            </a:endParaRPr>
          </a:p>
        </p:txBody>
      </p:sp>
      <p:pic>
        <p:nvPicPr>
          <p:cNvPr id="12" name="object 7"/>
          <p:cNvPicPr/>
          <p:nvPr/>
        </p:nvPicPr>
        <p:blipFill>
          <a:blip r:embed="rId4" cstate="print"/>
          <a:stretch>
            <a:fillRect/>
          </a:stretch>
        </p:blipFill>
        <p:spPr>
          <a:xfrm>
            <a:off x="8044263" y="2926680"/>
            <a:ext cx="4031757" cy="3032198"/>
          </a:xfrm>
          <a:prstGeom prst="rect">
            <a:avLst/>
          </a:prstGeom>
        </p:spPr>
      </p:pic>
      <p:sp>
        <p:nvSpPr>
          <p:cNvPr id="13" name="object 8"/>
          <p:cNvSpPr txBox="1"/>
          <p:nvPr/>
        </p:nvSpPr>
        <p:spPr>
          <a:xfrm>
            <a:off x="120169" y="6358348"/>
            <a:ext cx="9397530" cy="288925"/>
          </a:xfrm>
          <a:prstGeom prst="rect">
            <a:avLst/>
          </a:prstGeom>
        </p:spPr>
        <p:txBody>
          <a:bodyPr vert="horz" wrap="square" lIns="0" tIns="12697" rIns="0" bIns="0" rtlCol="0">
            <a:spAutoFit/>
          </a:bodyPr>
          <a:lstStyle/>
          <a:p>
            <a:pPr marL="38100">
              <a:lnSpc>
                <a:spcPct val="100000"/>
              </a:lnSpc>
              <a:spcBef>
                <a:spcPts val="100"/>
              </a:spcBef>
            </a:pPr>
            <a:r>
              <a:rPr sz="2700" baseline="6000" dirty="0">
                <a:latin typeface="宋体" panose="02010600030101010101" pitchFamily="2" charset="-122"/>
                <a:cs typeface="宋体" panose="02010600030101010101" pitchFamily="2" charset="-122"/>
              </a:rPr>
              <a:t>《义务教育英语课程标准</a:t>
            </a:r>
            <a:r>
              <a:rPr sz="2700" spc="-7" baseline="6000" dirty="0">
                <a:latin typeface="宋体" panose="02010600030101010101" pitchFamily="2" charset="-122"/>
                <a:cs typeface="宋体" panose="02010600030101010101" pitchFamily="2" charset="-122"/>
              </a:rPr>
              <a:t>（</a:t>
            </a:r>
            <a:r>
              <a:rPr sz="2700" spc="-7" baseline="6000" dirty="0">
                <a:latin typeface="Calibri" panose="020F0502020204030204"/>
                <a:cs typeface="Calibri" panose="020F0502020204030204"/>
              </a:rPr>
              <a:t>2011</a:t>
            </a:r>
            <a:r>
              <a:rPr sz="2700" baseline="6000" dirty="0">
                <a:latin typeface="宋体" panose="02010600030101010101" pitchFamily="2" charset="-122"/>
                <a:cs typeface="宋体" panose="02010600030101010101" pitchFamily="2" charset="-122"/>
              </a:rPr>
              <a:t>版</a:t>
            </a:r>
            <a:r>
              <a:rPr lang="zh-CN" sz="2700" baseline="6000" dirty="0">
                <a:latin typeface="宋体" panose="02010600030101010101" pitchFamily="2" charset="-122"/>
                <a:cs typeface="宋体" panose="02010600030101010101" pitchFamily="2" charset="-122"/>
              </a:rPr>
              <a:t>）》</a:t>
            </a:r>
            <a:r>
              <a:rPr lang="en-US" altLang="zh-CN" sz="2700" baseline="6000" dirty="0">
                <a:latin typeface="宋体" panose="02010600030101010101" pitchFamily="2" charset="-122"/>
                <a:cs typeface="宋体" panose="02010600030101010101" pitchFamily="2" charset="-122"/>
              </a:rPr>
              <a:t>    </a:t>
            </a:r>
            <a:r>
              <a:rPr lang="zh-CN" altLang="en-US" sz="2700" baseline="6000" dirty="0">
                <a:latin typeface="宋体" panose="02010600030101010101" pitchFamily="2" charset="-122"/>
                <a:cs typeface="宋体" panose="02010600030101010101" pitchFamily="2" charset="-122"/>
              </a:rPr>
              <a:t>《</a:t>
            </a:r>
            <a:r>
              <a:rPr dirty="0">
                <a:latin typeface="宋体" panose="02010600030101010101" pitchFamily="2" charset="-122"/>
                <a:cs typeface="宋体" panose="02010600030101010101" pitchFamily="2" charset="-122"/>
              </a:rPr>
              <a:t>普通高中英语课程标准</a:t>
            </a:r>
            <a:r>
              <a:rPr spc="-5" dirty="0">
                <a:latin typeface="宋体" panose="02010600030101010101" pitchFamily="2" charset="-122"/>
                <a:cs typeface="宋体" panose="02010600030101010101" pitchFamily="2" charset="-122"/>
              </a:rPr>
              <a:t>（</a:t>
            </a:r>
            <a:r>
              <a:rPr spc="-5" dirty="0">
                <a:latin typeface="Calibri" panose="020F0502020204030204"/>
                <a:cs typeface="Calibri" panose="020F0502020204030204"/>
              </a:rPr>
              <a:t>2017</a:t>
            </a:r>
            <a:r>
              <a:rPr dirty="0">
                <a:latin typeface="宋体" panose="02010600030101010101" pitchFamily="2" charset="-122"/>
                <a:cs typeface="宋体" panose="02010600030101010101" pitchFamily="2" charset="-122"/>
              </a:rPr>
              <a:t>年版）》</a:t>
            </a:r>
            <a:endParaRPr>
              <a:latin typeface="宋体" panose="02010600030101010101" pitchFamily="2" charset="-122"/>
              <a:cs typeface="宋体" panose="02010600030101010101" pitchFamily="2" charset="-122"/>
            </a:endParaRPr>
          </a:p>
        </p:txBody>
      </p:sp>
      <p:pic>
        <p:nvPicPr>
          <p:cNvPr id="16" name="object 11"/>
          <p:cNvPicPr/>
          <p:nvPr/>
        </p:nvPicPr>
        <p:blipFill>
          <a:blip r:embed="rId5" cstate="print"/>
          <a:stretch>
            <a:fillRect/>
          </a:stretch>
        </p:blipFill>
        <p:spPr>
          <a:xfrm>
            <a:off x="4796078" y="3644860"/>
            <a:ext cx="2391602" cy="2258912"/>
          </a:xfrm>
          <a:prstGeom prst="rect">
            <a:avLst/>
          </a:prstGeom>
        </p:spPr>
      </p:pic>
      <p:sp>
        <p:nvSpPr>
          <p:cNvPr id="22" name="object 12"/>
          <p:cNvSpPr/>
          <p:nvPr/>
        </p:nvSpPr>
        <p:spPr>
          <a:xfrm>
            <a:off x="3454826" y="3136953"/>
            <a:ext cx="766938" cy="623455"/>
          </a:xfrm>
          <a:custGeom>
            <a:avLst/>
            <a:gdLst/>
            <a:ahLst/>
            <a:cxnLst/>
            <a:rect l="l" t="t" r="r" b="b"/>
            <a:pathLst>
              <a:path w="767079" h="623569">
                <a:moveTo>
                  <a:pt x="455675" y="623316"/>
                </a:moveTo>
                <a:lnTo>
                  <a:pt x="455675" y="467868"/>
                </a:lnTo>
                <a:lnTo>
                  <a:pt x="0" y="467868"/>
                </a:lnTo>
                <a:lnTo>
                  <a:pt x="0" y="156972"/>
                </a:lnTo>
                <a:lnTo>
                  <a:pt x="455675" y="156972"/>
                </a:lnTo>
                <a:lnTo>
                  <a:pt x="455675" y="0"/>
                </a:lnTo>
                <a:lnTo>
                  <a:pt x="766571" y="312420"/>
                </a:lnTo>
                <a:lnTo>
                  <a:pt x="455675" y="623316"/>
                </a:lnTo>
                <a:close/>
              </a:path>
            </a:pathLst>
          </a:custGeom>
          <a:solidFill>
            <a:srgbClr val="9DC3E6"/>
          </a:solidFill>
        </p:spPr>
        <p:txBody>
          <a:bodyPr wrap="square" lIns="0" tIns="0" rIns="0" bIns="0" rtlCol="0"/>
          <a:lstStyle/>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17" name="object 16"/>
          <p:cNvSpPr/>
          <p:nvPr/>
        </p:nvSpPr>
        <p:spPr>
          <a:xfrm>
            <a:off x="8188" y="824077"/>
            <a:ext cx="12176410" cy="154276"/>
          </a:xfrm>
          <a:custGeom>
            <a:avLst/>
            <a:gdLst/>
            <a:ahLst/>
            <a:cxnLst/>
            <a:rect l="l" t="t" r="r" b="b"/>
            <a:pathLst>
              <a:path w="12178665" h="154305">
                <a:moveTo>
                  <a:pt x="12178030" y="154305"/>
                </a:moveTo>
                <a:lnTo>
                  <a:pt x="0" y="82550"/>
                </a:lnTo>
                <a:lnTo>
                  <a:pt x="482" y="0"/>
                </a:lnTo>
                <a:lnTo>
                  <a:pt x="12178512" y="71755"/>
                </a:lnTo>
                <a:lnTo>
                  <a:pt x="12178030" y="154305"/>
                </a:lnTo>
                <a:close/>
              </a:path>
            </a:pathLst>
          </a:custGeom>
          <a:solidFill>
            <a:srgbClr val="2C6FAD"/>
          </a:solidFill>
        </p:spPr>
        <p:txBody>
          <a:bodyPr wrap="square" lIns="0" tIns="0" rIns="0" bIns="0" rtlCol="0"/>
          <a:p/>
        </p:txBody>
      </p:sp>
      <p:sp>
        <p:nvSpPr>
          <p:cNvPr id="3" name="object 7"/>
          <p:cNvSpPr/>
          <p:nvPr/>
        </p:nvSpPr>
        <p:spPr>
          <a:xfrm>
            <a:off x="214259" y="15237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4" name="object 8"/>
          <p:cNvSpPr/>
          <p:nvPr/>
        </p:nvSpPr>
        <p:spPr>
          <a:xfrm>
            <a:off x="214259" y="34131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5" name="object 9"/>
          <p:cNvSpPr/>
          <p:nvPr/>
        </p:nvSpPr>
        <p:spPr>
          <a:xfrm>
            <a:off x="209688" y="528729"/>
            <a:ext cx="347916" cy="134595"/>
          </a:xfrm>
          <a:custGeom>
            <a:avLst/>
            <a:gdLst/>
            <a:ahLst/>
            <a:cxnLst/>
            <a:rect l="l" t="t" r="r" b="b"/>
            <a:pathLst>
              <a:path w="347980" h="134620">
                <a:moveTo>
                  <a:pt x="347472" y="134112"/>
                </a:moveTo>
                <a:lnTo>
                  <a:pt x="0" y="134112"/>
                </a:lnTo>
                <a:lnTo>
                  <a:pt x="0" y="0"/>
                </a:lnTo>
                <a:lnTo>
                  <a:pt x="347472" y="0"/>
                </a:lnTo>
                <a:lnTo>
                  <a:pt x="347472" y="134112"/>
                </a:lnTo>
                <a:close/>
              </a:path>
            </a:pathLst>
          </a:custGeom>
          <a:solidFill>
            <a:srgbClr val="2C6FAD"/>
          </a:solidFill>
        </p:spPr>
        <p:txBody>
          <a:bodyPr wrap="square" lIns="0" tIns="0" rIns="0" bIns="0" rtlCol="0"/>
          <a:p/>
        </p:txBody>
      </p:sp>
      <p:sp>
        <p:nvSpPr>
          <p:cNvPr id="6" name="object 15"/>
          <p:cNvSpPr txBox="1"/>
          <p:nvPr/>
        </p:nvSpPr>
        <p:spPr>
          <a:xfrm>
            <a:off x="646487" y="187290"/>
            <a:ext cx="4131180" cy="442595"/>
          </a:xfrm>
          <a:prstGeom prst="rect">
            <a:avLst/>
          </a:prstGeom>
        </p:spPr>
        <p:txBody>
          <a:bodyPr vert="horz" wrap="square" lIns="0" tIns="12697" rIns="0" bIns="0" rtlCol="0">
            <a:spAutoFit/>
          </a:bodyPr>
          <a:p>
            <a:pPr marL="12700">
              <a:lnSpc>
                <a:spcPct val="100000"/>
              </a:lnSpc>
              <a:spcBef>
                <a:spcPts val="100"/>
              </a:spcBef>
            </a:pPr>
            <a:r>
              <a:rPr lang="en-US" sz="2800" b="1" dirty="0">
                <a:solidFill>
                  <a:srgbClr val="2C6FAD"/>
                </a:solidFill>
                <a:latin typeface="Times New Roman" panose="02020603050405020304" pitchFamily="18" charset="0"/>
                <a:cs typeface="Times New Roman" panose="02020603050405020304" pitchFamily="18" charset="0"/>
              </a:rPr>
              <a:t>Teaching Philosophy </a:t>
            </a:r>
            <a:endParaRPr lang="en-US" sz="2800" b="1" dirty="0">
              <a:solidFill>
                <a:srgbClr val="2C6FAD"/>
              </a:solidFill>
              <a:latin typeface="Times New Roman" panose="02020603050405020304" pitchFamily="18" charset="0"/>
              <a:cs typeface="Times New Roman" panose="02020603050405020304" pitchFamily="18" charset="0"/>
            </a:endParaRPr>
          </a:p>
        </p:txBody>
      </p:sp>
      <p:sp>
        <p:nvSpPr>
          <p:cNvPr id="7" name="矩形 6"/>
          <p:cNvSpPr/>
          <p:nvPr/>
        </p:nvSpPr>
        <p:spPr>
          <a:xfrm>
            <a:off x="4298330" y="5566014"/>
            <a:ext cx="3781360" cy="386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语篇类型</a:t>
            </a:r>
            <a:endParaRPr lang="zh-CN" altLang="en-US"/>
          </a:p>
        </p:txBody>
      </p:sp>
      <p:sp>
        <p:nvSpPr>
          <p:cNvPr id="8" name="矩形 7"/>
          <p:cNvSpPr/>
          <p:nvPr/>
        </p:nvSpPr>
        <p:spPr>
          <a:xfrm>
            <a:off x="5347156" y="4621944"/>
            <a:ext cx="1728150" cy="464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语言知识</a:t>
            </a:r>
            <a:endParaRPr lang="zh-CN" altLang="en-US"/>
          </a:p>
        </p:txBody>
      </p:sp>
      <p:sp>
        <p:nvSpPr>
          <p:cNvPr id="9" name="矩形 8"/>
          <p:cNvSpPr/>
          <p:nvPr/>
        </p:nvSpPr>
        <p:spPr>
          <a:xfrm>
            <a:off x="5347791" y="3837229"/>
            <a:ext cx="1727515" cy="457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文化知识</a:t>
            </a:r>
            <a:endParaRPr lang="zh-CN" altLang="en-US"/>
          </a:p>
        </p:txBody>
      </p:sp>
      <p:sp>
        <p:nvSpPr>
          <p:cNvPr id="10" name="矩形 9"/>
          <p:cNvSpPr/>
          <p:nvPr/>
        </p:nvSpPr>
        <p:spPr>
          <a:xfrm>
            <a:off x="4332614" y="3077910"/>
            <a:ext cx="3697555" cy="37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主题意义</a:t>
            </a:r>
            <a:endParaRPr lang="zh-CN" altLang="en-US"/>
          </a:p>
        </p:txBody>
      </p:sp>
      <p:sp>
        <p:nvSpPr>
          <p:cNvPr id="11" name="矩形 10"/>
          <p:cNvSpPr/>
          <p:nvPr/>
        </p:nvSpPr>
        <p:spPr>
          <a:xfrm>
            <a:off x="4298330" y="2250658"/>
            <a:ext cx="872328" cy="66408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语言能力</a:t>
            </a:r>
            <a:endParaRPr lang="zh-CN" altLang="en-US"/>
          </a:p>
        </p:txBody>
      </p:sp>
      <p:sp>
        <p:nvSpPr>
          <p:cNvPr id="12" name="矩形 11"/>
          <p:cNvSpPr/>
          <p:nvPr/>
        </p:nvSpPr>
        <p:spPr>
          <a:xfrm>
            <a:off x="5242401" y="2258912"/>
            <a:ext cx="872328" cy="64821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文化意识</a:t>
            </a:r>
            <a:endParaRPr lang="zh-CN" altLang="en-US"/>
          </a:p>
        </p:txBody>
      </p:sp>
      <p:sp>
        <p:nvSpPr>
          <p:cNvPr id="13" name="矩形 12"/>
          <p:cNvSpPr/>
          <p:nvPr/>
        </p:nvSpPr>
        <p:spPr>
          <a:xfrm>
            <a:off x="6202978" y="2259547"/>
            <a:ext cx="872328" cy="64821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思维品质</a:t>
            </a:r>
            <a:endParaRPr lang="zh-CN" altLang="en-US"/>
          </a:p>
        </p:txBody>
      </p:sp>
      <p:sp>
        <p:nvSpPr>
          <p:cNvPr id="14" name="矩形 13"/>
          <p:cNvSpPr/>
          <p:nvPr/>
        </p:nvSpPr>
        <p:spPr>
          <a:xfrm>
            <a:off x="7162920" y="2258912"/>
            <a:ext cx="872328" cy="64821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学习能力</a:t>
            </a:r>
            <a:endParaRPr lang="zh-CN" altLang="en-US"/>
          </a:p>
        </p:txBody>
      </p:sp>
      <p:sp>
        <p:nvSpPr>
          <p:cNvPr id="15" name="矩形 14"/>
          <p:cNvSpPr/>
          <p:nvPr/>
        </p:nvSpPr>
        <p:spPr>
          <a:xfrm>
            <a:off x="4635453" y="1590380"/>
            <a:ext cx="3056959" cy="4355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t>理想   本领    担当</a:t>
            </a:r>
            <a:endParaRPr lang="zh-CN" altLang="en-US"/>
          </a:p>
        </p:txBody>
      </p:sp>
      <p:sp>
        <p:nvSpPr>
          <p:cNvPr id="16" name="矩形 15"/>
          <p:cNvSpPr/>
          <p:nvPr/>
        </p:nvSpPr>
        <p:spPr>
          <a:xfrm>
            <a:off x="4375786" y="3703269"/>
            <a:ext cx="474892" cy="169069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语言技能</a:t>
            </a:r>
            <a:endParaRPr lang="zh-CN" altLang="en-US"/>
          </a:p>
        </p:txBody>
      </p:sp>
      <p:sp>
        <p:nvSpPr>
          <p:cNvPr id="18" name="矩形 17"/>
          <p:cNvSpPr/>
          <p:nvPr/>
        </p:nvSpPr>
        <p:spPr>
          <a:xfrm>
            <a:off x="7555277" y="3703269"/>
            <a:ext cx="474892" cy="169069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学习策略</a:t>
            </a:r>
            <a:endParaRPr lang="zh-CN" altLang="en-US"/>
          </a:p>
        </p:txBody>
      </p:sp>
      <p:sp>
        <p:nvSpPr>
          <p:cNvPr id="19" name="椭圆 18"/>
          <p:cNvSpPr/>
          <p:nvPr/>
        </p:nvSpPr>
        <p:spPr>
          <a:xfrm>
            <a:off x="3049517" y="1124377"/>
            <a:ext cx="6094236" cy="5510779"/>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2638748" y="4652418"/>
            <a:ext cx="1368172" cy="50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评价</a:t>
            </a:r>
            <a:endParaRPr lang="zh-CN" altLang="en-US"/>
          </a:p>
        </p:txBody>
      </p:sp>
      <p:sp>
        <p:nvSpPr>
          <p:cNvPr id="21" name="矩形 20"/>
          <p:cNvSpPr/>
          <p:nvPr/>
        </p:nvSpPr>
        <p:spPr>
          <a:xfrm>
            <a:off x="8290471" y="4652418"/>
            <a:ext cx="1368172" cy="50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评价</a:t>
            </a:r>
            <a:endParaRPr lang="zh-CN" altLang="en-US"/>
          </a:p>
        </p:txBody>
      </p:sp>
      <p:sp>
        <p:nvSpPr>
          <p:cNvPr id="22" name="矩形 21"/>
          <p:cNvSpPr/>
          <p:nvPr/>
        </p:nvSpPr>
        <p:spPr>
          <a:xfrm>
            <a:off x="1691503" y="2188440"/>
            <a:ext cx="898994" cy="3061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指向核心素养发展</a:t>
            </a:r>
            <a:endParaRPr lang="zh-CN" altLang="en-US"/>
          </a:p>
        </p:txBody>
      </p:sp>
      <p:sp>
        <p:nvSpPr>
          <p:cNvPr id="23" name="矩形 22"/>
          <p:cNvSpPr/>
          <p:nvPr/>
        </p:nvSpPr>
        <p:spPr>
          <a:xfrm>
            <a:off x="9767843" y="2259547"/>
            <a:ext cx="826617" cy="2951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基于英语学习活动</a:t>
            </a:r>
            <a:endParaRPr lang="zh-CN" altLang="en-US"/>
          </a:p>
        </p:txBody>
      </p:sp>
      <p:sp>
        <p:nvSpPr>
          <p:cNvPr id="24" name="线形标注 1 23"/>
          <p:cNvSpPr/>
          <p:nvPr/>
        </p:nvSpPr>
        <p:spPr>
          <a:xfrm>
            <a:off x="8698066" y="1160565"/>
            <a:ext cx="1402455" cy="1255797"/>
          </a:xfrm>
          <a:prstGeom prst="borderCallout1">
            <a:avLst>
              <a:gd name="adj1" fmla="val 34394"/>
              <a:gd name="adj2" fmla="val 0"/>
              <a:gd name="adj3" fmla="val 160111"/>
              <a:gd name="adj4" fmla="val -56405"/>
            </a:avLst>
          </a:prstGeom>
          <a:gradFill>
            <a:gsLst>
              <a:gs pos="0">
                <a:srgbClr val="FF0000"/>
              </a:gs>
              <a:gs pos="100000">
                <a:srgbClr val="832B2B"/>
              </a:gs>
            </a:gsLst>
            <a:lin ang="16200000" scaled="0"/>
          </a:gra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p>
            <a:pPr algn="ctr"/>
            <a:r>
              <a:rPr lang="zh-CN" altLang="en-US"/>
              <a:t>人与自我</a:t>
            </a:r>
            <a:endParaRPr lang="zh-CN" altLang="en-US"/>
          </a:p>
          <a:p>
            <a:pPr algn="ctr"/>
            <a:r>
              <a:rPr lang="zh-CN" altLang="en-US"/>
              <a:t>人与社会</a:t>
            </a:r>
            <a:endParaRPr lang="zh-CN" altLang="en-US"/>
          </a:p>
          <a:p>
            <a:pPr algn="ctr"/>
            <a:r>
              <a:rPr lang="zh-CN" altLang="en-US"/>
              <a:t>人与自然</a:t>
            </a:r>
            <a:endParaRPr lang="zh-CN" altLang="en-US"/>
          </a:p>
        </p:txBody>
      </p:sp>
      <p:sp>
        <p:nvSpPr>
          <p:cNvPr id="25" name="线形标注 1 24"/>
          <p:cNvSpPr/>
          <p:nvPr/>
        </p:nvSpPr>
        <p:spPr>
          <a:xfrm>
            <a:off x="2241311" y="1196753"/>
            <a:ext cx="1406899" cy="1219609"/>
          </a:xfrm>
          <a:prstGeom prst="borderCallout1">
            <a:avLst>
              <a:gd name="adj1" fmla="val 32043"/>
              <a:gd name="adj2" fmla="val 98873"/>
              <a:gd name="adj3" fmla="val 214627"/>
              <a:gd name="adj4" fmla="val 238357"/>
            </a:avLst>
          </a:prstGeom>
        </p:spPr>
        <p:style>
          <a:lnRef idx="1">
            <a:schemeClr val="accent6"/>
          </a:lnRef>
          <a:fillRef idx="3">
            <a:schemeClr val="accent6"/>
          </a:fillRef>
          <a:effectRef idx="2">
            <a:schemeClr val="accent6"/>
          </a:effectRef>
          <a:fontRef idx="minor">
            <a:schemeClr val="lt1"/>
          </a:fontRef>
        </p:style>
        <p:txBody>
          <a:bodyPr rtlCol="0" anchor="ctr"/>
          <a:p>
            <a:pPr algn="ctr"/>
            <a:r>
              <a:rPr lang="zh-CN" altLang="en-US"/>
              <a:t>中华文化</a:t>
            </a:r>
            <a:endParaRPr lang="zh-CN" altLang="en-US"/>
          </a:p>
          <a:p>
            <a:pPr algn="ctr"/>
            <a:r>
              <a:rPr lang="zh-CN" altLang="en-US"/>
              <a:t>英美文化</a:t>
            </a:r>
            <a:endParaRPr lang="zh-CN" altLang="en-US"/>
          </a:p>
          <a:p>
            <a:pPr algn="ctr"/>
            <a:r>
              <a:rPr lang="zh-CN" altLang="en-US"/>
              <a:t>世界文化</a:t>
            </a:r>
            <a:endParaRPr lang="zh-CN" altLang="en-US"/>
          </a:p>
        </p:txBody>
      </p:sp>
      <p:sp>
        <p:nvSpPr>
          <p:cNvPr id="26" name="线形标注 1 25"/>
          <p:cNvSpPr/>
          <p:nvPr/>
        </p:nvSpPr>
        <p:spPr>
          <a:xfrm>
            <a:off x="85251" y="2961092"/>
            <a:ext cx="1367537" cy="935817"/>
          </a:xfrm>
          <a:prstGeom prst="borderCallout1">
            <a:avLst>
              <a:gd name="adj1" fmla="val 43690"/>
              <a:gd name="adj2" fmla="val 99210"/>
              <a:gd name="adj3" fmla="val 129850"/>
              <a:gd name="adj4" fmla="val 30714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听说读写看</a:t>
            </a:r>
            <a:endParaRPr lang="zh-CN" altLang="en-US"/>
          </a:p>
        </p:txBody>
      </p:sp>
      <p:sp>
        <p:nvSpPr>
          <p:cNvPr id="27" name="线形标注 1 26"/>
          <p:cNvSpPr/>
          <p:nvPr/>
        </p:nvSpPr>
        <p:spPr>
          <a:xfrm>
            <a:off x="1452787" y="5566014"/>
            <a:ext cx="1377060" cy="1069777"/>
          </a:xfrm>
          <a:prstGeom prst="borderCallout1">
            <a:avLst>
              <a:gd name="adj1" fmla="val 20827"/>
              <a:gd name="adj2" fmla="val 100696"/>
              <a:gd name="adj3" fmla="val 21780"/>
              <a:gd name="adj4" fmla="val 205578"/>
            </a:avLst>
          </a:prstGeom>
          <a:ln>
            <a:solidFill>
              <a:srgbClr val="92D050"/>
            </a:solidFill>
          </a:ln>
        </p:spPr>
        <p:style>
          <a:lnRef idx="0">
            <a:schemeClr val="accent3"/>
          </a:lnRef>
          <a:fillRef idx="3">
            <a:schemeClr val="accent3"/>
          </a:fillRef>
          <a:effectRef idx="3">
            <a:schemeClr val="accent3"/>
          </a:effectRef>
          <a:fontRef idx="minor">
            <a:schemeClr val="lt1"/>
          </a:fontRef>
        </p:style>
        <p:txBody>
          <a:bodyPr rtlCol="0" anchor="ctr"/>
          <a:p>
            <a:pPr algn="ctr"/>
            <a:r>
              <a:rPr lang="zh-CN" altLang="en-US"/>
              <a:t>口语</a:t>
            </a:r>
            <a:endParaRPr lang="zh-CN" altLang="en-US"/>
          </a:p>
          <a:p>
            <a:pPr algn="ctr"/>
            <a:r>
              <a:rPr lang="zh-CN" altLang="en-US"/>
              <a:t>书面语</a:t>
            </a:r>
            <a:endParaRPr lang="zh-CN" altLang="en-US"/>
          </a:p>
          <a:p>
            <a:pPr algn="ctr"/>
            <a:r>
              <a:rPr lang="zh-CN" altLang="en-US"/>
              <a:t>多模态</a:t>
            </a:r>
            <a:endParaRPr lang="zh-CN" altLang="en-US"/>
          </a:p>
        </p:txBody>
      </p:sp>
      <p:sp>
        <p:nvSpPr>
          <p:cNvPr id="28" name="线形标注 1 27"/>
          <p:cNvSpPr/>
          <p:nvPr/>
        </p:nvSpPr>
        <p:spPr>
          <a:xfrm>
            <a:off x="9658643" y="5483480"/>
            <a:ext cx="1512290" cy="1152312"/>
          </a:xfrm>
          <a:prstGeom prst="borderCallout1">
            <a:avLst>
              <a:gd name="adj1" fmla="val 31955"/>
              <a:gd name="adj2" fmla="val -2938"/>
              <a:gd name="adj3" fmla="val -32672"/>
              <a:gd name="adj4" fmla="val -193912"/>
            </a:avLst>
          </a:prstGeom>
          <a:ln>
            <a:solidFill>
              <a:schemeClr val="accent4"/>
            </a:solidFill>
          </a:ln>
        </p:spPr>
        <p:style>
          <a:lnRef idx="0">
            <a:schemeClr val="accent4"/>
          </a:lnRef>
          <a:fillRef idx="3">
            <a:schemeClr val="accent4"/>
          </a:fillRef>
          <a:effectRef idx="3">
            <a:schemeClr val="accent4"/>
          </a:effectRef>
          <a:fontRef idx="minor">
            <a:schemeClr val="lt1"/>
          </a:fontRef>
        </p:style>
        <p:txBody>
          <a:bodyPr rtlCol="0" anchor="ctr"/>
          <a:p>
            <a:pPr algn="ctr"/>
            <a:r>
              <a:rPr lang="zh-CN" altLang="en-US"/>
              <a:t>语音 词汇</a:t>
            </a:r>
            <a:endParaRPr lang="zh-CN" altLang="en-US"/>
          </a:p>
          <a:p>
            <a:pPr algn="ctr"/>
            <a:r>
              <a:rPr lang="zh-CN" altLang="en-US"/>
              <a:t>语法 语篇语用</a:t>
            </a:r>
            <a:endParaRPr lang="zh-CN" altLang="en-US"/>
          </a:p>
        </p:txBody>
      </p:sp>
      <p:sp>
        <p:nvSpPr>
          <p:cNvPr id="29" name="线形标注 1 28"/>
          <p:cNvSpPr/>
          <p:nvPr/>
        </p:nvSpPr>
        <p:spPr>
          <a:xfrm>
            <a:off x="10785559" y="1322460"/>
            <a:ext cx="1243735" cy="1448802"/>
          </a:xfrm>
          <a:prstGeom prst="borderCallout1">
            <a:avLst>
              <a:gd name="adj1" fmla="val 29929"/>
              <a:gd name="adj2" fmla="val -5870"/>
              <a:gd name="adj3" fmla="val 208588"/>
              <a:gd name="adj4" fmla="val -220214"/>
            </a:avLst>
          </a:prstGeom>
          <a:ln>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p>
            <a:pPr algn="ctr"/>
            <a:r>
              <a:rPr lang="zh-CN" altLang="en-US"/>
              <a:t>认知</a:t>
            </a:r>
            <a:endParaRPr lang="zh-CN" altLang="en-US"/>
          </a:p>
          <a:p>
            <a:pPr algn="ctr"/>
            <a:r>
              <a:rPr lang="zh-CN" altLang="en-US"/>
              <a:t>元认知</a:t>
            </a:r>
            <a:endParaRPr lang="zh-CN" altLang="en-US"/>
          </a:p>
          <a:p>
            <a:pPr algn="ctr"/>
            <a:r>
              <a:rPr lang="zh-CN" altLang="en-US"/>
              <a:t>交际</a:t>
            </a:r>
            <a:endParaRPr lang="zh-CN" altLang="en-US"/>
          </a:p>
          <a:p>
            <a:pPr algn="ctr"/>
            <a:r>
              <a:rPr lang="zh-CN" altLang="en-US"/>
              <a:t>情感</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pic>
        <p:nvPicPr>
          <p:cNvPr id="30" name="object 30"/>
          <p:cNvPicPr/>
          <p:nvPr/>
        </p:nvPicPr>
        <p:blipFill>
          <a:blip r:embed="rId1" cstate="print"/>
          <a:stretch>
            <a:fillRect/>
          </a:stretch>
        </p:blipFill>
        <p:spPr>
          <a:xfrm>
            <a:off x="606489" y="1597999"/>
            <a:ext cx="3642320" cy="3444872"/>
          </a:xfrm>
          <a:prstGeom prst="rect">
            <a:avLst/>
          </a:prstGeom>
        </p:spPr>
      </p:pic>
      <p:sp>
        <p:nvSpPr>
          <p:cNvPr id="17" name="object 16"/>
          <p:cNvSpPr/>
          <p:nvPr/>
        </p:nvSpPr>
        <p:spPr>
          <a:xfrm>
            <a:off x="8188" y="824077"/>
            <a:ext cx="12176410" cy="154276"/>
          </a:xfrm>
          <a:custGeom>
            <a:avLst/>
            <a:gdLst/>
            <a:ahLst/>
            <a:cxnLst/>
            <a:rect l="l" t="t" r="r" b="b"/>
            <a:pathLst>
              <a:path w="12178665" h="154305">
                <a:moveTo>
                  <a:pt x="12178030" y="154305"/>
                </a:moveTo>
                <a:lnTo>
                  <a:pt x="0" y="82550"/>
                </a:lnTo>
                <a:lnTo>
                  <a:pt x="482" y="0"/>
                </a:lnTo>
                <a:lnTo>
                  <a:pt x="12178512" y="71755"/>
                </a:lnTo>
                <a:lnTo>
                  <a:pt x="12178030" y="154305"/>
                </a:lnTo>
                <a:close/>
              </a:path>
            </a:pathLst>
          </a:custGeom>
          <a:solidFill>
            <a:srgbClr val="2C6FAD"/>
          </a:solidFill>
        </p:spPr>
        <p:txBody>
          <a:bodyPr wrap="square" lIns="0" tIns="0" rIns="0" bIns="0" rtlCol="0"/>
          <a:p/>
        </p:txBody>
      </p:sp>
      <p:sp>
        <p:nvSpPr>
          <p:cNvPr id="3" name="object 7"/>
          <p:cNvSpPr/>
          <p:nvPr/>
        </p:nvSpPr>
        <p:spPr>
          <a:xfrm>
            <a:off x="214259" y="15237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4" name="object 8"/>
          <p:cNvSpPr/>
          <p:nvPr/>
        </p:nvSpPr>
        <p:spPr>
          <a:xfrm>
            <a:off x="214259" y="34131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5" name="object 9"/>
          <p:cNvSpPr/>
          <p:nvPr/>
        </p:nvSpPr>
        <p:spPr>
          <a:xfrm>
            <a:off x="209688" y="528729"/>
            <a:ext cx="347916" cy="134595"/>
          </a:xfrm>
          <a:custGeom>
            <a:avLst/>
            <a:gdLst/>
            <a:ahLst/>
            <a:cxnLst/>
            <a:rect l="l" t="t" r="r" b="b"/>
            <a:pathLst>
              <a:path w="347980" h="134620">
                <a:moveTo>
                  <a:pt x="347472" y="134112"/>
                </a:moveTo>
                <a:lnTo>
                  <a:pt x="0" y="134112"/>
                </a:lnTo>
                <a:lnTo>
                  <a:pt x="0" y="0"/>
                </a:lnTo>
                <a:lnTo>
                  <a:pt x="347472" y="0"/>
                </a:lnTo>
                <a:lnTo>
                  <a:pt x="347472" y="134112"/>
                </a:lnTo>
                <a:close/>
              </a:path>
            </a:pathLst>
          </a:custGeom>
          <a:solidFill>
            <a:srgbClr val="2C6FAD"/>
          </a:solidFill>
        </p:spPr>
        <p:txBody>
          <a:bodyPr wrap="square" lIns="0" tIns="0" rIns="0" bIns="0" rtlCol="0"/>
          <a:p/>
        </p:txBody>
      </p:sp>
      <p:sp>
        <p:nvSpPr>
          <p:cNvPr id="6" name="object 15"/>
          <p:cNvSpPr txBox="1"/>
          <p:nvPr/>
        </p:nvSpPr>
        <p:spPr>
          <a:xfrm>
            <a:off x="646487" y="187290"/>
            <a:ext cx="3776916" cy="442595"/>
          </a:xfrm>
          <a:prstGeom prst="rect">
            <a:avLst/>
          </a:prstGeom>
        </p:spPr>
        <p:txBody>
          <a:bodyPr vert="horz" wrap="square" lIns="0" tIns="12697" rIns="0" bIns="0" rtlCol="0">
            <a:spAutoFit/>
          </a:bodyPr>
          <a:p>
            <a:pPr marL="12700">
              <a:lnSpc>
                <a:spcPct val="100000"/>
              </a:lnSpc>
              <a:spcBef>
                <a:spcPts val="100"/>
              </a:spcBef>
            </a:pPr>
            <a:r>
              <a:rPr lang="en-US" sz="2800" b="1" dirty="0">
                <a:solidFill>
                  <a:srgbClr val="2C6FAD"/>
                </a:solidFill>
                <a:latin typeface="Times New Roman" panose="02020603050405020304" pitchFamily="18" charset="0"/>
                <a:cs typeface="Times New Roman" panose="02020603050405020304" pitchFamily="18" charset="0"/>
              </a:rPr>
              <a:t>Teaching Philosophy </a:t>
            </a:r>
            <a:endParaRPr lang="en-US" sz="2800" b="1" dirty="0">
              <a:solidFill>
                <a:srgbClr val="2C6FAD"/>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561412" y="2565560"/>
            <a:ext cx="3214410" cy="1322070"/>
          </a:xfrm>
          <a:prstGeom prst="rect">
            <a:avLst/>
          </a:prstGeom>
          <a:noFill/>
        </p:spPr>
        <p:txBody>
          <a:bodyPr wrap="square" rtlCol="0">
            <a:spAutoFit/>
          </a:bodyPr>
          <a:p>
            <a:pPr marL="396240" marR="5080" indent="-384175" algn="ctr">
              <a:lnSpc>
                <a:spcPct val="100000"/>
              </a:lnSpc>
              <a:spcBef>
                <a:spcPts val="5"/>
              </a:spcBef>
            </a:pPr>
            <a:r>
              <a:rPr lang="zh-CN" altLang="en-US" sz="4000" b="1" spc="5" dirty="0">
                <a:solidFill>
                  <a:srgbClr val="FFFFFF"/>
                </a:solidFill>
                <a:latin typeface="Arial Black" panose="020B0A04020102020204"/>
                <a:cs typeface="Arial Black" panose="020B0A04020102020204"/>
                <a:sym typeface="+mn-ea"/>
              </a:rPr>
              <a:t>生本教育</a:t>
            </a:r>
            <a:endParaRPr lang="zh-CN" altLang="en-US" sz="4000" spc="5" dirty="0">
              <a:solidFill>
                <a:srgbClr val="FFFFFF"/>
              </a:solidFill>
              <a:latin typeface="Arial Black" panose="020B0A04020102020204"/>
              <a:cs typeface="Arial Black" panose="020B0A04020102020204"/>
              <a:sym typeface="+mn-ea"/>
            </a:endParaRPr>
          </a:p>
          <a:p>
            <a:r>
              <a:rPr lang="en-US" altLang="zh-CN" sz="4000" b="1" spc="5" dirty="0">
                <a:solidFill>
                  <a:srgbClr val="FFFFFF"/>
                </a:solidFill>
                <a:latin typeface="Arial Black" panose="020B0A04020102020204"/>
                <a:cs typeface="Arial Black" panose="020B0A04020102020204"/>
              </a:rPr>
              <a:t>   </a:t>
            </a:r>
            <a:r>
              <a:rPr lang="zh-CN" altLang="en-US" sz="4000" b="1" spc="5" dirty="0">
                <a:solidFill>
                  <a:srgbClr val="FFFFFF"/>
                </a:solidFill>
                <a:latin typeface="Arial Black" panose="020B0A04020102020204"/>
                <a:cs typeface="Arial Black" panose="020B0A04020102020204"/>
              </a:rPr>
              <a:t>全人教育</a:t>
            </a:r>
            <a:endParaRPr lang="zh-CN" altLang="en-US" sz="4000" b="1" spc="5" dirty="0">
              <a:solidFill>
                <a:srgbClr val="FFFFFF"/>
              </a:solidFill>
              <a:latin typeface="Arial Black" panose="020B0A04020102020204"/>
              <a:cs typeface="Arial Black" panose="020B0A04020102020204"/>
            </a:endParaRPr>
          </a:p>
        </p:txBody>
      </p:sp>
      <p:sp>
        <p:nvSpPr>
          <p:cNvPr id="2" name="圆角矩形 1"/>
          <p:cNvSpPr/>
          <p:nvPr>
            <p:custDataLst>
              <p:tags r:id="rId2"/>
            </p:custDataLst>
          </p:nvPr>
        </p:nvSpPr>
        <p:spPr>
          <a:xfrm>
            <a:off x="3545303" y="3052740"/>
            <a:ext cx="731396" cy="1417081"/>
          </a:xfrm>
          <a:prstGeom prst="roundRect">
            <a:avLst/>
          </a:prstGeom>
          <a:solidFill>
            <a:sysClr val="window" lastClr="FFFFFF">
              <a:lumMod val="85000"/>
            </a:sysClr>
          </a:solidFill>
          <a:ln w="12700" cap="flat" cmpd="sng" algn="ctr">
            <a:noFill/>
            <a:prstDash val="solid"/>
            <a:miter lim="800000"/>
          </a:ln>
          <a:effectLst/>
        </p:spPr>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8" name="圆角矩形 7"/>
          <p:cNvSpPr/>
          <p:nvPr>
            <p:custDataLst>
              <p:tags r:id="rId3"/>
            </p:custDataLst>
          </p:nvPr>
        </p:nvSpPr>
        <p:spPr>
          <a:xfrm>
            <a:off x="3553518" y="4366601"/>
            <a:ext cx="319991" cy="1606227"/>
          </a:xfrm>
          <a:prstGeom prst="roundRect">
            <a:avLst/>
          </a:prstGeom>
          <a:solidFill>
            <a:sysClr val="window" lastClr="FFFFFF">
              <a:lumMod val="85000"/>
            </a:sysClr>
          </a:solidFill>
          <a:ln w="12700" cap="flat" cmpd="sng" algn="ctr">
            <a:noFill/>
            <a:prstDash val="solid"/>
            <a:miter lim="800000"/>
          </a:ln>
          <a:effectLst/>
        </p:spPr>
        <p:txBody>
          <a:bodyPr rtlCol="0" anchor="ctr">
            <a:normAutofit/>
          </a:bodyPr>
          <a:lstStyle/>
          <a:p>
            <a:pPr algn="ctr">
              <a:lnSpc>
                <a:spcPct val="120000"/>
              </a:lnSpc>
            </a:pPr>
            <a:endParaRPr lang="zh-CN" altLang="en-US" baseline="-25000" dirty="0">
              <a:latin typeface="Arial" panose="020B0604020202020204" pitchFamily="34" charset="0"/>
              <a:ea typeface="微软雅黑" panose="020B0503020204020204" charset="-122"/>
              <a:sym typeface="Arial" panose="020B0604020202020204" pitchFamily="34" charset="0"/>
            </a:endParaRPr>
          </a:p>
        </p:txBody>
      </p:sp>
      <p:sp>
        <p:nvSpPr>
          <p:cNvPr id="9" name="圆角矩形 8"/>
          <p:cNvSpPr/>
          <p:nvPr>
            <p:custDataLst>
              <p:tags r:id="rId4"/>
            </p:custDataLst>
          </p:nvPr>
        </p:nvSpPr>
        <p:spPr>
          <a:xfrm rot="20318279">
            <a:off x="4026563" y="4340728"/>
            <a:ext cx="319991" cy="482367"/>
          </a:xfrm>
          <a:prstGeom prst="roundRect">
            <a:avLst>
              <a:gd name="adj" fmla="val 29625"/>
            </a:avLst>
          </a:prstGeom>
          <a:solidFill>
            <a:sysClr val="window" lastClr="FFFFFF">
              <a:lumMod val="85000"/>
            </a:sysClr>
          </a:solidFill>
          <a:ln w="12700" cap="flat" cmpd="sng" algn="ctr">
            <a:noFill/>
            <a:prstDash val="solid"/>
            <a:miter lim="800000"/>
          </a:ln>
          <a:effectLst/>
        </p:spPr>
        <p:txBody>
          <a:bodyPr rtlCol="0" anchor="ctr">
            <a:normAutofit/>
          </a:bodyPr>
          <a:lstStyle/>
          <a:p>
            <a:pPr algn="ctr">
              <a:lnSpc>
                <a:spcPct val="120000"/>
              </a:lnSpc>
            </a:pPr>
            <a:endParaRPr lang="zh-CN" altLang="en-US" baseline="-25000" dirty="0">
              <a:latin typeface="Arial" panose="020B0604020202020204" pitchFamily="34" charset="0"/>
              <a:ea typeface="微软雅黑" panose="020B0503020204020204" charset="-122"/>
              <a:sym typeface="Arial" panose="020B0604020202020204" pitchFamily="34" charset="0"/>
            </a:endParaRPr>
          </a:p>
        </p:txBody>
      </p:sp>
      <p:sp>
        <p:nvSpPr>
          <p:cNvPr id="10" name="圆角矩形 9"/>
          <p:cNvSpPr/>
          <p:nvPr>
            <p:custDataLst>
              <p:tags r:id="rId5"/>
            </p:custDataLst>
          </p:nvPr>
        </p:nvSpPr>
        <p:spPr>
          <a:xfrm>
            <a:off x="4079794" y="4639607"/>
            <a:ext cx="328159" cy="1320723"/>
          </a:xfrm>
          <a:prstGeom prst="roundRect">
            <a:avLst/>
          </a:prstGeom>
          <a:solidFill>
            <a:sysClr val="window" lastClr="FFFFFF">
              <a:lumMod val="85000"/>
            </a:sysClr>
          </a:solidFill>
          <a:ln w="12700" cap="flat" cmpd="sng" algn="ctr">
            <a:noFill/>
            <a:prstDash val="solid"/>
            <a:miter lim="800000"/>
          </a:ln>
          <a:effectLst/>
        </p:spPr>
        <p:txBody>
          <a:bodyPr rtlCol="0" anchor="ctr">
            <a:normAutofit/>
          </a:bodyPr>
          <a:lstStyle/>
          <a:p>
            <a:pPr algn="ctr">
              <a:lnSpc>
                <a:spcPct val="120000"/>
              </a:lnSpc>
            </a:pPr>
            <a:endParaRPr lang="zh-CN" altLang="en-US" baseline="-25000" dirty="0">
              <a:latin typeface="Arial" panose="020B0604020202020204" pitchFamily="34" charset="0"/>
              <a:ea typeface="微软雅黑" panose="020B0503020204020204" charset="-122"/>
              <a:sym typeface="Arial" panose="020B0604020202020204" pitchFamily="34" charset="0"/>
            </a:endParaRPr>
          </a:p>
        </p:txBody>
      </p:sp>
      <p:sp>
        <p:nvSpPr>
          <p:cNvPr id="11" name="圆角矩形 10"/>
          <p:cNvSpPr/>
          <p:nvPr>
            <p:custDataLst>
              <p:tags r:id="rId6"/>
            </p:custDataLst>
          </p:nvPr>
        </p:nvSpPr>
        <p:spPr>
          <a:xfrm rot="3224468">
            <a:off x="4280724" y="2137489"/>
            <a:ext cx="291398" cy="1385139"/>
          </a:xfrm>
          <a:prstGeom prst="roundRect">
            <a:avLst/>
          </a:prstGeom>
          <a:solidFill>
            <a:sysClr val="window" lastClr="FFFFFF">
              <a:lumMod val="85000"/>
            </a:sysClr>
          </a:solidFill>
          <a:ln w="12700" cap="flat" cmpd="sng" algn="ctr">
            <a:noFill/>
            <a:prstDash val="solid"/>
            <a:miter lim="800000"/>
          </a:ln>
          <a:effectLst/>
        </p:spPr>
        <p:txBody>
          <a:bodyPr rtlCol="0" anchor="ctr">
            <a:normAutofit/>
          </a:bodyPr>
          <a:lstStyle/>
          <a:p>
            <a:pPr algn="ctr">
              <a:lnSpc>
                <a:spcPct val="120000"/>
              </a:lnSpc>
            </a:pPr>
            <a:endParaRPr lang="zh-CN" altLang="en-US" baseline="-25000" dirty="0">
              <a:latin typeface="Arial" panose="020B0604020202020204" pitchFamily="34" charset="0"/>
              <a:ea typeface="微软雅黑" panose="020B0503020204020204" charset="-122"/>
              <a:sym typeface="Arial" panose="020B0604020202020204" pitchFamily="34" charset="0"/>
            </a:endParaRPr>
          </a:p>
        </p:txBody>
      </p:sp>
      <p:sp>
        <p:nvSpPr>
          <p:cNvPr id="12" name="椭圆 11"/>
          <p:cNvSpPr/>
          <p:nvPr>
            <p:custDataLst>
              <p:tags r:id="rId7"/>
            </p:custDataLst>
          </p:nvPr>
        </p:nvSpPr>
        <p:spPr>
          <a:xfrm>
            <a:off x="3548101" y="2196935"/>
            <a:ext cx="820021" cy="820021"/>
          </a:xfrm>
          <a:prstGeom prst="ellipse">
            <a:avLst/>
          </a:prstGeom>
          <a:solidFill>
            <a:sysClr val="window" lastClr="FFFFFF">
              <a:lumMod val="85000"/>
            </a:sysClr>
          </a:solidFill>
          <a:ln w="12700" cap="flat" cmpd="sng" algn="ctr">
            <a:noFill/>
            <a:prstDash val="solid"/>
            <a:miter lim="800000"/>
          </a:ln>
          <a:effectLst/>
        </p:spPr>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cxnSp>
        <p:nvCxnSpPr>
          <p:cNvPr id="18" name="直接箭头连接符 17"/>
          <p:cNvCxnSpPr/>
          <p:nvPr>
            <p:custDataLst>
              <p:tags r:id="rId8"/>
            </p:custDataLst>
          </p:nvPr>
        </p:nvCxnSpPr>
        <p:spPr>
          <a:xfrm>
            <a:off x="6370123" y="4110014"/>
            <a:ext cx="945673" cy="0"/>
          </a:xfrm>
          <a:prstGeom prst="straightConnector1">
            <a:avLst/>
          </a:prstGeom>
          <a:noFill/>
          <a:ln w="6350" cap="flat" cmpd="sng" algn="ctr">
            <a:solidFill>
              <a:sysClr val="window" lastClr="FFFFFF">
                <a:lumMod val="75000"/>
              </a:sysClr>
            </a:solidFill>
            <a:prstDash val="solid"/>
            <a:miter lim="800000"/>
            <a:tailEnd type="triangle"/>
          </a:ln>
          <a:effectLst/>
        </p:spPr>
      </p:cxnSp>
      <p:sp>
        <p:nvSpPr>
          <p:cNvPr id="19" name="标题 1"/>
          <p:cNvSpPr txBox="1"/>
          <p:nvPr>
            <p:custDataLst>
              <p:tags r:id="rId9"/>
            </p:custDataLst>
          </p:nvPr>
        </p:nvSpPr>
        <p:spPr>
          <a:xfrm>
            <a:off x="7315901" y="3921886"/>
            <a:ext cx="3232140" cy="377130"/>
          </a:xfrm>
          <a:prstGeom prst="rect">
            <a:avLst/>
          </a:prstGeom>
          <a:noFill/>
        </p:spPr>
        <p:txBody>
          <a:bodyPr wrap="square" lIns="89968" tIns="46783" rIns="89968" bIns="0" rtlCol="0" anchor="b" anchorCtr="0">
            <a:noAutofit/>
          </a:bodyPr>
          <a:lstStyle>
            <a:defPPr>
              <a:defRPr lang="zh-CN"/>
            </a:defPPr>
            <a:lvl1pPr>
              <a:lnSpc>
                <a:spcPct val="130000"/>
              </a:lnSpc>
              <a:defRPr sz="1200"/>
            </a:lvl1pPr>
          </a:lstStyle>
          <a:p>
            <a:pPr>
              <a:lnSpc>
                <a:spcPct val="120000"/>
              </a:lnSpc>
            </a:pPr>
            <a:r>
              <a:rPr lang="zh-CN" altLang="en-US" sz="2800" b="1" spc="300" dirty="0">
                <a:solidFill>
                  <a:srgbClr val="9BBB59"/>
                </a:solidFill>
                <a:latin typeface="Arial" panose="020B0604020202020204" pitchFamily="34" charset="0"/>
                <a:ea typeface="微软雅黑" panose="020B0503020204020204" charset="-122"/>
                <a:cs typeface="+mn-ea"/>
                <a:sym typeface="Arial" panose="020B0604020202020204" pitchFamily="34" charset="0"/>
              </a:rPr>
              <a:t>性格</a:t>
            </a:r>
            <a:r>
              <a:rPr lang="en-US" altLang="zh-CN" sz="2800" b="1" spc="300" dirty="0">
                <a:solidFill>
                  <a:srgbClr val="9BBB59"/>
                </a:solidFill>
                <a:latin typeface="Arial" panose="020B0604020202020204" pitchFamily="34" charset="0"/>
                <a:ea typeface="微软雅黑" panose="020B0503020204020204" charset="-122"/>
                <a:cs typeface="+mn-ea"/>
                <a:sym typeface="Arial" panose="020B0604020202020204" pitchFamily="34" charset="0"/>
              </a:rPr>
              <a:t>/</a:t>
            </a:r>
            <a:r>
              <a:rPr lang="zh-CN" altLang="en-US" sz="2800" b="1" spc="300" dirty="0">
                <a:solidFill>
                  <a:srgbClr val="9BBB59"/>
                </a:solidFill>
                <a:latin typeface="Arial" panose="020B0604020202020204" pitchFamily="34" charset="0"/>
                <a:ea typeface="微软雅黑" panose="020B0503020204020204" charset="-122"/>
                <a:cs typeface="+mn-ea"/>
                <a:sym typeface="Arial" panose="020B0604020202020204" pitchFamily="34" charset="0"/>
              </a:rPr>
              <a:t>能力</a:t>
            </a:r>
            <a:r>
              <a:rPr lang="en-US" altLang="zh-CN" sz="2800" b="1" spc="300" dirty="0">
                <a:solidFill>
                  <a:srgbClr val="9BBB59"/>
                </a:solidFill>
                <a:latin typeface="Arial" panose="020B0604020202020204" pitchFamily="34" charset="0"/>
                <a:ea typeface="微软雅黑" panose="020B0503020204020204" charset="-122"/>
                <a:cs typeface="+mn-ea"/>
                <a:sym typeface="Arial" panose="020B0604020202020204" pitchFamily="34" charset="0"/>
              </a:rPr>
              <a:t>/</a:t>
            </a:r>
            <a:r>
              <a:rPr lang="zh-CN" altLang="en-US" sz="2800" b="1" spc="300" dirty="0">
                <a:solidFill>
                  <a:srgbClr val="9BBB59"/>
                </a:solidFill>
                <a:latin typeface="Arial" panose="020B0604020202020204" pitchFamily="34" charset="0"/>
                <a:ea typeface="微软雅黑" panose="020B0503020204020204" charset="-122"/>
                <a:cs typeface="+mn-ea"/>
                <a:sym typeface="Arial" panose="020B0604020202020204" pitchFamily="34" charset="0"/>
              </a:rPr>
              <a:t>品质</a:t>
            </a:r>
            <a:endParaRPr lang="zh-CN" altLang="en-US" sz="2800" b="1" spc="300" dirty="0">
              <a:solidFill>
                <a:srgbClr val="9BBB59"/>
              </a:solidFill>
              <a:latin typeface="Arial" panose="020B0604020202020204" pitchFamily="34" charset="0"/>
              <a:ea typeface="微软雅黑" panose="020B0503020204020204" charset="-122"/>
              <a:cs typeface="+mn-ea"/>
              <a:sym typeface="Arial" panose="020B0604020202020204" pitchFamily="34" charset="0"/>
            </a:endParaRPr>
          </a:p>
        </p:txBody>
      </p:sp>
      <p:cxnSp>
        <p:nvCxnSpPr>
          <p:cNvPr id="21" name="直接箭头连接符 20"/>
          <p:cNvCxnSpPr/>
          <p:nvPr>
            <p:custDataLst>
              <p:tags r:id="rId10"/>
            </p:custDataLst>
          </p:nvPr>
        </p:nvCxnSpPr>
        <p:spPr>
          <a:xfrm>
            <a:off x="6643854" y="2607062"/>
            <a:ext cx="945673" cy="0"/>
          </a:xfrm>
          <a:prstGeom prst="straightConnector1">
            <a:avLst/>
          </a:prstGeom>
          <a:noFill/>
          <a:ln w="6350" cap="flat" cmpd="sng" algn="ctr">
            <a:solidFill>
              <a:sysClr val="window" lastClr="FFFFFF">
                <a:lumMod val="75000"/>
              </a:sysClr>
            </a:solidFill>
            <a:prstDash val="solid"/>
            <a:miter lim="800000"/>
            <a:tailEnd type="triangle"/>
          </a:ln>
          <a:effectLst/>
        </p:spPr>
      </p:cxnSp>
      <p:sp>
        <p:nvSpPr>
          <p:cNvPr id="22" name="标题 1"/>
          <p:cNvSpPr txBox="1"/>
          <p:nvPr>
            <p:custDataLst>
              <p:tags r:id="rId11"/>
            </p:custDataLst>
          </p:nvPr>
        </p:nvSpPr>
        <p:spPr>
          <a:xfrm>
            <a:off x="7589561" y="1797352"/>
            <a:ext cx="3232186" cy="1471657"/>
          </a:xfrm>
          <a:prstGeom prst="rect">
            <a:avLst/>
          </a:prstGeom>
          <a:noFill/>
        </p:spPr>
        <p:txBody>
          <a:bodyPr wrap="square" lIns="89968" tIns="46783" rIns="89968" bIns="0" rtlCol="0" anchor="b" anchorCtr="0">
            <a:noAutofit/>
          </a:bodyPr>
          <a:lstStyle>
            <a:defPPr>
              <a:defRPr lang="zh-CN"/>
            </a:defPPr>
            <a:lvl1pPr>
              <a:lnSpc>
                <a:spcPct val="130000"/>
              </a:lnSpc>
              <a:defRPr sz="1200"/>
            </a:lvl1pPr>
          </a:lstStyle>
          <a:p>
            <a:pPr>
              <a:lnSpc>
                <a:spcPct val="120000"/>
              </a:lnSpc>
            </a:pPr>
            <a:r>
              <a:rPr lang="zh-CN" altLang="en-US" sz="2800" b="1" spc="300" dirty="0">
                <a:solidFill>
                  <a:srgbClr val="69A35B"/>
                </a:solidFill>
                <a:latin typeface="Arial" panose="020B0604020202020204" pitchFamily="34" charset="0"/>
                <a:ea typeface="微软雅黑" panose="020B0503020204020204" charset="-122"/>
                <a:cs typeface="+mn-ea"/>
                <a:sym typeface="Arial" panose="020B0604020202020204" pitchFamily="34" charset="0"/>
              </a:rPr>
              <a:t>一切为了学生</a:t>
            </a:r>
            <a:endParaRPr lang="zh-CN" altLang="en-US" sz="2800" b="1" spc="300" dirty="0">
              <a:solidFill>
                <a:srgbClr val="69A35B"/>
              </a:solidFill>
              <a:latin typeface="Arial" panose="020B0604020202020204" pitchFamily="34" charset="0"/>
              <a:ea typeface="微软雅黑" panose="020B0503020204020204" charset="-122"/>
              <a:cs typeface="+mn-ea"/>
              <a:sym typeface="Arial" panose="020B0604020202020204" pitchFamily="34" charset="0"/>
            </a:endParaRPr>
          </a:p>
          <a:p>
            <a:pPr>
              <a:lnSpc>
                <a:spcPct val="120000"/>
              </a:lnSpc>
            </a:pPr>
            <a:r>
              <a:rPr lang="zh-CN" altLang="en-US" sz="2800" b="1" spc="300" dirty="0">
                <a:solidFill>
                  <a:srgbClr val="69A35B"/>
                </a:solidFill>
                <a:latin typeface="Arial" panose="020B0604020202020204" pitchFamily="34" charset="0"/>
                <a:ea typeface="微软雅黑" panose="020B0503020204020204" charset="-122"/>
                <a:cs typeface="+mn-ea"/>
                <a:sym typeface="Arial" panose="020B0604020202020204" pitchFamily="34" charset="0"/>
              </a:rPr>
              <a:t>充分尊重学生</a:t>
            </a:r>
            <a:endParaRPr lang="zh-CN" altLang="en-US" sz="2800" b="1" spc="300" dirty="0">
              <a:solidFill>
                <a:srgbClr val="69A35B"/>
              </a:solidFill>
              <a:latin typeface="Arial" panose="020B0604020202020204" pitchFamily="34" charset="0"/>
              <a:ea typeface="微软雅黑" panose="020B0503020204020204" charset="-122"/>
              <a:cs typeface="+mn-ea"/>
              <a:sym typeface="Arial" panose="020B0604020202020204" pitchFamily="34" charset="0"/>
            </a:endParaRPr>
          </a:p>
          <a:p>
            <a:pPr>
              <a:lnSpc>
                <a:spcPct val="120000"/>
              </a:lnSpc>
            </a:pPr>
            <a:r>
              <a:rPr lang="zh-CN" altLang="en-US" sz="2800" b="1" spc="300" dirty="0">
                <a:solidFill>
                  <a:srgbClr val="69A35B"/>
                </a:solidFill>
                <a:latin typeface="Arial" panose="020B0604020202020204" pitchFamily="34" charset="0"/>
                <a:ea typeface="微软雅黑" panose="020B0503020204020204" charset="-122"/>
                <a:cs typeface="+mn-ea"/>
                <a:sym typeface="Arial" panose="020B0604020202020204" pitchFamily="34" charset="0"/>
              </a:rPr>
              <a:t>全面依靠学生</a:t>
            </a:r>
            <a:endParaRPr lang="zh-CN" altLang="en-US" sz="2800" b="1" spc="300" dirty="0">
              <a:solidFill>
                <a:srgbClr val="69A35B"/>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3" name="圆角矩形 12"/>
          <p:cNvSpPr/>
          <p:nvPr>
            <p:custDataLst>
              <p:tags r:id="rId12"/>
            </p:custDataLst>
          </p:nvPr>
        </p:nvSpPr>
        <p:spPr>
          <a:xfrm rot="21439215">
            <a:off x="5005983" y="3299147"/>
            <a:ext cx="1324258" cy="1340280"/>
          </a:xfrm>
          <a:prstGeom prst="roundRect">
            <a:avLst>
              <a:gd name="adj" fmla="val 18567"/>
            </a:avLst>
          </a:prstGeom>
          <a:solidFill>
            <a:srgbClr val="9BBB59"/>
          </a:solidFill>
          <a:ln w="12700" cap="flat" cmpd="sng" algn="ctr">
            <a:solidFill>
              <a:srgbClr val="9BBB59">
                <a:lumMod val="75000"/>
              </a:srgbClr>
            </a:solidFill>
            <a:prstDash val="solid"/>
            <a:miter lim="800000"/>
          </a:ln>
          <a:effectLst/>
        </p:spPr>
        <p:txBody>
          <a:bodyPr rtlCol="0" anchor="ctr">
            <a:normAutofit/>
          </a:bodyPr>
          <a:lstStyle/>
          <a:p>
            <a:pPr algn="ctr">
              <a:lnSpc>
                <a:spcPct val="120000"/>
              </a:lnSpc>
            </a:pPr>
            <a:r>
              <a:rPr lang="en-US" altLang="zh-CN" sz="4800"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endParaRPr lang="zh-CN" altLang="en-US" sz="4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4" name="圆角矩形 13"/>
          <p:cNvSpPr/>
          <p:nvPr>
            <p:custDataLst>
              <p:tags r:id="rId13"/>
            </p:custDataLst>
          </p:nvPr>
        </p:nvSpPr>
        <p:spPr>
          <a:xfrm rot="21439215">
            <a:off x="5314388" y="1986867"/>
            <a:ext cx="1324260" cy="1340277"/>
          </a:xfrm>
          <a:prstGeom prst="roundRect">
            <a:avLst>
              <a:gd name="adj" fmla="val 18567"/>
            </a:avLst>
          </a:prstGeom>
          <a:solidFill>
            <a:srgbClr val="69A35B"/>
          </a:solidFill>
          <a:ln w="12700" cap="flat" cmpd="sng" algn="ctr">
            <a:solidFill>
              <a:srgbClr val="69A35B">
                <a:lumMod val="75000"/>
              </a:srgbClr>
            </a:solidFill>
            <a:prstDash val="solid"/>
            <a:miter lim="800000"/>
          </a:ln>
          <a:effectLst/>
        </p:spPr>
        <p:txBody>
          <a:bodyPr rtlCol="0" anchor="ctr">
            <a:normAutofit/>
          </a:bodyPr>
          <a:lstStyle/>
          <a:p>
            <a:pPr algn="ctr">
              <a:lnSpc>
                <a:spcPct val="120000"/>
              </a:lnSpc>
            </a:pPr>
            <a:r>
              <a:rPr lang="en-US" altLang="zh-CN" sz="4800"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endParaRPr lang="zh-CN" altLang="en-US" sz="4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5" name="圆角矩形 34"/>
          <p:cNvSpPr/>
          <p:nvPr>
            <p:custDataLst>
              <p:tags r:id="rId14"/>
            </p:custDataLst>
          </p:nvPr>
        </p:nvSpPr>
        <p:spPr>
          <a:xfrm rot="21439215">
            <a:off x="4697582" y="4643069"/>
            <a:ext cx="1324260" cy="1340277"/>
          </a:xfrm>
          <a:prstGeom prst="roundRect">
            <a:avLst>
              <a:gd name="adj" fmla="val 18567"/>
            </a:avLst>
          </a:prstGeom>
          <a:solidFill>
            <a:srgbClr val="FFC000"/>
          </a:solidFill>
          <a:ln w="12700" cap="flat" cmpd="sng" algn="ctr">
            <a:solidFill>
              <a:srgbClr val="FFC000">
                <a:lumMod val="75000"/>
              </a:srgbClr>
            </a:solidFill>
            <a:prstDash val="solid"/>
            <a:miter lim="800000"/>
          </a:ln>
          <a:effectLst/>
        </p:spPr>
        <p:txBody>
          <a:bodyPr rtlCol="0" anchor="ctr">
            <a:normAutofit/>
          </a:bodyPr>
          <a:lstStyle/>
          <a:p>
            <a:pPr algn="ctr">
              <a:lnSpc>
                <a:spcPct val="120000"/>
              </a:lnSpc>
            </a:pPr>
            <a:r>
              <a:rPr lang="en-US" altLang="zh-CN" sz="4800"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endParaRPr lang="zh-CN" altLang="en-US" sz="4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cxnSp>
        <p:nvCxnSpPr>
          <p:cNvPr id="37" name="直接箭头连接符 36"/>
          <p:cNvCxnSpPr/>
          <p:nvPr>
            <p:custDataLst>
              <p:tags r:id="rId15"/>
            </p:custDataLst>
          </p:nvPr>
        </p:nvCxnSpPr>
        <p:spPr>
          <a:xfrm>
            <a:off x="6012194" y="5461748"/>
            <a:ext cx="945673" cy="0"/>
          </a:xfrm>
          <a:prstGeom prst="straightConnector1">
            <a:avLst/>
          </a:prstGeom>
          <a:noFill/>
          <a:ln w="6350" cap="flat" cmpd="sng" algn="ctr">
            <a:solidFill>
              <a:sysClr val="window" lastClr="FFFFFF">
                <a:lumMod val="75000"/>
              </a:sysClr>
            </a:solidFill>
            <a:prstDash val="solid"/>
            <a:miter lim="800000"/>
            <a:tailEnd type="triangle"/>
          </a:ln>
          <a:effectLst/>
        </p:spPr>
      </p:cxnSp>
      <p:sp>
        <p:nvSpPr>
          <p:cNvPr id="38" name="标题 1"/>
          <p:cNvSpPr txBox="1"/>
          <p:nvPr>
            <p:custDataLst>
              <p:tags r:id="rId16"/>
            </p:custDataLst>
          </p:nvPr>
        </p:nvSpPr>
        <p:spPr>
          <a:xfrm>
            <a:off x="7025150" y="5279682"/>
            <a:ext cx="4093722" cy="377120"/>
          </a:xfrm>
          <a:prstGeom prst="rect">
            <a:avLst/>
          </a:prstGeom>
          <a:noFill/>
        </p:spPr>
        <p:txBody>
          <a:bodyPr wrap="square" lIns="89968" tIns="46783" rIns="89968" bIns="0" rtlCol="0" anchor="b" anchorCtr="0">
            <a:noAutofit/>
          </a:bodyPr>
          <a:lstStyle>
            <a:defPPr>
              <a:defRPr lang="zh-CN"/>
            </a:defPPr>
            <a:lvl1pPr>
              <a:lnSpc>
                <a:spcPct val="130000"/>
              </a:lnSpc>
              <a:defRPr sz="1200"/>
            </a:lvl1pPr>
          </a:lstStyle>
          <a:p>
            <a:pPr>
              <a:lnSpc>
                <a:spcPct val="120000"/>
              </a:lnSpc>
            </a:pPr>
            <a:r>
              <a:rPr lang="zh-CN" altLang="en-US" sz="2800" b="1" spc="300" dirty="0">
                <a:solidFill>
                  <a:srgbClr val="FFC000"/>
                </a:solidFill>
                <a:latin typeface="Arial" panose="020B0604020202020204" pitchFamily="34" charset="0"/>
                <a:ea typeface="微软雅黑" panose="020B0503020204020204" charset="-122"/>
                <a:cs typeface="+mn-ea"/>
                <a:sym typeface="Arial" panose="020B0604020202020204" pitchFamily="34" charset="0"/>
              </a:rPr>
              <a:t>人生观</a:t>
            </a:r>
            <a:r>
              <a:rPr lang="en-US" altLang="zh-CN" sz="2800" b="1" spc="300" dirty="0">
                <a:solidFill>
                  <a:srgbClr val="FFC000"/>
                </a:solidFill>
                <a:latin typeface="Arial" panose="020B0604020202020204" pitchFamily="34" charset="0"/>
                <a:ea typeface="微软雅黑" panose="020B0503020204020204" charset="-122"/>
                <a:cs typeface="+mn-ea"/>
                <a:sym typeface="Arial" panose="020B0604020202020204" pitchFamily="34" charset="0"/>
              </a:rPr>
              <a:t>/</a:t>
            </a:r>
            <a:r>
              <a:rPr lang="zh-CN" altLang="en-US" sz="2800" b="1" spc="300" dirty="0">
                <a:solidFill>
                  <a:srgbClr val="FFC000"/>
                </a:solidFill>
                <a:latin typeface="Arial" panose="020B0604020202020204" pitchFamily="34" charset="0"/>
                <a:ea typeface="微软雅黑" panose="020B0503020204020204" charset="-122"/>
                <a:cs typeface="+mn-ea"/>
                <a:sym typeface="Arial" panose="020B0604020202020204" pitchFamily="34" charset="0"/>
              </a:rPr>
              <a:t>价值观</a:t>
            </a:r>
            <a:r>
              <a:rPr lang="en-US" altLang="zh-CN" sz="2800" b="1" spc="300" dirty="0">
                <a:solidFill>
                  <a:srgbClr val="FFC000"/>
                </a:solidFill>
                <a:latin typeface="Arial" panose="020B0604020202020204" pitchFamily="34" charset="0"/>
                <a:ea typeface="微软雅黑" panose="020B0503020204020204" charset="-122"/>
                <a:cs typeface="+mn-ea"/>
                <a:sym typeface="Arial" panose="020B0604020202020204" pitchFamily="34" charset="0"/>
              </a:rPr>
              <a:t>/</a:t>
            </a:r>
            <a:r>
              <a:rPr lang="zh-CN" altLang="en-US" sz="2800" b="1" spc="300" dirty="0">
                <a:solidFill>
                  <a:srgbClr val="FFC000"/>
                </a:solidFill>
                <a:latin typeface="Arial" panose="020B0604020202020204" pitchFamily="34" charset="0"/>
                <a:ea typeface="微软雅黑" panose="020B0503020204020204" charset="-122"/>
                <a:cs typeface="+mn-ea"/>
                <a:sym typeface="Arial" panose="020B0604020202020204" pitchFamily="34" charset="0"/>
              </a:rPr>
              <a:t>世界观</a:t>
            </a:r>
            <a:endParaRPr lang="zh-CN" altLang="en-US" sz="2800" b="1" spc="300" dirty="0">
              <a:solidFill>
                <a:srgbClr val="FFC000"/>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5" name="圆角矩形 14"/>
          <p:cNvSpPr/>
          <p:nvPr>
            <p:custDataLst>
              <p:tags r:id="rId17"/>
            </p:custDataLst>
          </p:nvPr>
        </p:nvSpPr>
        <p:spPr>
          <a:xfrm rot="3531662">
            <a:off x="4585099" y="2307014"/>
            <a:ext cx="291482" cy="1385139"/>
          </a:xfrm>
          <a:prstGeom prst="roundRect">
            <a:avLst/>
          </a:prstGeom>
          <a:solidFill>
            <a:sysClr val="window" lastClr="FFFFFF">
              <a:lumMod val="85000"/>
            </a:sysClr>
          </a:solidFill>
          <a:ln w="12700" cap="flat" cmpd="sng" algn="ctr">
            <a:noFill/>
            <a:prstDash val="solid"/>
            <a:miter lim="800000"/>
          </a:ln>
          <a:effectLst/>
        </p:spPr>
        <p:txBody>
          <a:bodyPr rtlCol="0" anchor="ctr">
            <a:normAutofit/>
          </a:bodyPr>
          <a:lstStyle/>
          <a:p>
            <a:pPr algn="ctr">
              <a:lnSpc>
                <a:spcPct val="120000"/>
              </a:lnSpc>
            </a:pPr>
            <a:endParaRPr lang="zh-CN" altLang="en-US" baseline="-25000" dirty="0">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17" name="object 16"/>
          <p:cNvSpPr/>
          <p:nvPr/>
        </p:nvSpPr>
        <p:spPr>
          <a:xfrm>
            <a:off x="7553" y="783445"/>
            <a:ext cx="12176410" cy="154276"/>
          </a:xfrm>
          <a:custGeom>
            <a:avLst/>
            <a:gdLst/>
            <a:ahLst/>
            <a:cxnLst/>
            <a:rect l="l" t="t" r="r" b="b"/>
            <a:pathLst>
              <a:path w="12178665" h="154305">
                <a:moveTo>
                  <a:pt x="12178030" y="154305"/>
                </a:moveTo>
                <a:lnTo>
                  <a:pt x="0" y="82550"/>
                </a:lnTo>
                <a:lnTo>
                  <a:pt x="482" y="0"/>
                </a:lnTo>
                <a:lnTo>
                  <a:pt x="12178512" y="71755"/>
                </a:lnTo>
                <a:lnTo>
                  <a:pt x="12178030" y="154305"/>
                </a:lnTo>
                <a:close/>
              </a:path>
            </a:pathLst>
          </a:custGeom>
          <a:solidFill>
            <a:srgbClr val="2C6FAD"/>
          </a:solidFill>
        </p:spPr>
        <p:txBody>
          <a:bodyPr wrap="square" lIns="0" tIns="0" rIns="0" bIns="0" rtlCol="0"/>
          <a:p/>
        </p:txBody>
      </p:sp>
      <p:sp>
        <p:nvSpPr>
          <p:cNvPr id="18" name="object 7"/>
          <p:cNvSpPr/>
          <p:nvPr/>
        </p:nvSpPr>
        <p:spPr>
          <a:xfrm>
            <a:off x="214259" y="15237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19" name="object 8"/>
          <p:cNvSpPr/>
          <p:nvPr/>
        </p:nvSpPr>
        <p:spPr>
          <a:xfrm>
            <a:off x="214259" y="34131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20" name="object 9"/>
          <p:cNvSpPr/>
          <p:nvPr/>
        </p:nvSpPr>
        <p:spPr>
          <a:xfrm>
            <a:off x="209688" y="528729"/>
            <a:ext cx="347916" cy="134595"/>
          </a:xfrm>
          <a:custGeom>
            <a:avLst/>
            <a:gdLst/>
            <a:ahLst/>
            <a:cxnLst/>
            <a:rect l="l" t="t" r="r" b="b"/>
            <a:pathLst>
              <a:path w="347980" h="134620">
                <a:moveTo>
                  <a:pt x="347472" y="134112"/>
                </a:moveTo>
                <a:lnTo>
                  <a:pt x="0" y="134112"/>
                </a:lnTo>
                <a:lnTo>
                  <a:pt x="0" y="0"/>
                </a:lnTo>
                <a:lnTo>
                  <a:pt x="347472" y="0"/>
                </a:lnTo>
                <a:lnTo>
                  <a:pt x="347472" y="134112"/>
                </a:lnTo>
                <a:close/>
              </a:path>
            </a:pathLst>
          </a:custGeom>
          <a:solidFill>
            <a:srgbClr val="2C6FAD"/>
          </a:solidFill>
        </p:spPr>
        <p:txBody>
          <a:bodyPr wrap="square" lIns="0" tIns="0" rIns="0" bIns="0" rtlCol="0"/>
          <a:p/>
        </p:txBody>
      </p:sp>
      <p:sp>
        <p:nvSpPr>
          <p:cNvPr id="21" name="object 15"/>
          <p:cNvSpPr txBox="1"/>
          <p:nvPr/>
        </p:nvSpPr>
        <p:spPr>
          <a:xfrm>
            <a:off x="646487" y="187290"/>
            <a:ext cx="6219943" cy="442595"/>
          </a:xfrm>
          <a:prstGeom prst="rect">
            <a:avLst/>
          </a:prstGeom>
        </p:spPr>
        <p:txBody>
          <a:bodyPr vert="horz" wrap="square" lIns="0" tIns="12697" rIns="0" bIns="0" rtlCol="0">
            <a:spAutoFit/>
          </a:bodyPr>
          <a:p>
            <a:pPr marL="12700">
              <a:lnSpc>
                <a:spcPct val="100000"/>
              </a:lnSpc>
              <a:spcBef>
                <a:spcPts val="100"/>
              </a:spcBef>
            </a:pPr>
            <a:r>
              <a:rPr lang="en-US" sz="2800" b="1" dirty="0">
                <a:solidFill>
                  <a:srgbClr val="2C6FAD"/>
                </a:solidFill>
                <a:latin typeface="Times New Roman" panose="02020603050405020304" pitchFamily="18" charset="0"/>
                <a:cs typeface="Times New Roman" panose="02020603050405020304" pitchFamily="18" charset="0"/>
              </a:rPr>
              <a:t>Teaching Material Analysis</a:t>
            </a:r>
            <a:endParaRPr lang="en-US" sz="2800" b="1" dirty="0">
              <a:solidFill>
                <a:srgbClr val="2C6FAD"/>
              </a:solidFill>
              <a:latin typeface="Times New Roman" panose="02020603050405020304" pitchFamily="18" charset="0"/>
              <a:cs typeface="Times New Roman" panose="02020603050405020304" pitchFamily="18" charset="0"/>
            </a:endParaRPr>
          </a:p>
        </p:txBody>
      </p:sp>
      <p:graphicFrame>
        <p:nvGraphicFramePr>
          <p:cNvPr id="7" name="图示 6"/>
          <p:cNvGraphicFramePr/>
          <p:nvPr/>
        </p:nvGraphicFramePr>
        <p:xfrm>
          <a:off x="3754236" y="1724341"/>
          <a:ext cx="7700489" cy="480923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2" name="图片 1"/>
          <p:cNvPicPr>
            <a:picLocks noChangeAspect="1"/>
          </p:cNvPicPr>
          <p:nvPr/>
        </p:nvPicPr>
        <p:blipFill>
          <a:blip r:embed="rId6"/>
          <a:stretch>
            <a:fillRect/>
          </a:stretch>
        </p:blipFill>
        <p:spPr>
          <a:xfrm>
            <a:off x="480782" y="1724341"/>
            <a:ext cx="2790943" cy="40727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17" name="object 16"/>
          <p:cNvSpPr/>
          <p:nvPr/>
        </p:nvSpPr>
        <p:spPr>
          <a:xfrm>
            <a:off x="8188" y="824077"/>
            <a:ext cx="12176410" cy="154276"/>
          </a:xfrm>
          <a:custGeom>
            <a:avLst/>
            <a:gdLst/>
            <a:ahLst/>
            <a:cxnLst/>
            <a:rect l="l" t="t" r="r" b="b"/>
            <a:pathLst>
              <a:path w="12178665" h="154305">
                <a:moveTo>
                  <a:pt x="12178030" y="154305"/>
                </a:moveTo>
                <a:lnTo>
                  <a:pt x="0" y="82550"/>
                </a:lnTo>
                <a:lnTo>
                  <a:pt x="482" y="0"/>
                </a:lnTo>
                <a:lnTo>
                  <a:pt x="12178512" y="71755"/>
                </a:lnTo>
                <a:lnTo>
                  <a:pt x="12178030" y="154305"/>
                </a:lnTo>
                <a:close/>
              </a:path>
            </a:pathLst>
          </a:custGeom>
          <a:solidFill>
            <a:srgbClr val="2C6FAD"/>
          </a:solidFill>
        </p:spPr>
        <p:txBody>
          <a:bodyPr wrap="square" lIns="0" tIns="0" rIns="0" bIns="0" rtlCol="0"/>
          <a:p/>
        </p:txBody>
      </p:sp>
      <p:sp>
        <p:nvSpPr>
          <p:cNvPr id="2" name="object 7"/>
          <p:cNvSpPr/>
          <p:nvPr/>
        </p:nvSpPr>
        <p:spPr>
          <a:xfrm>
            <a:off x="214259" y="15237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3" name="object 8"/>
          <p:cNvSpPr/>
          <p:nvPr/>
        </p:nvSpPr>
        <p:spPr>
          <a:xfrm>
            <a:off x="214259" y="34131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4" name="object 9"/>
          <p:cNvSpPr/>
          <p:nvPr/>
        </p:nvSpPr>
        <p:spPr>
          <a:xfrm>
            <a:off x="209688" y="528729"/>
            <a:ext cx="347916" cy="134595"/>
          </a:xfrm>
          <a:custGeom>
            <a:avLst/>
            <a:gdLst/>
            <a:ahLst/>
            <a:cxnLst/>
            <a:rect l="l" t="t" r="r" b="b"/>
            <a:pathLst>
              <a:path w="347980" h="134620">
                <a:moveTo>
                  <a:pt x="347472" y="134112"/>
                </a:moveTo>
                <a:lnTo>
                  <a:pt x="0" y="134112"/>
                </a:lnTo>
                <a:lnTo>
                  <a:pt x="0" y="0"/>
                </a:lnTo>
                <a:lnTo>
                  <a:pt x="347472" y="0"/>
                </a:lnTo>
                <a:lnTo>
                  <a:pt x="347472" y="134112"/>
                </a:lnTo>
                <a:close/>
              </a:path>
            </a:pathLst>
          </a:custGeom>
          <a:solidFill>
            <a:srgbClr val="2C6FAD"/>
          </a:solidFill>
        </p:spPr>
        <p:txBody>
          <a:bodyPr wrap="square" lIns="0" tIns="0" rIns="0" bIns="0" rtlCol="0"/>
          <a:p/>
        </p:txBody>
      </p:sp>
      <p:sp>
        <p:nvSpPr>
          <p:cNvPr id="5" name="object 15"/>
          <p:cNvSpPr txBox="1"/>
          <p:nvPr/>
        </p:nvSpPr>
        <p:spPr>
          <a:xfrm>
            <a:off x="646487" y="187290"/>
            <a:ext cx="6219943" cy="442595"/>
          </a:xfrm>
          <a:prstGeom prst="rect">
            <a:avLst/>
          </a:prstGeom>
        </p:spPr>
        <p:txBody>
          <a:bodyPr vert="horz" wrap="square" lIns="0" tIns="12697" rIns="0" bIns="0" rtlCol="0">
            <a:spAutoFit/>
          </a:bodyPr>
          <a:p>
            <a:pPr marL="12700">
              <a:lnSpc>
                <a:spcPct val="100000"/>
              </a:lnSpc>
              <a:spcBef>
                <a:spcPts val="100"/>
              </a:spcBef>
            </a:pPr>
            <a:r>
              <a:rPr lang="en-US" sz="2800" b="1" dirty="0">
                <a:solidFill>
                  <a:srgbClr val="2C6FAD"/>
                </a:solidFill>
                <a:latin typeface="Times New Roman" panose="02020603050405020304" pitchFamily="18" charset="0"/>
                <a:cs typeface="Times New Roman" panose="02020603050405020304" pitchFamily="18" charset="0"/>
              </a:rPr>
              <a:t>Students Analysis</a:t>
            </a:r>
            <a:endParaRPr lang="en-US" sz="2800" b="1" dirty="0">
              <a:solidFill>
                <a:srgbClr val="2C6FAD"/>
              </a:solidFill>
              <a:latin typeface="Times New Roman" panose="02020603050405020304" pitchFamily="18" charset="0"/>
              <a:cs typeface="Times New Roman" panose="02020603050405020304" pitchFamily="18" charset="0"/>
            </a:endParaRPr>
          </a:p>
        </p:txBody>
      </p:sp>
      <p:sp>
        <p:nvSpPr>
          <p:cNvPr id="7" name="任意多边形 7"/>
          <p:cNvSpPr>
            <a:spLocks noChangeArrowheads="1"/>
          </p:cNvSpPr>
          <p:nvPr/>
        </p:nvSpPr>
        <p:spPr bwMode="auto">
          <a:xfrm>
            <a:off x="8378085" y="2190344"/>
            <a:ext cx="2495088" cy="886931"/>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solidFill>
            <a:schemeClr val="accent5"/>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lIns="89281" tIns="44640" rIns="89281" bIns="44640" rtlCol="0" anchor="ctr"/>
          <a:lstStyle/>
          <a:p>
            <a:pPr algn="ctr"/>
            <a:endParaRPr lang="zh-CN" altLang="en-US" sz="3125">
              <a:solidFill>
                <a:schemeClr val="bg1">
                  <a:lumMod val="20000"/>
                  <a:lumOff val="80000"/>
                </a:schemeClr>
              </a:solidFill>
              <a:cs typeface="+mn-ea"/>
              <a:sym typeface="+mn-lt"/>
            </a:endParaRPr>
          </a:p>
        </p:txBody>
      </p:sp>
      <p:sp>
        <p:nvSpPr>
          <p:cNvPr id="57" name="任意多边形 5"/>
          <p:cNvSpPr>
            <a:spLocks noChangeArrowheads="1"/>
          </p:cNvSpPr>
          <p:nvPr/>
        </p:nvSpPr>
        <p:spPr bwMode="auto">
          <a:xfrm>
            <a:off x="4457686" y="2190344"/>
            <a:ext cx="2496993" cy="886931"/>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solidFill>
            <a:schemeClr val="accent3"/>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lIns="89281" tIns="44640" rIns="89281" bIns="44640" rtlCol="0" anchor="ctr"/>
          <a:lstStyle/>
          <a:p>
            <a:pPr algn="ctr"/>
            <a:endParaRPr lang="zh-CN" altLang="en-US" sz="3125">
              <a:solidFill>
                <a:schemeClr val="bg1">
                  <a:lumMod val="20000"/>
                  <a:lumOff val="80000"/>
                </a:schemeClr>
              </a:solidFill>
              <a:cs typeface="+mn-ea"/>
              <a:sym typeface="+mn-lt"/>
            </a:endParaRPr>
          </a:p>
        </p:txBody>
      </p:sp>
      <p:sp>
        <p:nvSpPr>
          <p:cNvPr id="60" name="任意多边形 4"/>
          <p:cNvSpPr>
            <a:spLocks noChangeArrowheads="1"/>
          </p:cNvSpPr>
          <p:nvPr/>
        </p:nvSpPr>
        <p:spPr bwMode="auto">
          <a:xfrm>
            <a:off x="895995" y="2190344"/>
            <a:ext cx="2496993" cy="886931"/>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solidFill>
            <a:schemeClr val="accent2"/>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lIns="89281" tIns="44640" rIns="89281" bIns="44640" rtlCol="0" anchor="ctr"/>
          <a:lstStyle/>
          <a:p>
            <a:pPr algn="ctr"/>
            <a:endParaRPr lang="zh-CN" altLang="en-US" sz="3125">
              <a:solidFill>
                <a:schemeClr val="bg1">
                  <a:lumMod val="20000"/>
                  <a:lumOff val="80000"/>
                </a:schemeClr>
              </a:solidFill>
              <a:cs typeface="+mn-ea"/>
              <a:sym typeface="+mn-lt"/>
            </a:endParaRPr>
          </a:p>
        </p:txBody>
      </p:sp>
      <p:sp>
        <p:nvSpPr>
          <p:cNvPr id="63" name="矩形 62"/>
          <p:cNvSpPr>
            <a:spLocks noChangeArrowheads="1"/>
          </p:cNvSpPr>
          <p:nvPr/>
        </p:nvSpPr>
        <p:spPr bwMode="auto">
          <a:xfrm>
            <a:off x="8907266" y="2443923"/>
            <a:ext cx="1671320"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259" tIns="44628" rIns="89259" bIns="44628">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1955" b="1" dirty="0">
                <a:solidFill>
                  <a:schemeClr val="bg1"/>
                </a:solidFill>
                <a:latin typeface="+mn-lt"/>
                <a:ea typeface="+mn-ea"/>
                <a:cs typeface="+mn-ea"/>
                <a:sym typeface="+mn-lt"/>
              </a:rPr>
              <a:t>学生已有储备</a:t>
            </a:r>
            <a:endParaRPr lang="zh-CN" altLang="en-US" sz="1955" b="1" dirty="0">
              <a:solidFill>
                <a:schemeClr val="bg1"/>
              </a:solidFill>
              <a:latin typeface="+mn-lt"/>
              <a:ea typeface="+mn-ea"/>
              <a:cs typeface="+mn-ea"/>
              <a:sym typeface="+mn-lt"/>
            </a:endParaRPr>
          </a:p>
        </p:txBody>
      </p:sp>
      <p:sp>
        <p:nvSpPr>
          <p:cNvPr id="65" name="矩形 64"/>
          <p:cNvSpPr>
            <a:spLocks noChangeArrowheads="1"/>
          </p:cNvSpPr>
          <p:nvPr/>
        </p:nvSpPr>
        <p:spPr bwMode="auto">
          <a:xfrm>
            <a:off x="5038603" y="2437314"/>
            <a:ext cx="1335158"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259" tIns="44628" rIns="89259" bIns="44628">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dist" eaLnBrk="1" hangingPunct="1">
              <a:lnSpc>
                <a:spcPct val="100000"/>
              </a:lnSpc>
              <a:spcBef>
                <a:spcPct val="0"/>
              </a:spcBef>
              <a:buFont typeface="Arial" panose="020B0604020202020204" pitchFamily="34" charset="0"/>
              <a:buNone/>
            </a:pPr>
            <a:r>
              <a:rPr lang="zh-CN" altLang="en-US" sz="1955" b="1" dirty="0">
                <a:solidFill>
                  <a:schemeClr val="bg1"/>
                </a:solidFill>
                <a:latin typeface="+mn-lt"/>
                <a:ea typeface="+mn-ea"/>
                <a:cs typeface="+mn-ea"/>
                <a:sym typeface="+mn-lt"/>
              </a:rPr>
              <a:t>思维特征</a:t>
            </a:r>
            <a:endParaRPr lang="zh-CN" altLang="en-US" sz="1955" b="1" dirty="0">
              <a:solidFill>
                <a:schemeClr val="bg1"/>
              </a:solidFill>
              <a:latin typeface="+mn-lt"/>
              <a:ea typeface="+mn-ea"/>
              <a:cs typeface="+mn-ea"/>
              <a:sym typeface="+mn-lt"/>
            </a:endParaRPr>
          </a:p>
        </p:txBody>
      </p:sp>
      <p:sp>
        <p:nvSpPr>
          <p:cNvPr id="69" name="矩形 68"/>
          <p:cNvSpPr>
            <a:spLocks noChangeArrowheads="1"/>
          </p:cNvSpPr>
          <p:nvPr/>
        </p:nvSpPr>
        <p:spPr bwMode="auto">
          <a:xfrm>
            <a:off x="1257244" y="2437314"/>
            <a:ext cx="1775131"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259" tIns="44628" rIns="89259" bIns="44628">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1955" b="1" dirty="0">
                <a:solidFill>
                  <a:schemeClr val="bg1"/>
                </a:solidFill>
                <a:latin typeface="+mn-lt"/>
                <a:ea typeface="+mn-ea"/>
                <a:cs typeface="+mn-ea"/>
                <a:sym typeface="+mn-lt"/>
              </a:rPr>
              <a:t>年龄特征</a:t>
            </a:r>
            <a:endParaRPr lang="zh-CN" altLang="en-US" sz="1955" b="1" dirty="0">
              <a:solidFill>
                <a:schemeClr val="bg1"/>
              </a:solidFill>
              <a:latin typeface="+mn-lt"/>
              <a:ea typeface="+mn-ea"/>
              <a:cs typeface="+mn-ea"/>
              <a:sym typeface="+mn-lt"/>
            </a:endParaRPr>
          </a:p>
        </p:txBody>
      </p:sp>
      <p:sp>
        <p:nvSpPr>
          <p:cNvPr id="71" name="直接连接符 8"/>
          <p:cNvSpPr>
            <a:spLocks noChangeShapeType="1"/>
          </p:cNvSpPr>
          <p:nvPr/>
        </p:nvSpPr>
        <p:spPr bwMode="auto">
          <a:xfrm>
            <a:off x="573475" y="6498657"/>
            <a:ext cx="11163138" cy="16507"/>
          </a:xfrm>
          <a:prstGeom prst="line">
            <a:avLst/>
          </a:prstGeom>
          <a:noFill/>
          <a:ln w="6350">
            <a:solidFill>
              <a:schemeClr val="tx1"/>
            </a:solidFill>
            <a:bevel/>
          </a:ln>
          <a:extLst>
            <a:ext uri="{909E8E84-426E-40DD-AFC4-6F175D3DCCD1}">
              <a14:hiddenFill xmlns:a14="http://schemas.microsoft.com/office/drawing/2010/main">
                <a:noFill/>
              </a14:hiddenFill>
            </a:ext>
          </a:extLst>
        </p:spPr>
        <p:txBody>
          <a:bodyPr lIns="119023" tIns="59512" rIns="119023" bIns="59512"/>
          <a:lstStyle/>
          <a:p>
            <a:endParaRPr lang="zh-CN" altLang="en-US" sz="3125">
              <a:solidFill>
                <a:schemeClr val="tx2"/>
              </a:solidFill>
              <a:cs typeface="+mn-ea"/>
              <a:sym typeface="+mn-lt"/>
            </a:endParaRPr>
          </a:p>
        </p:txBody>
      </p:sp>
      <p:sp>
        <p:nvSpPr>
          <p:cNvPr id="9" name="文本框 8"/>
          <p:cNvSpPr txBox="1"/>
          <p:nvPr/>
        </p:nvSpPr>
        <p:spPr>
          <a:xfrm>
            <a:off x="4441179" y="3717237"/>
            <a:ext cx="3109019" cy="2306955"/>
          </a:xfrm>
          <a:prstGeom prst="rect">
            <a:avLst/>
          </a:prstGeom>
          <a:noFill/>
        </p:spPr>
        <p:txBody>
          <a:bodyPr wrap="square" rtlCol="0">
            <a:spAutoFit/>
          </a:bodyPr>
          <a:p>
            <a:pPr algn="l">
              <a:lnSpc>
                <a:spcPct val="150000"/>
              </a:lnSpc>
              <a:buClrTx/>
              <a:buSzTx/>
              <a:buNone/>
            </a:pPr>
            <a:r>
              <a:rPr lang="en-US" altLang="zh-CN" sz="2400" b="1">
                <a:latin typeface="黑体" panose="02010609060101010101" charset="-122"/>
                <a:ea typeface="黑体" panose="02010609060101010101" charset="-122"/>
                <a:cs typeface="黑体" panose="02010609060101010101" charset="-122"/>
                <a:sym typeface="+mn-ea"/>
              </a:rPr>
              <a:t>【形式运算阶段】</a:t>
            </a:r>
            <a:endParaRPr lang="en-US" altLang="zh-CN" sz="2400" b="1">
              <a:latin typeface="黑体" panose="02010609060101010101" charset="-122"/>
              <a:ea typeface="黑体" panose="02010609060101010101" charset="-122"/>
              <a:cs typeface="黑体" panose="02010609060101010101" charset="-122"/>
              <a:sym typeface="+mn-ea"/>
            </a:endParaRPr>
          </a:p>
          <a:p>
            <a:pPr algn="l">
              <a:lnSpc>
                <a:spcPct val="150000"/>
              </a:lnSpc>
              <a:buClrTx/>
              <a:buSzTx/>
              <a:buNone/>
            </a:pPr>
            <a:r>
              <a:rPr lang="en-US" altLang="zh-CN" sz="2400" b="1">
                <a:latin typeface="黑体" panose="02010609060101010101" charset="-122"/>
                <a:ea typeface="黑体" panose="02010609060101010101" charset="-122"/>
                <a:cs typeface="黑体" panose="02010609060101010101" charset="-122"/>
                <a:sym typeface="+mn-ea"/>
              </a:rPr>
              <a:t>有一定逻辑推理、</a:t>
            </a:r>
            <a:endParaRPr lang="en-US" altLang="zh-CN" sz="2400" b="1">
              <a:latin typeface="黑体" panose="02010609060101010101" charset="-122"/>
              <a:ea typeface="黑体" panose="02010609060101010101" charset="-122"/>
              <a:cs typeface="黑体" panose="02010609060101010101" charset="-122"/>
              <a:sym typeface="+mn-ea"/>
            </a:endParaRPr>
          </a:p>
          <a:p>
            <a:pPr algn="l">
              <a:lnSpc>
                <a:spcPct val="150000"/>
              </a:lnSpc>
              <a:buClrTx/>
              <a:buSzTx/>
              <a:buNone/>
            </a:pPr>
            <a:r>
              <a:rPr lang="en-US" altLang="zh-CN" sz="2400" b="1">
                <a:latin typeface="黑体" panose="02010609060101010101" charset="-122"/>
                <a:ea typeface="黑体" panose="02010609060101010101" charset="-122"/>
                <a:cs typeface="黑体" panose="02010609060101010101" charset="-122"/>
                <a:sym typeface="+mn-ea"/>
              </a:rPr>
              <a:t>归纳和演绎能力</a:t>
            </a:r>
            <a:endParaRPr lang="en-US" altLang="zh-CN" sz="2400" b="1">
              <a:latin typeface="黑体" panose="02010609060101010101" charset="-122"/>
              <a:ea typeface="黑体" panose="02010609060101010101" charset="-122"/>
              <a:cs typeface="黑体" panose="02010609060101010101" charset="-122"/>
              <a:sym typeface="+mn-ea"/>
            </a:endParaRPr>
          </a:p>
          <a:p>
            <a:pPr algn="l">
              <a:lnSpc>
                <a:spcPct val="150000"/>
              </a:lnSpc>
              <a:buClrTx/>
              <a:buSzTx/>
              <a:buNone/>
            </a:pPr>
            <a:r>
              <a:rPr lang="en-US" altLang="zh-CN" sz="2400" b="1">
                <a:latin typeface="黑体" panose="02010609060101010101" charset="-122"/>
                <a:ea typeface="黑体" panose="02010609060101010101" charset="-122"/>
                <a:cs typeface="黑体" panose="02010609060101010101" charset="-122"/>
                <a:sym typeface="+mn-ea"/>
              </a:rPr>
              <a:t>发散性思维能力较强</a:t>
            </a:r>
            <a:endParaRPr lang="en-US" altLang="zh-CN" sz="2400" b="1">
              <a:latin typeface="黑体" panose="02010609060101010101" charset="-122"/>
              <a:ea typeface="黑体" panose="02010609060101010101" charset="-122"/>
              <a:cs typeface="黑体" panose="02010609060101010101" charset="-122"/>
            </a:endParaRPr>
          </a:p>
        </p:txBody>
      </p:sp>
      <p:sp>
        <p:nvSpPr>
          <p:cNvPr id="12" name="文本框 11"/>
          <p:cNvSpPr txBox="1"/>
          <p:nvPr/>
        </p:nvSpPr>
        <p:spPr>
          <a:xfrm>
            <a:off x="8414951" y="3637280"/>
            <a:ext cx="3420747" cy="2861310"/>
          </a:xfrm>
          <a:prstGeom prst="rect">
            <a:avLst/>
          </a:prstGeom>
          <a:noFill/>
        </p:spPr>
        <p:txBody>
          <a:bodyPr wrap="square" rtlCol="0">
            <a:spAutoFit/>
          </a:bodyPr>
          <a:p>
            <a:pPr algn="l">
              <a:lnSpc>
                <a:spcPct val="150000"/>
              </a:lnSpc>
            </a:pPr>
            <a:r>
              <a:rPr lang="zh-CN" altLang="en-US" sz="2400" b="1">
                <a:latin typeface="黑体" panose="02010609060101010101" charset="-122"/>
                <a:ea typeface="黑体" panose="02010609060101010101" charset="-122"/>
                <a:cs typeface="黑体" panose="02010609060101010101" charset="-122"/>
              </a:rPr>
              <a:t>【知识储备】</a:t>
            </a:r>
            <a:endParaRPr lang="zh-CN" altLang="en-US" sz="2400" b="1">
              <a:latin typeface="黑体" panose="02010609060101010101" charset="-122"/>
              <a:ea typeface="黑体" panose="02010609060101010101" charset="-122"/>
              <a:cs typeface="黑体" panose="02010609060101010101" charset="-122"/>
            </a:endParaRPr>
          </a:p>
          <a:p>
            <a:pPr algn="l">
              <a:lnSpc>
                <a:spcPct val="150000"/>
              </a:lnSpc>
            </a:pPr>
            <a:r>
              <a:rPr lang="en-US" altLang="zh-CN" sz="2400" b="1">
                <a:latin typeface="黑体" panose="02010609060101010101" charset="-122"/>
                <a:ea typeface="黑体" panose="02010609060101010101" charset="-122"/>
                <a:cs typeface="黑体" panose="02010609060101010101" charset="-122"/>
              </a:rPr>
              <a:t>be going to</a:t>
            </a:r>
            <a:r>
              <a:rPr lang="zh-CN" altLang="en-US" sz="2400" b="1">
                <a:latin typeface="黑体" panose="02010609060101010101" charset="-122"/>
                <a:ea typeface="黑体" panose="02010609060101010101" charset="-122"/>
                <a:cs typeface="黑体" panose="02010609060101010101" charset="-122"/>
              </a:rPr>
              <a:t>将来时</a:t>
            </a:r>
            <a:endParaRPr lang="zh-CN" altLang="en-US" sz="2400" b="1">
              <a:latin typeface="黑体" panose="02010609060101010101" charset="-122"/>
              <a:ea typeface="黑体" panose="02010609060101010101" charset="-122"/>
              <a:cs typeface="黑体" panose="02010609060101010101" charset="-122"/>
            </a:endParaRPr>
          </a:p>
          <a:p>
            <a:pPr algn="l">
              <a:lnSpc>
                <a:spcPct val="150000"/>
              </a:lnSpc>
            </a:pPr>
            <a:r>
              <a:rPr lang="zh-CN" altLang="en-US" sz="2400" b="1">
                <a:latin typeface="黑体" panose="02010609060101010101" charset="-122"/>
                <a:ea typeface="黑体" panose="02010609060101010101" charset="-122"/>
                <a:cs typeface="黑体" panose="02010609060101010101" charset="-122"/>
              </a:rPr>
              <a:t>【经验储备】</a:t>
            </a:r>
            <a:endParaRPr lang="zh-CN" altLang="en-US" sz="2400" b="1">
              <a:latin typeface="黑体" panose="02010609060101010101" charset="-122"/>
              <a:ea typeface="黑体" panose="02010609060101010101" charset="-122"/>
              <a:cs typeface="黑体" panose="02010609060101010101" charset="-122"/>
            </a:endParaRPr>
          </a:p>
          <a:p>
            <a:pPr algn="l">
              <a:lnSpc>
                <a:spcPct val="150000"/>
              </a:lnSpc>
            </a:pPr>
            <a:r>
              <a:rPr lang="zh-CN" altLang="en-US" sz="2400" b="1">
                <a:latin typeface="黑体" panose="02010609060101010101" charset="-122"/>
                <a:ea typeface="黑体" panose="02010609060101010101" charset="-122"/>
                <a:cs typeface="黑体" panose="02010609060101010101" charset="-122"/>
                <a:sym typeface="+mn-ea"/>
              </a:rPr>
              <a:t>新年愿望、学习计划、职业规划</a:t>
            </a:r>
            <a:endParaRPr lang="zh-CN" altLang="en-US" sz="2400" b="1">
              <a:latin typeface="黑体" panose="02010609060101010101" charset="-122"/>
              <a:ea typeface="黑体" panose="02010609060101010101" charset="-122"/>
              <a:cs typeface="黑体" panose="02010609060101010101" charset="-122"/>
              <a:sym typeface="+mn-ea"/>
            </a:endParaRPr>
          </a:p>
        </p:txBody>
      </p:sp>
      <p:sp>
        <p:nvSpPr>
          <p:cNvPr id="13" name="文本框 12"/>
          <p:cNvSpPr txBox="1"/>
          <p:nvPr/>
        </p:nvSpPr>
        <p:spPr>
          <a:xfrm>
            <a:off x="752512" y="3705809"/>
            <a:ext cx="2754120" cy="2306955"/>
          </a:xfrm>
          <a:prstGeom prst="rect">
            <a:avLst/>
          </a:prstGeom>
          <a:noFill/>
        </p:spPr>
        <p:txBody>
          <a:bodyPr wrap="square" rtlCol="0">
            <a:spAutoFit/>
          </a:bodyPr>
          <a:p>
            <a:pPr algn="l">
              <a:lnSpc>
                <a:spcPct val="150000"/>
              </a:lnSpc>
              <a:buClrTx/>
              <a:buSzTx/>
              <a:buNone/>
            </a:pPr>
            <a:r>
              <a:rPr lang="en-US" altLang="zh-CN" sz="2400" b="1">
                <a:latin typeface="黑体" panose="02010609060101010101" charset="-122"/>
                <a:ea typeface="黑体" panose="02010609060101010101" charset="-122"/>
                <a:cs typeface="黑体" panose="02010609060101010101" charset="-122"/>
                <a:sym typeface="+mn-ea"/>
              </a:rPr>
              <a:t>【八年级阶段】</a:t>
            </a:r>
            <a:endParaRPr lang="en-US" altLang="zh-CN" sz="2400" b="1">
              <a:latin typeface="黑体" panose="02010609060101010101" charset="-122"/>
              <a:ea typeface="黑体" panose="02010609060101010101" charset="-122"/>
              <a:cs typeface="黑体" panose="02010609060101010101" charset="-122"/>
              <a:sym typeface="+mn-ea"/>
            </a:endParaRPr>
          </a:p>
          <a:p>
            <a:pPr algn="l">
              <a:lnSpc>
                <a:spcPct val="150000"/>
              </a:lnSpc>
              <a:buClrTx/>
              <a:buSzTx/>
              <a:buNone/>
            </a:pPr>
            <a:r>
              <a:rPr lang="en-US" altLang="zh-CN" sz="2400" b="1">
                <a:latin typeface="黑体" panose="02010609060101010101" charset="-122"/>
                <a:ea typeface="黑体" panose="02010609060101010101" charset="-122"/>
                <a:cs typeface="黑体" panose="02010609060101010101" charset="-122"/>
                <a:sym typeface="+mn-ea"/>
              </a:rPr>
              <a:t>心理与行为发展叛逆期，</a:t>
            </a:r>
            <a:r>
              <a:rPr lang="en-US" altLang="zh-CN" sz="2400" b="1">
                <a:latin typeface="黑体" panose="02010609060101010101" charset="-122"/>
                <a:ea typeface="黑体" panose="02010609060101010101" charset="-122"/>
                <a:cs typeface="黑体" panose="02010609060101010101" charset="-122"/>
              </a:rPr>
              <a:t>掌握一定的学习方法及策略</a:t>
            </a:r>
            <a:endParaRPr lang="en-US" altLang="zh-CN" sz="24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400"/>
                                        <p:tgtEl>
                                          <p:spTgt spid="63"/>
                                        </p:tgtEl>
                                        <p:attrNameLst>
                                          <p:attrName>ppt_y</p:attrName>
                                        </p:attrNameLst>
                                      </p:cBhvr>
                                      <p:tavLst>
                                        <p:tav tm="0">
                                          <p:val>
                                            <p:strVal val="#ppt_y-#ppt_h*1.125000"/>
                                          </p:val>
                                        </p:tav>
                                        <p:tav tm="100000">
                                          <p:val>
                                            <p:strVal val="#ppt_y"/>
                                          </p:val>
                                        </p:tav>
                                      </p:tavLst>
                                    </p:anim>
                                    <p:animEffect>
                                      <p:cBhvr>
                                        <p:cTn id="8" dur="400"/>
                                        <p:tgtEl>
                                          <p:spTgt spid="63"/>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400"/>
                                        <p:tgtEl>
                                          <p:spTgt spid="65"/>
                                        </p:tgtEl>
                                        <p:attrNameLst>
                                          <p:attrName>ppt_y</p:attrName>
                                        </p:attrNameLst>
                                      </p:cBhvr>
                                      <p:tavLst>
                                        <p:tav tm="0">
                                          <p:val>
                                            <p:strVal val="#ppt_y-#ppt_h*1.125000"/>
                                          </p:val>
                                        </p:tav>
                                        <p:tav tm="100000">
                                          <p:val>
                                            <p:strVal val="#ppt_y"/>
                                          </p:val>
                                        </p:tav>
                                      </p:tavLst>
                                    </p:anim>
                                    <p:animEffect>
                                      <p:cBhvr>
                                        <p:cTn id="13" dur="400"/>
                                        <p:tgtEl>
                                          <p:spTgt spid="65"/>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 calcmode="lin" valueType="num">
                                      <p:cBhvr>
                                        <p:cTn id="17" dur="400"/>
                                        <p:tgtEl>
                                          <p:spTgt spid="69"/>
                                        </p:tgtEl>
                                        <p:attrNameLst>
                                          <p:attrName>ppt_y</p:attrName>
                                        </p:attrNameLst>
                                      </p:cBhvr>
                                      <p:tavLst>
                                        <p:tav tm="0">
                                          <p:val>
                                            <p:strVal val="#ppt_y-#ppt_h*1.125000"/>
                                          </p:val>
                                        </p:tav>
                                        <p:tav tm="100000">
                                          <p:val>
                                            <p:strVal val="#ppt_y"/>
                                          </p:val>
                                        </p:tav>
                                      </p:tavLst>
                                    </p:anim>
                                    <p:animEffect>
                                      <p:cBhvr>
                                        <p:cTn id="18" dur="400"/>
                                        <p:tgtEl>
                                          <p:spTgt spid="69"/>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animEffect>
                                      <p:cBhvr>
                                        <p:cTn id="21" dur="7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ldLvl="0" autoUpdateAnimBg="0"/>
      <p:bldP spid="65" grpId="0" bldLvl="0" autoUpdateAnimBg="0"/>
      <p:bldP spid="69" grpId="0" bldLvl="0" autoUpdateAnimBg="0"/>
      <p:bldP spid="71"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17" name="object 16"/>
          <p:cNvSpPr/>
          <p:nvPr/>
        </p:nvSpPr>
        <p:spPr>
          <a:xfrm>
            <a:off x="8188" y="824077"/>
            <a:ext cx="12176410" cy="154276"/>
          </a:xfrm>
          <a:custGeom>
            <a:avLst/>
            <a:gdLst/>
            <a:ahLst/>
            <a:cxnLst/>
            <a:rect l="l" t="t" r="r" b="b"/>
            <a:pathLst>
              <a:path w="12178665" h="154305">
                <a:moveTo>
                  <a:pt x="12178030" y="154305"/>
                </a:moveTo>
                <a:lnTo>
                  <a:pt x="0" y="82550"/>
                </a:lnTo>
                <a:lnTo>
                  <a:pt x="482" y="0"/>
                </a:lnTo>
                <a:lnTo>
                  <a:pt x="12178512" y="71755"/>
                </a:lnTo>
                <a:lnTo>
                  <a:pt x="12178030" y="154305"/>
                </a:lnTo>
                <a:close/>
              </a:path>
            </a:pathLst>
          </a:custGeom>
          <a:solidFill>
            <a:srgbClr val="2C6FAD"/>
          </a:solidFill>
        </p:spPr>
        <p:txBody>
          <a:bodyPr wrap="square" lIns="0" tIns="0" rIns="0" bIns="0" rtlCol="0"/>
          <a:p/>
        </p:txBody>
      </p:sp>
      <p:sp>
        <p:nvSpPr>
          <p:cNvPr id="3" name="object 7"/>
          <p:cNvSpPr/>
          <p:nvPr/>
        </p:nvSpPr>
        <p:spPr>
          <a:xfrm>
            <a:off x="214259" y="15237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4" name="object 8"/>
          <p:cNvSpPr/>
          <p:nvPr/>
        </p:nvSpPr>
        <p:spPr>
          <a:xfrm>
            <a:off x="214259" y="34131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5" name="object 9"/>
          <p:cNvSpPr/>
          <p:nvPr/>
        </p:nvSpPr>
        <p:spPr>
          <a:xfrm>
            <a:off x="209688" y="528729"/>
            <a:ext cx="347916" cy="134595"/>
          </a:xfrm>
          <a:custGeom>
            <a:avLst/>
            <a:gdLst/>
            <a:ahLst/>
            <a:cxnLst/>
            <a:rect l="l" t="t" r="r" b="b"/>
            <a:pathLst>
              <a:path w="347980" h="134620">
                <a:moveTo>
                  <a:pt x="347472" y="134112"/>
                </a:moveTo>
                <a:lnTo>
                  <a:pt x="0" y="134112"/>
                </a:lnTo>
                <a:lnTo>
                  <a:pt x="0" y="0"/>
                </a:lnTo>
                <a:lnTo>
                  <a:pt x="347472" y="0"/>
                </a:lnTo>
                <a:lnTo>
                  <a:pt x="347472" y="134112"/>
                </a:lnTo>
                <a:close/>
              </a:path>
            </a:pathLst>
          </a:custGeom>
          <a:solidFill>
            <a:srgbClr val="2C6FAD"/>
          </a:solidFill>
        </p:spPr>
        <p:txBody>
          <a:bodyPr wrap="square" lIns="0" tIns="0" rIns="0" bIns="0" rtlCol="0"/>
          <a:p/>
        </p:txBody>
      </p:sp>
      <p:sp>
        <p:nvSpPr>
          <p:cNvPr id="6" name="object 15"/>
          <p:cNvSpPr txBox="1"/>
          <p:nvPr/>
        </p:nvSpPr>
        <p:spPr>
          <a:xfrm>
            <a:off x="646487" y="187290"/>
            <a:ext cx="3361068" cy="442595"/>
          </a:xfrm>
          <a:prstGeom prst="rect">
            <a:avLst/>
          </a:prstGeom>
        </p:spPr>
        <p:txBody>
          <a:bodyPr vert="horz" wrap="square" lIns="0" tIns="12697" rIns="0" bIns="0" rtlCol="0">
            <a:spAutoFit/>
          </a:bodyPr>
          <a:p>
            <a:pPr marL="12700">
              <a:lnSpc>
                <a:spcPct val="100000"/>
              </a:lnSpc>
              <a:spcBef>
                <a:spcPts val="100"/>
              </a:spcBef>
            </a:pPr>
            <a:r>
              <a:rPr lang="en-US" sz="2800" b="1" dirty="0">
                <a:solidFill>
                  <a:srgbClr val="2C6FAD"/>
                </a:solidFill>
                <a:latin typeface="Times New Roman" panose="02020603050405020304" pitchFamily="18" charset="0"/>
                <a:cs typeface="Times New Roman" panose="02020603050405020304" pitchFamily="18" charset="0"/>
              </a:rPr>
              <a:t>Teaching Objectives</a:t>
            </a:r>
            <a:endParaRPr lang="en-US" sz="2800" b="1" dirty="0">
              <a:solidFill>
                <a:srgbClr val="2C6FAD"/>
              </a:solidFill>
              <a:latin typeface="Times New Roman" panose="02020603050405020304" pitchFamily="18" charset="0"/>
              <a:cs typeface="Times New Roman" panose="02020603050405020304" pitchFamily="18" charset="0"/>
            </a:endParaRPr>
          </a:p>
        </p:txBody>
      </p:sp>
      <p:graphicFrame>
        <p:nvGraphicFramePr>
          <p:cNvPr id="2" name="表格 1"/>
          <p:cNvGraphicFramePr/>
          <p:nvPr>
            <p:custDataLst>
              <p:tags r:id="rId1"/>
            </p:custDataLst>
          </p:nvPr>
        </p:nvGraphicFramePr>
        <p:xfrm>
          <a:off x="408406" y="1053270"/>
          <a:ext cx="11258550" cy="5440680"/>
        </p:xfrm>
        <a:graphic>
          <a:graphicData uri="http://schemas.openxmlformats.org/drawingml/2006/table">
            <a:tbl>
              <a:tblPr firstRow="1" bandRow="1">
                <a:tableStyleId>{5940675A-B579-460E-94D1-54222C63F5DA}</a:tableStyleId>
              </a:tblPr>
              <a:tblGrid>
                <a:gridCol w="3502025"/>
                <a:gridCol w="1756410"/>
                <a:gridCol w="2212340"/>
                <a:gridCol w="1247140"/>
                <a:gridCol w="1279525"/>
                <a:gridCol w="1261110"/>
              </a:tblGrid>
              <a:tr h="434975">
                <a:tc rowSpan="2">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目标内容</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cap="flat">
                      <a:noFill/>
                    </a:lnB>
                    <a:lnTlToBr>
                      <a:noFill/>
                    </a:lnTlToBr>
                    <a:lnBlToTr>
                      <a:noFill/>
                    </a:lnBlToTr>
                    <a:solidFill>
                      <a:schemeClr val="bg1">
                        <a:lumMod val="75000"/>
                      </a:schemeClr>
                    </a:solidFill>
                  </a:tcPr>
                </a:tc>
                <a:tc rowSpan="2">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素养提升</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cap="flat">
                      <a:noFill/>
                    </a:lnB>
                    <a:lnTlToBr>
                      <a:noFill/>
                    </a:lnTlToBr>
                    <a:lnBlToTr>
                      <a:noFill/>
                    </a:lnBlToTr>
                    <a:solidFill>
                      <a:schemeClr val="bg1">
                        <a:lumMod val="75000"/>
                      </a:schemeClr>
                    </a:solidFill>
                  </a:tcPr>
                </a:tc>
                <a:tc rowSpan="2">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素养内涵</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cap="flat">
                      <a:noFill/>
                    </a:lnB>
                    <a:lnTlToBr>
                      <a:noFill/>
                    </a:lnTlToBr>
                    <a:lnBlToTr>
                      <a:noFill/>
                    </a:lnBlToTr>
                    <a:solidFill>
                      <a:schemeClr val="bg1">
                        <a:lumMod val="75000"/>
                      </a:schemeClr>
                    </a:solidFill>
                  </a:tcPr>
                </a:tc>
                <a:tc gridSpan="3">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活动性质</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lumMod val="75000"/>
                      </a:schemeClr>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44831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cap="flat">
                      <a:noFill/>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cap="flat">
                      <a:noFill/>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cap="flat">
                      <a:noFill/>
                    </a:lnB>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学习理解</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lumMod val="75000"/>
                      </a:schemeClr>
                    </a:solid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应用实践</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lumMod val="75000"/>
                      </a:schemeClr>
                    </a:solid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迁移创新</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bg1">
                        <a:lumMod val="75000"/>
                      </a:schemeClr>
                    </a:solidFill>
                  </a:tcPr>
                </a:tc>
              </a:tr>
              <a:tr h="524510">
                <a:tc rowSpan="3">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100%的学生能通过阅读文本，获取并梳理关于resolution的含义</a:t>
                      </a:r>
                      <a:r>
                        <a:rPr lang="zh-CN" altLang="en-US" sz="1800" b="1">
                          <a:latin typeface="宋体" panose="02010600030101010101" pitchFamily="2" charset="-122"/>
                          <a:ea typeface="宋体" panose="02010600030101010101" pitchFamily="2" charset="-122"/>
                          <a:cs typeface="宋体" panose="02010600030101010101" pitchFamily="2" charset="-122"/>
                        </a:rPr>
                        <a:t>和</a:t>
                      </a:r>
                      <a:r>
                        <a:rPr lang="en-US" sz="1800" b="1">
                          <a:latin typeface="宋体" panose="02010600030101010101" pitchFamily="2" charset="-122"/>
                          <a:ea typeface="宋体" panose="02010600030101010101" pitchFamily="2" charset="-122"/>
                          <a:cs typeface="宋体" panose="02010600030101010101" pitchFamily="2" charset="-122"/>
                        </a:rPr>
                        <a:t>种类及实现的方法。</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cap="flat">
                      <a:noFill/>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rowSpan="3">
                  <a:txBody>
                    <a:bodyPr/>
                    <a:p>
                      <a:pPr indent="0" algn="ctr">
                        <a:buNone/>
                      </a:pPr>
                      <a:r>
                        <a:rPr lang="en-US" sz="1800" b="1">
                          <a:solidFill>
                            <a:srgbClr val="000000"/>
                          </a:solidFill>
                          <a:latin typeface="Times New Roman" panose="02020603050405020304" pitchFamily="18" charset="0"/>
                          <a:cs typeface="Times New Roman" panose="02020603050405020304" pitchFamily="18" charset="0"/>
                        </a:rPr>
                        <a:t>语言能力</a:t>
                      </a:r>
                      <a:endParaRPr lang="en-US" sz="1800" b="1">
                        <a:solidFill>
                          <a:srgbClr val="000000"/>
                        </a:solidFill>
                        <a:latin typeface="Times New Roman" panose="02020603050405020304" pitchFamily="18" charset="0"/>
                        <a:cs typeface="Times New Roman" panose="02020603050405020304" pitchFamily="18" charset="0"/>
                      </a:endParaRPr>
                    </a:p>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学习能力</a:t>
                      </a:r>
                      <a:endParaRPr lang="en-US" altLang="en-US" sz="1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cap="flat">
                      <a:noFill/>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感知与注意</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cap="flat">
                      <a:noFill/>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latin typeface="黑体" panose="02010609060101010101" charset="-122"/>
                          <a:ea typeface="黑体" panose="02010609060101010101" charset="-122"/>
                          <a:cs typeface="黑体" panose="02010609060101010101" charset="-122"/>
                        </a:rPr>
                        <a:t>√</a:t>
                      </a:r>
                      <a:endParaRPr lang="en-US" altLang="en-US" sz="1800" b="1">
                        <a:latin typeface="黑体" panose="02010609060101010101" charset="-122"/>
                        <a:ea typeface="黑体" panose="02010609060101010101" charset="-122"/>
                        <a:cs typeface="黑体" panose="02010609060101010101"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u="sng">
                          <a:solidFill>
                            <a:srgbClr val="000000"/>
                          </a:solidFill>
                          <a:latin typeface="Times New Roman" panose="02020603050405020304" pitchFamily="18" charset="0"/>
                          <a:cs typeface="Times New Roman" panose="02020603050405020304" pitchFamily="18" charset="0"/>
                        </a:rPr>
                        <a:t> </a:t>
                      </a:r>
                      <a:endParaRPr lang="en-US" altLang="en-US" sz="1800" b="1"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buNone/>
                      </a:pPr>
                      <a:r>
                        <a:rPr lang="en-US" sz="1800" b="1" u="sng">
                          <a:solidFill>
                            <a:srgbClr val="000000"/>
                          </a:solidFill>
                          <a:latin typeface="Times New Roman" panose="02020603050405020304" pitchFamily="18" charset="0"/>
                          <a:cs typeface="Times New Roman" panose="02020603050405020304" pitchFamily="18" charset="0"/>
                        </a:rPr>
                        <a:t> </a:t>
                      </a:r>
                      <a:endParaRPr lang="en-US" altLang="en-US" sz="1800" b="1"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r>
              <a:tr h="49149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获取与梳理</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latin typeface="黑体" panose="02010609060101010101" charset="-122"/>
                          <a:ea typeface="黑体" panose="02010609060101010101" charset="-122"/>
                          <a:cs typeface="黑体" panose="02010609060101010101" charset="-122"/>
                        </a:rPr>
                        <a:t>√</a:t>
                      </a:r>
                      <a:endParaRPr lang="en-US" altLang="en-US" sz="1800" b="1">
                        <a:latin typeface="黑体" panose="02010609060101010101" charset="-122"/>
                        <a:ea typeface="黑体" panose="02010609060101010101" charset="-122"/>
                        <a:cs typeface="黑体" panose="02010609060101010101"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u="sng">
                          <a:solidFill>
                            <a:srgbClr val="000000"/>
                          </a:solidFill>
                          <a:latin typeface="Times New Roman" panose="02020603050405020304" pitchFamily="18" charset="0"/>
                          <a:cs typeface="Times New Roman" panose="02020603050405020304" pitchFamily="18" charset="0"/>
                        </a:rPr>
                        <a:t> </a:t>
                      </a:r>
                      <a:endParaRPr lang="en-US" altLang="en-US" sz="1800" b="1"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buNone/>
                      </a:pPr>
                      <a:r>
                        <a:rPr lang="en-US" sz="1800" b="1" u="sng">
                          <a:solidFill>
                            <a:srgbClr val="000000"/>
                          </a:solidFill>
                          <a:latin typeface="Times New Roman" panose="02020603050405020304" pitchFamily="18" charset="0"/>
                          <a:cs typeface="Times New Roman" panose="02020603050405020304" pitchFamily="18" charset="0"/>
                        </a:rPr>
                        <a:t> </a:t>
                      </a:r>
                      <a:endParaRPr lang="en-US" altLang="en-US" sz="1800" b="1"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r>
              <a:tr h="52197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概括与整合</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latin typeface="黑体" panose="02010609060101010101" charset="-122"/>
                          <a:ea typeface="黑体" panose="02010609060101010101" charset="-122"/>
                          <a:cs typeface="黑体" panose="02010609060101010101" charset="-122"/>
                        </a:rPr>
                        <a:t>√</a:t>
                      </a:r>
                      <a:endParaRPr lang="en-US" altLang="en-US" sz="1800" b="1">
                        <a:latin typeface="黑体" panose="02010609060101010101" charset="-122"/>
                        <a:ea typeface="黑体" panose="02010609060101010101" charset="-122"/>
                        <a:cs typeface="黑体" panose="02010609060101010101"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u="sng">
                          <a:solidFill>
                            <a:srgbClr val="000000"/>
                          </a:solidFill>
                          <a:latin typeface="Times New Roman" panose="02020603050405020304" pitchFamily="18" charset="0"/>
                          <a:cs typeface="Times New Roman" panose="02020603050405020304" pitchFamily="18" charset="0"/>
                        </a:rPr>
                        <a:t> </a:t>
                      </a:r>
                      <a:endParaRPr lang="en-US" altLang="en-US" sz="1800" b="1"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buNone/>
                      </a:pPr>
                      <a:r>
                        <a:rPr lang="en-US" sz="1800" b="1" u="sng">
                          <a:solidFill>
                            <a:srgbClr val="000000"/>
                          </a:solidFill>
                          <a:latin typeface="Times New Roman" panose="02020603050405020304" pitchFamily="18" charset="0"/>
                          <a:cs typeface="Times New Roman" panose="02020603050405020304" pitchFamily="18" charset="0"/>
                        </a:rPr>
                        <a:t> </a:t>
                      </a:r>
                      <a:endParaRPr lang="en-US" altLang="en-US" sz="1800" b="1"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r>
              <a:tr h="518160">
                <a:tc rowSpan="3">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70%的学生能通过识别关键信息，推理与判断句子与篇章的逻辑关系；描述自己的resolution以及实现的方法。</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rowSpan="3">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语言能力</a:t>
                      </a:r>
                      <a:endParaRPr 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1800" b="1">
                          <a:solidFill>
                            <a:srgbClr val="000000"/>
                          </a:solidFill>
                          <a:latin typeface="Times New Roman" panose="02020603050405020304" pitchFamily="18" charset="0"/>
                          <a:cs typeface="Times New Roman" panose="02020603050405020304" pitchFamily="18" charset="0"/>
                        </a:rPr>
                        <a:t>学习能力</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描述与阐释</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endParaRPr lang="en-US" altLang="en-US" sz="1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latin typeface="黑体" panose="02010609060101010101" charset="-122"/>
                          <a:ea typeface="黑体" panose="02010609060101010101" charset="-122"/>
                          <a:cs typeface="黑体" panose="02010609060101010101" charset="-122"/>
                        </a:rPr>
                        <a:t>√</a:t>
                      </a:r>
                      <a:endParaRPr lang="en-US" altLang="en-US" sz="1800" b="1">
                        <a:latin typeface="黑体" panose="02010609060101010101" charset="-122"/>
                        <a:ea typeface="黑体" panose="02010609060101010101" charset="-122"/>
                        <a:cs typeface="黑体" panose="02010609060101010101"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buNone/>
                      </a:pPr>
                      <a:r>
                        <a:rPr lang="en-US" sz="1800" b="1">
                          <a:solidFill>
                            <a:srgbClr val="000000"/>
                          </a:solidFill>
                          <a:latin typeface="Times New Roman" panose="02020603050405020304" pitchFamily="18" charset="0"/>
                          <a:cs typeface="Times New Roman" panose="02020603050405020304" pitchFamily="18" charset="0"/>
                        </a:rPr>
                        <a:t> </a:t>
                      </a:r>
                      <a:endParaRPr lang="en-US" altLang="en-US" sz="1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r>
              <a:tr h="53784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推理与判断</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solidFill>
                            <a:srgbClr val="000000"/>
                          </a:solidFill>
                          <a:latin typeface="Times New Roman" panose="02020603050405020304" pitchFamily="18" charset="0"/>
                          <a:cs typeface="Times New Roman" panose="02020603050405020304" pitchFamily="18" charset="0"/>
                        </a:rPr>
                        <a:t> </a:t>
                      </a:r>
                      <a:endParaRPr lang="en-US" altLang="en-US" sz="1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latin typeface="黑体" panose="02010609060101010101" charset="-122"/>
                          <a:ea typeface="黑体" panose="02010609060101010101" charset="-122"/>
                          <a:cs typeface="黑体" panose="02010609060101010101" charset="-122"/>
                        </a:rPr>
                        <a:t>√</a:t>
                      </a:r>
                      <a:endParaRPr lang="en-US" altLang="en-US" sz="1800" b="1">
                        <a:latin typeface="黑体" panose="02010609060101010101" charset="-122"/>
                        <a:ea typeface="黑体" panose="02010609060101010101" charset="-122"/>
                        <a:cs typeface="黑体" panose="02010609060101010101"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buNone/>
                      </a:pPr>
                      <a:r>
                        <a:rPr lang="en-US" sz="1800" b="1">
                          <a:solidFill>
                            <a:srgbClr val="000000"/>
                          </a:solidFill>
                          <a:latin typeface="Times New Roman" panose="02020603050405020304" pitchFamily="18" charset="0"/>
                          <a:cs typeface="Times New Roman" panose="02020603050405020304" pitchFamily="18" charset="0"/>
                        </a:rPr>
                        <a:t> </a:t>
                      </a:r>
                      <a:endParaRPr lang="en-US" altLang="en-US" sz="1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r>
              <a:tr h="50165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内化与运用</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solidFill>
                            <a:srgbClr val="000000"/>
                          </a:solidFill>
                          <a:latin typeface="Times New Roman" panose="02020603050405020304" pitchFamily="18" charset="0"/>
                          <a:cs typeface="Times New Roman" panose="02020603050405020304" pitchFamily="18" charset="0"/>
                        </a:rPr>
                        <a:t> </a:t>
                      </a:r>
                      <a:endParaRPr lang="en-US" altLang="en-US" sz="1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latin typeface="黑体" panose="02010609060101010101" charset="-122"/>
                          <a:ea typeface="黑体" panose="02010609060101010101" charset="-122"/>
                          <a:cs typeface="黑体" panose="02010609060101010101" charset="-122"/>
                        </a:rPr>
                        <a:t>√</a:t>
                      </a:r>
                      <a:endParaRPr lang="en-US" altLang="en-US" sz="1800" b="1">
                        <a:latin typeface="黑体" panose="02010609060101010101" charset="-122"/>
                        <a:ea typeface="黑体" panose="02010609060101010101" charset="-122"/>
                        <a:cs typeface="黑体" panose="02010609060101010101"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buNone/>
                      </a:pPr>
                      <a:r>
                        <a:rPr lang="en-US" sz="1800" b="1">
                          <a:solidFill>
                            <a:srgbClr val="000000"/>
                          </a:solidFill>
                          <a:latin typeface="Times New Roman" panose="02020603050405020304" pitchFamily="18" charset="0"/>
                          <a:cs typeface="Times New Roman" panose="02020603050405020304" pitchFamily="18" charset="0"/>
                        </a:rPr>
                        <a:t> </a:t>
                      </a:r>
                      <a:endParaRPr lang="en-US" altLang="en-US" sz="1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r>
              <a:tr h="479425">
                <a:tc rowSpan="3">
                  <a:txBody>
                    <a:bodyPr/>
                    <a:p>
                      <a:pPr indent="0">
                        <a:buNone/>
                      </a:pPr>
                      <a:r>
                        <a:rPr lang="en-US" sz="1800" b="1">
                          <a:latin typeface="宋体" panose="02010600030101010101" pitchFamily="2" charset="-122"/>
                          <a:ea typeface="宋体" panose="02010600030101010101" pitchFamily="2" charset="-122"/>
                          <a:cs typeface="宋体" panose="02010600030101010101" pitchFamily="2" charset="-122"/>
                        </a:rPr>
                        <a:t>50%以上的学生能通过语言技能的检测，联系个人实际，合理制定计划，树立健康积极的生活</a:t>
                      </a:r>
                      <a:r>
                        <a:rPr lang="zh-CN" altLang="en-US" sz="1800" b="1">
                          <a:latin typeface="宋体" panose="02010600030101010101" pitchFamily="2" charset="-122"/>
                          <a:ea typeface="宋体" panose="02010600030101010101" pitchFamily="2" charset="-122"/>
                          <a:cs typeface="宋体" panose="02010600030101010101" pitchFamily="2" charset="-122"/>
                        </a:rPr>
                        <a:t>意识</a:t>
                      </a:r>
                      <a:r>
                        <a:rPr lang="en-US" sz="1800" b="1">
                          <a:latin typeface="宋体" panose="02010600030101010101" pitchFamily="2" charset="-122"/>
                          <a:ea typeface="宋体" panose="02010600030101010101" pitchFamily="2" charset="-122"/>
                          <a:cs typeface="宋体" panose="02010600030101010101" pitchFamily="2" charset="-122"/>
                        </a:rPr>
                        <a:t>。</a:t>
                      </a:r>
                      <a:endParaRPr lang="en-US" altLang="en-US" sz="1800" b="1">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rowSpan="3">
                  <a:txBody>
                    <a:bodyPr/>
                    <a:p>
                      <a:pPr indent="0" algn="ctr">
                        <a:buNone/>
                      </a:pPr>
                      <a:r>
                        <a:rPr lang="en-US" sz="1800" b="1">
                          <a:solidFill>
                            <a:srgbClr val="000000"/>
                          </a:solidFill>
                          <a:latin typeface="Times New Roman" panose="02020603050405020304" pitchFamily="18" charset="0"/>
                          <a:cs typeface="Times New Roman" panose="02020603050405020304" pitchFamily="18" charset="0"/>
                        </a:rPr>
                        <a:t>思维品质</a:t>
                      </a:r>
                      <a:endParaRPr lang="en-US" sz="1800" b="1">
                        <a:solidFill>
                          <a:srgbClr val="000000"/>
                        </a:solidFill>
                        <a:latin typeface="Times New Roman" panose="02020603050405020304" pitchFamily="18" charset="0"/>
                        <a:cs typeface="Times New Roman" panose="02020603050405020304" pitchFamily="18" charset="0"/>
                      </a:endParaRPr>
                    </a:p>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文化品格</a:t>
                      </a:r>
                      <a:endParaRPr lang="en-US" altLang="en-US" sz="1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分析与论证</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solidFill>
                            <a:srgbClr val="000000"/>
                          </a:solidFill>
                          <a:latin typeface="Times New Roman" panose="02020603050405020304" pitchFamily="18" charset="0"/>
                          <a:cs typeface="Times New Roman" panose="02020603050405020304" pitchFamily="18" charset="0"/>
                        </a:rPr>
                        <a:t> </a:t>
                      </a:r>
                      <a:endParaRPr lang="en-US" altLang="en-US" sz="1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solidFill>
                            <a:srgbClr val="000000"/>
                          </a:solidFill>
                          <a:latin typeface="Times New Roman" panose="02020603050405020304" pitchFamily="18" charset="0"/>
                          <a:cs typeface="Times New Roman" panose="02020603050405020304" pitchFamily="18" charset="0"/>
                        </a:rPr>
                        <a:t> </a:t>
                      </a:r>
                      <a:endParaRPr lang="en-US" altLang="en-US" sz="1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latin typeface="黑体" panose="02010609060101010101" charset="-122"/>
                          <a:ea typeface="黑体" panose="02010609060101010101" charset="-122"/>
                          <a:cs typeface="黑体" panose="02010609060101010101" charset="-122"/>
                        </a:rPr>
                        <a:t>√</a:t>
                      </a:r>
                      <a:endParaRPr lang="en-US" altLang="en-US" sz="1800" b="1">
                        <a:latin typeface="黑体" panose="02010609060101010101" charset="-122"/>
                        <a:ea typeface="黑体" panose="02010609060101010101" charset="-122"/>
                        <a:cs typeface="黑体" panose="02010609060101010101"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r>
              <a:tr h="49022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批判与评价</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buNone/>
                      </a:pPr>
                      <a:r>
                        <a:rPr lang="en-US" sz="1800" b="1">
                          <a:solidFill>
                            <a:srgbClr val="000000"/>
                          </a:solidFill>
                          <a:latin typeface="Times New Roman" panose="02020603050405020304" pitchFamily="18" charset="0"/>
                          <a:cs typeface="Times New Roman" panose="02020603050405020304" pitchFamily="18" charset="0"/>
                        </a:rPr>
                        <a:t> </a:t>
                      </a:r>
                      <a:endParaRPr lang="en-US" altLang="en-US" sz="1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buNone/>
                      </a:pPr>
                      <a:r>
                        <a:rPr lang="en-US" sz="1800" b="1">
                          <a:solidFill>
                            <a:srgbClr val="000000"/>
                          </a:solidFill>
                          <a:latin typeface="Times New Roman" panose="02020603050405020304" pitchFamily="18" charset="0"/>
                          <a:cs typeface="Times New Roman" panose="02020603050405020304" pitchFamily="18" charset="0"/>
                        </a:rPr>
                        <a:t> </a:t>
                      </a:r>
                      <a:endParaRPr lang="en-US" altLang="en-US" sz="1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latin typeface="黑体" panose="02010609060101010101" charset="-122"/>
                          <a:ea typeface="黑体" panose="02010609060101010101" charset="-122"/>
                          <a:cs typeface="黑体" panose="02010609060101010101" charset="-122"/>
                        </a:rPr>
                        <a:t>√</a:t>
                      </a:r>
                      <a:endParaRPr lang="en-US" altLang="en-US" sz="1800" b="1">
                        <a:latin typeface="黑体" panose="02010609060101010101" charset="-122"/>
                        <a:ea typeface="黑体" panose="02010609060101010101" charset="-122"/>
                        <a:cs typeface="黑体" panose="02010609060101010101"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r>
              <a:tr h="492125">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p>
                      <a:pPr indent="0" algn="ctr">
                        <a:buNone/>
                      </a:pPr>
                      <a:r>
                        <a:rPr lang="en-US" sz="1800" b="1">
                          <a:solidFill>
                            <a:srgbClr val="000000"/>
                          </a:solidFill>
                          <a:latin typeface="宋体" panose="02010600030101010101" pitchFamily="2" charset="-122"/>
                          <a:ea typeface="宋体" panose="02010600030101010101" pitchFamily="2" charset="-122"/>
                          <a:cs typeface="宋体" panose="02010600030101010101" pitchFamily="2" charset="-122"/>
                        </a:rPr>
                        <a:t>想象与创造</a:t>
                      </a:r>
                      <a:endParaRPr lang="en-US" altLang="en-US" sz="1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buNone/>
                      </a:pPr>
                      <a:r>
                        <a:rPr lang="en-US" sz="1800" b="1">
                          <a:solidFill>
                            <a:srgbClr val="000000"/>
                          </a:solidFill>
                          <a:latin typeface="Times New Roman" panose="02020603050405020304" pitchFamily="18" charset="0"/>
                          <a:cs typeface="Times New Roman" panose="02020603050405020304" pitchFamily="18" charset="0"/>
                        </a:rPr>
                        <a:t> </a:t>
                      </a:r>
                      <a:endParaRPr lang="en-US" altLang="en-US" sz="1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buNone/>
                      </a:pPr>
                      <a:r>
                        <a:rPr lang="en-US" sz="1800" b="1">
                          <a:solidFill>
                            <a:srgbClr val="000000"/>
                          </a:solidFill>
                          <a:latin typeface="Times New Roman" panose="02020603050405020304" pitchFamily="18" charset="0"/>
                          <a:cs typeface="Times New Roman" panose="02020603050405020304" pitchFamily="18" charset="0"/>
                        </a:rPr>
                        <a:t> </a:t>
                      </a:r>
                      <a:endParaRPr lang="en-US" altLang="en-US" sz="1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c>
                  <a:txBody>
                    <a:bodyPr/>
                    <a:p>
                      <a:pPr indent="0" algn="ctr">
                        <a:buNone/>
                      </a:pPr>
                      <a:r>
                        <a:rPr lang="en-US" sz="1800" b="1">
                          <a:latin typeface="黑体" panose="02010609060101010101" charset="-122"/>
                          <a:ea typeface="黑体" panose="02010609060101010101" charset="-122"/>
                          <a:cs typeface="黑体" panose="02010609060101010101" charset="-122"/>
                        </a:rPr>
                        <a:t>√</a:t>
                      </a:r>
                      <a:endParaRPr lang="en-US" altLang="en-US" sz="1800" b="1">
                        <a:latin typeface="黑体" panose="02010609060101010101" charset="-122"/>
                        <a:ea typeface="黑体" panose="02010609060101010101" charset="-122"/>
                        <a:cs typeface="黑体" panose="02010609060101010101" charset="-122"/>
                      </a:endParaRPr>
                    </a:p>
                  </a:txBody>
                  <a:tcPr marL="68567" marR="68567"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lumMod val="40000"/>
                        <a:lumOff val="6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17" name="object 16"/>
          <p:cNvSpPr/>
          <p:nvPr/>
        </p:nvSpPr>
        <p:spPr>
          <a:xfrm>
            <a:off x="8188" y="824077"/>
            <a:ext cx="12176410" cy="154276"/>
          </a:xfrm>
          <a:custGeom>
            <a:avLst/>
            <a:gdLst/>
            <a:ahLst/>
            <a:cxnLst/>
            <a:rect l="l" t="t" r="r" b="b"/>
            <a:pathLst>
              <a:path w="12178665" h="154305">
                <a:moveTo>
                  <a:pt x="12178030" y="154305"/>
                </a:moveTo>
                <a:lnTo>
                  <a:pt x="0" y="82550"/>
                </a:lnTo>
                <a:lnTo>
                  <a:pt x="482" y="0"/>
                </a:lnTo>
                <a:lnTo>
                  <a:pt x="12178512" y="71755"/>
                </a:lnTo>
                <a:lnTo>
                  <a:pt x="12178030" y="154305"/>
                </a:lnTo>
                <a:close/>
              </a:path>
            </a:pathLst>
          </a:custGeom>
          <a:solidFill>
            <a:srgbClr val="2C6FAD"/>
          </a:solidFill>
        </p:spPr>
        <p:txBody>
          <a:bodyPr wrap="square" lIns="0" tIns="0" rIns="0" bIns="0" rtlCol="0"/>
          <a:p/>
        </p:txBody>
      </p:sp>
      <p:sp>
        <p:nvSpPr>
          <p:cNvPr id="3" name="object 7"/>
          <p:cNvSpPr/>
          <p:nvPr/>
        </p:nvSpPr>
        <p:spPr>
          <a:xfrm>
            <a:off x="214259" y="15237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4" name="object 8"/>
          <p:cNvSpPr/>
          <p:nvPr/>
        </p:nvSpPr>
        <p:spPr>
          <a:xfrm>
            <a:off x="214259" y="34131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6" name="object 15"/>
          <p:cNvSpPr txBox="1"/>
          <p:nvPr/>
        </p:nvSpPr>
        <p:spPr>
          <a:xfrm>
            <a:off x="646487" y="187290"/>
            <a:ext cx="2849352" cy="442595"/>
          </a:xfrm>
          <a:prstGeom prst="rect">
            <a:avLst/>
          </a:prstGeom>
        </p:spPr>
        <p:txBody>
          <a:bodyPr vert="horz" wrap="square" lIns="0" tIns="12697" rIns="0" bIns="0" rtlCol="0">
            <a:spAutoFit/>
          </a:bodyPr>
          <a:p>
            <a:pPr marL="12700">
              <a:lnSpc>
                <a:spcPct val="100000"/>
              </a:lnSpc>
              <a:spcBef>
                <a:spcPts val="100"/>
              </a:spcBef>
            </a:pPr>
            <a:r>
              <a:rPr lang="en-US" sz="2800" b="1" dirty="0">
                <a:solidFill>
                  <a:srgbClr val="2C6FAD"/>
                </a:solidFill>
                <a:latin typeface="Times New Roman" panose="02020603050405020304" pitchFamily="18" charset="0"/>
                <a:cs typeface="Times New Roman" panose="02020603050405020304" pitchFamily="18" charset="0"/>
              </a:rPr>
              <a:t>Teaching Methods</a:t>
            </a:r>
            <a:endParaRPr lang="en-US" sz="2800" b="1" dirty="0">
              <a:solidFill>
                <a:srgbClr val="2C6FAD"/>
              </a:solidFill>
              <a:latin typeface="Times New Roman" panose="02020603050405020304" pitchFamily="18" charset="0"/>
              <a:cs typeface="Times New Roman" panose="02020603050405020304" pitchFamily="18" charset="0"/>
            </a:endParaRPr>
          </a:p>
        </p:txBody>
      </p:sp>
      <p:grpSp>
        <p:nvGrpSpPr>
          <p:cNvPr id="2" name="object 3"/>
          <p:cNvGrpSpPr/>
          <p:nvPr/>
        </p:nvGrpSpPr>
        <p:grpSpPr>
          <a:xfrm>
            <a:off x="371265" y="2267291"/>
            <a:ext cx="2092572" cy="2778246"/>
            <a:chOff x="6540182" y="2267711"/>
            <a:chExt cx="2092960" cy="2778760"/>
          </a:xfrm>
        </p:grpSpPr>
        <p:sp>
          <p:nvSpPr>
            <p:cNvPr id="18" name="object 4"/>
            <p:cNvSpPr/>
            <p:nvPr/>
          </p:nvSpPr>
          <p:spPr>
            <a:xfrm>
              <a:off x="7472171" y="2267711"/>
              <a:ext cx="230504" cy="502920"/>
            </a:xfrm>
            <a:custGeom>
              <a:avLst/>
              <a:gdLst/>
              <a:ahLst/>
              <a:cxnLst/>
              <a:rect l="l" t="t" r="r" b="b"/>
              <a:pathLst>
                <a:path w="230504" h="502919">
                  <a:moveTo>
                    <a:pt x="114300" y="502919"/>
                  </a:moveTo>
                  <a:lnTo>
                    <a:pt x="0" y="387095"/>
                  </a:lnTo>
                  <a:lnTo>
                    <a:pt x="56387" y="387095"/>
                  </a:lnTo>
                  <a:lnTo>
                    <a:pt x="56387" y="0"/>
                  </a:lnTo>
                  <a:lnTo>
                    <a:pt x="172211" y="0"/>
                  </a:lnTo>
                  <a:lnTo>
                    <a:pt x="172211" y="387095"/>
                  </a:lnTo>
                  <a:lnTo>
                    <a:pt x="230124" y="387095"/>
                  </a:lnTo>
                  <a:lnTo>
                    <a:pt x="114300" y="502919"/>
                  </a:lnTo>
                  <a:close/>
                </a:path>
              </a:pathLst>
            </a:custGeom>
            <a:solidFill>
              <a:srgbClr val="8FAADC"/>
            </a:solidFill>
          </p:spPr>
          <p:txBody>
            <a:bodyPr wrap="square" lIns="0" tIns="0" rIns="0" bIns="0" rtlCol="0"/>
            <a:lstStyle/>
            <a:p/>
          </p:txBody>
        </p:sp>
        <p:pic>
          <p:nvPicPr>
            <p:cNvPr id="19" name="object 5"/>
            <p:cNvPicPr/>
            <p:nvPr/>
          </p:nvPicPr>
          <p:blipFill>
            <a:blip r:embed="rId1" cstate="print"/>
            <a:stretch>
              <a:fillRect/>
            </a:stretch>
          </p:blipFill>
          <p:spPr>
            <a:xfrm>
              <a:off x="6540182" y="2800667"/>
              <a:ext cx="2092959" cy="2245360"/>
            </a:xfrm>
            <a:prstGeom prst="rect">
              <a:avLst/>
            </a:prstGeom>
          </p:spPr>
        </p:pic>
      </p:grpSp>
      <p:sp>
        <p:nvSpPr>
          <p:cNvPr id="20" name="object 6"/>
          <p:cNvSpPr txBox="1"/>
          <p:nvPr/>
        </p:nvSpPr>
        <p:spPr>
          <a:xfrm>
            <a:off x="906788" y="2925538"/>
            <a:ext cx="1266590" cy="641350"/>
          </a:xfrm>
          <a:prstGeom prst="rect">
            <a:avLst/>
          </a:prstGeom>
        </p:spPr>
        <p:txBody>
          <a:bodyPr vert="horz" wrap="square" lIns="0" tIns="13332" rIns="0" bIns="0" rtlCol="0">
            <a:spAutoFit/>
          </a:bodyPr>
          <a:lstStyle/>
          <a:p>
            <a:pPr marL="598170" marR="5080" indent="-586105">
              <a:lnSpc>
                <a:spcPct val="100000"/>
              </a:lnSpc>
              <a:spcBef>
                <a:spcPts val="105"/>
              </a:spcBef>
            </a:pPr>
            <a:r>
              <a:rPr lang="zh-CN" sz="2000" b="1" dirty="0">
                <a:latin typeface="宋体" panose="02010600030101010101" pitchFamily="2" charset="-122"/>
                <a:cs typeface="宋体" panose="02010600030101010101" pitchFamily="2" charset="-122"/>
                <a:sym typeface="+mn-ea"/>
              </a:rPr>
              <a:t>互动</a:t>
            </a:r>
            <a:r>
              <a:rPr lang="zh-CN" sz="2000" b="1" dirty="0">
                <a:latin typeface="宋体" panose="02010600030101010101" pitchFamily="2" charset="-122"/>
                <a:cs typeface="宋体" panose="02010600030101010101" pitchFamily="2" charset="-122"/>
              </a:rPr>
              <a:t>课堂</a:t>
            </a:r>
            <a:endParaRPr lang="zh-CN" sz="2000" b="1" dirty="0">
              <a:latin typeface="宋体" panose="02010600030101010101" pitchFamily="2" charset="-122"/>
              <a:cs typeface="宋体" panose="02010600030101010101" pitchFamily="2" charset="-122"/>
            </a:endParaRPr>
          </a:p>
          <a:p>
            <a:pPr marL="598170" marR="5080" indent="-586105">
              <a:lnSpc>
                <a:spcPct val="100000"/>
              </a:lnSpc>
              <a:spcBef>
                <a:spcPts val="105"/>
              </a:spcBef>
            </a:pPr>
            <a:r>
              <a:rPr lang="zh-CN" sz="2000" b="1" dirty="0">
                <a:latin typeface="宋体" panose="02010600030101010101" pitchFamily="2" charset="-122"/>
                <a:cs typeface="宋体" panose="02010600030101010101" pitchFamily="2" charset="-122"/>
              </a:rPr>
              <a:t>融入场景</a:t>
            </a:r>
            <a:endParaRPr lang="zh-CN" sz="2000" b="1" dirty="0">
              <a:latin typeface="宋体" panose="02010600030101010101" pitchFamily="2" charset="-122"/>
              <a:cs typeface="宋体" panose="02010600030101010101" pitchFamily="2" charset="-122"/>
            </a:endParaRPr>
          </a:p>
        </p:txBody>
      </p:sp>
      <p:sp>
        <p:nvSpPr>
          <p:cNvPr id="21" name="object 7"/>
          <p:cNvSpPr txBox="1"/>
          <p:nvPr/>
        </p:nvSpPr>
        <p:spPr>
          <a:xfrm>
            <a:off x="876949" y="4275298"/>
            <a:ext cx="1080570" cy="641350"/>
          </a:xfrm>
          <a:prstGeom prst="rect">
            <a:avLst/>
          </a:prstGeom>
        </p:spPr>
        <p:txBody>
          <a:bodyPr vert="horz" wrap="square" lIns="0" tIns="13332" rIns="0" bIns="0" rtlCol="0">
            <a:spAutoFit/>
          </a:bodyPr>
          <a:lstStyle/>
          <a:p>
            <a:pPr marL="598170" marR="5080" indent="-586105" algn="l">
              <a:lnSpc>
                <a:spcPct val="100000"/>
              </a:lnSpc>
              <a:spcBef>
                <a:spcPts val="105"/>
              </a:spcBef>
              <a:buClrTx/>
              <a:buSzTx/>
              <a:buNone/>
            </a:pPr>
            <a:r>
              <a:rPr lang="zh-CN" sz="2000" b="1" dirty="0">
                <a:latin typeface="宋体" panose="02010600030101010101" pitchFamily="2" charset="-122"/>
                <a:cs typeface="宋体" panose="02010600030101010101" pitchFamily="2" charset="-122"/>
              </a:rPr>
              <a:t>模拟场景</a:t>
            </a:r>
            <a:endParaRPr lang="zh-CN" sz="2000" b="1" dirty="0">
              <a:latin typeface="宋体" panose="02010600030101010101" pitchFamily="2" charset="-122"/>
              <a:cs typeface="宋体" panose="02010600030101010101" pitchFamily="2" charset="-122"/>
            </a:endParaRPr>
          </a:p>
          <a:p>
            <a:pPr marL="598170" marR="5080" indent="-586105" algn="l">
              <a:lnSpc>
                <a:spcPct val="100000"/>
              </a:lnSpc>
              <a:spcBef>
                <a:spcPts val="105"/>
              </a:spcBef>
              <a:buClrTx/>
              <a:buSzTx/>
              <a:buNone/>
            </a:pPr>
            <a:r>
              <a:rPr lang="zh-CN" sz="2000" b="1" dirty="0">
                <a:latin typeface="宋体" panose="02010600030101010101" pitchFamily="2" charset="-122"/>
                <a:cs typeface="宋体" panose="02010600030101010101" pitchFamily="2" charset="-122"/>
              </a:rPr>
              <a:t>交互学习</a:t>
            </a:r>
            <a:endParaRPr lang="zh-CN" sz="2000" b="1" dirty="0">
              <a:latin typeface="宋体" panose="02010600030101010101" pitchFamily="2" charset="-122"/>
              <a:cs typeface="宋体" panose="02010600030101010101" pitchFamily="2" charset="-122"/>
            </a:endParaRPr>
          </a:p>
        </p:txBody>
      </p:sp>
      <p:grpSp>
        <p:nvGrpSpPr>
          <p:cNvPr id="26" name="object 8"/>
          <p:cNvGrpSpPr/>
          <p:nvPr/>
        </p:nvGrpSpPr>
        <p:grpSpPr>
          <a:xfrm>
            <a:off x="371900" y="5110550"/>
            <a:ext cx="2092572" cy="1274209"/>
            <a:chOff x="6540817" y="5111496"/>
            <a:chExt cx="2092960" cy="1274445"/>
          </a:xfrm>
        </p:grpSpPr>
        <p:sp>
          <p:nvSpPr>
            <p:cNvPr id="52" name="object 9"/>
            <p:cNvSpPr/>
            <p:nvPr/>
          </p:nvSpPr>
          <p:spPr>
            <a:xfrm>
              <a:off x="7472172" y="5111496"/>
              <a:ext cx="230504" cy="443865"/>
            </a:xfrm>
            <a:custGeom>
              <a:avLst/>
              <a:gdLst/>
              <a:ahLst/>
              <a:cxnLst/>
              <a:rect l="l" t="t" r="r" b="b"/>
              <a:pathLst>
                <a:path w="230504" h="443864">
                  <a:moveTo>
                    <a:pt x="114300" y="443483"/>
                  </a:moveTo>
                  <a:lnTo>
                    <a:pt x="0" y="327659"/>
                  </a:lnTo>
                  <a:lnTo>
                    <a:pt x="56387" y="327659"/>
                  </a:lnTo>
                  <a:lnTo>
                    <a:pt x="56387" y="0"/>
                  </a:lnTo>
                  <a:lnTo>
                    <a:pt x="172211" y="0"/>
                  </a:lnTo>
                  <a:lnTo>
                    <a:pt x="172211" y="327659"/>
                  </a:lnTo>
                  <a:lnTo>
                    <a:pt x="230124" y="327659"/>
                  </a:lnTo>
                  <a:lnTo>
                    <a:pt x="114300" y="443483"/>
                  </a:lnTo>
                  <a:close/>
                </a:path>
              </a:pathLst>
            </a:custGeom>
            <a:solidFill>
              <a:srgbClr val="8FAADC"/>
            </a:solidFill>
          </p:spPr>
          <p:txBody>
            <a:bodyPr wrap="square" lIns="0" tIns="0" rIns="0" bIns="0" rtlCol="0"/>
            <a:lstStyle/>
            <a:p/>
          </p:txBody>
        </p:sp>
        <p:sp>
          <p:nvSpPr>
            <p:cNvPr id="53" name="object 10"/>
            <p:cNvSpPr/>
            <p:nvPr/>
          </p:nvSpPr>
          <p:spPr>
            <a:xfrm>
              <a:off x="6540817" y="5550217"/>
              <a:ext cx="2092960" cy="835660"/>
            </a:xfrm>
            <a:custGeom>
              <a:avLst/>
              <a:gdLst/>
              <a:ahLst/>
              <a:cxnLst/>
              <a:rect l="l" t="t" r="r" b="b"/>
              <a:pathLst>
                <a:path w="2092959" h="835660">
                  <a:moveTo>
                    <a:pt x="1959355" y="834389"/>
                  </a:moveTo>
                  <a:lnTo>
                    <a:pt x="133603" y="834389"/>
                  </a:lnTo>
                  <a:lnTo>
                    <a:pt x="111620" y="830579"/>
                  </a:lnTo>
                  <a:lnTo>
                    <a:pt x="97637" y="825500"/>
                  </a:lnTo>
                  <a:lnTo>
                    <a:pt x="84277" y="820420"/>
                  </a:lnTo>
                  <a:lnTo>
                    <a:pt x="77863" y="816610"/>
                  </a:lnTo>
                  <a:lnTo>
                    <a:pt x="71627" y="814070"/>
                  </a:lnTo>
                  <a:lnTo>
                    <a:pt x="65595" y="808989"/>
                  </a:lnTo>
                  <a:lnTo>
                    <a:pt x="59766" y="805179"/>
                  </a:lnTo>
                  <a:lnTo>
                    <a:pt x="54140" y="801370"/>
                  </a:lnTo>
                  <a:lnTo>
                    <a:pt x="29565" y="774700"/>
                  </a:lnTo>
                  <a:lnTo>
                    <a:pt x="25412" y="769620"/>
                  </a:lnTo>
                  <a:lnTo>
                    <a:pt x="6692" y="730250"/>
                  </a:lnTo>
                  <a:lnTo>
                    <a:pt x="4686" y="723900"/>
                  </a:lnTo>
                  <a:lnTo>
                    <a:pt x="0" y="685800"/>
                  </a:lnTo>
                  <a:lnTo>
                    <a:pt x="0" y="148589"/>
                  </a:lnTo>
                  <a:lnTo>
                    <a:pt x="4686" y="110489"/>
                  </a:lnTo>
                  <a:lnTo>
                    <a:pt x="6692" y="104139"/>
                  </a:lnTo>
                  <a:lnTo>
                    <a:pt x="9029" y="96520"/>
                  </a:lnTo>
                  <a:lnTo>
                    <a:pt x="29565" y="59689"/>
                  </a:lnTo>
                  <a:lnTo>
                    <a:pt x="33985" y="53339"/>
                  </a:lnTo>
                  <a:lnTo>
                    <a:pt x="65595" y="25400"/>
                  </a:lnTo>
                  <a:lnTo>
                    <a:pt x="71627" y="20320"/>
                  </a:lnTo>
                  <a:lnTo>
                    <a:pt x="77863" y="17779"/>
                  </a:lnTo>
                  <a:lnTo>
                    <a:pt x="84277" y="13970"/>
                  </a:lnTo>
                  <a:lnTo>
                    <a:pt x="97637" y="8889"/>
                  </a:lnTo>
                  <a:lnTo>
                    <a:pt x="111620" y="3810"/>
                  </a:lnTo>
                  <a:lnTo>
                    <a:pt x="133603" y="0"/>
                  </a:lnTo>
                  <a:lnTo>
                    <a:pt x="1959355" y="0"/>
                  </a:lnTo>
                  <a:lnTo>
                    <a:pt x="1981327" y="3810"/>
                  </a:lnTo>
                  <a:lnTo>
                    <a:pt x="1995322" y="8889"/>
                  </a:lnTo>
                  <a:lnTo>
                    <a:pt x="2008682" y="13970"/>
                  </a:lnTo>
                  <a:lnTo>
                    <a:pt x="2015096" y="17779"/>
                  </a:lnTo>
                  <a:lnTo>
                    <a:pt x="2021331" y="20320"/>
                  </a:lnTo>
                  <a:lnTo>
                    <a:pt x="2027364" y="25400"/>
                  </a:lnTo>
                  <a:lnTo>
                    <a:pt x="2031250" y="27939"/>
                  </a:lnTo>
                  <a:lnTo>
                    <a:pt x="136855" y="27939"/>
                  </a:lnTo>
                  <a:lnTo>
                    <a:pt x="130124" y="29210"/>
                  </a:lnTo>
                  <a:lnTo>
                    <a:pt x="130835" y="29210"/>
                  </a:lnTo>
                  <a:lnTo>
                    <a:pt x="124205" y="30479"/>
                  </a:lnTo>
                  <a:lnTo>
                    <a:pt x="124904" y="30479"/>
                  </a:lnTo>
                  <a:lnTo>
                    <a:pt x="118402" y="31750"/>
                  </a:lnTo>
                  <a:lnTo>
                    <a:pt x="119087" y="31750"/>
                  </a:lnTo>
                  <a:lnTo>
                    <a:pt x="112699" y="33020"/>
                  </a:lnTo>
                  <a:lnTo>
                    <a:pt x="113385" y="33020"/>
                  </a:lnTo>
                  <a:lnTo>
                    <a:pt x="107137" y="35560"/>
                  </a:lnTo>
                  <a:lnTo>
                    <a:pt x="107797" y="35560"/>
                  </a:lnTo>
                  <a:lnTo>
                    <a:pt x="104743" y="36829"/>
                  </a:lnTo>
                  <a:lnTo>
                    <a:pt x="102323" y="36829"/>
                  </a:lnTo>
                  <a:lnTo>
                    <a:pt x="96367" y="39370"/>
                  </a:lnTo>
                  <a:lnTo>
                    <a:pt x="97002" y="39370"/>
                  </a:lnTo>
                  <a:lnTo>
                    <a:pt x="93133" y="41910"/>
                  </a:lnTo>
                  <a:lnTo>
                    <a:pt x="91808" y="41910"/>
                  </a:lnTo>
                  <a:lnTo>
                    <a:pt x="86169" y="45720"/>
                  </a:lnTo>
                  <a:lnTo>
                    <a:pt x="86766" y="45720"/>
                  </a:lnTo>
                  <a:lnTo>
                    <a:pt x="81305" y="48260"/>
                  </a:lnTo>
                  <a:lnTo>
                    <a:pt x="81876" y="48260"/>
                  </a:lnTo>
                  <a:lnTo>
                    <a:pt x="76606" y="52070"/>
                  </a:lnTo>
                  <a:lnTo>
                    <a:pt x="77152" y="52070"/>
                  </a:lnTo>
                  <a:lnTo>
                    <a:pt x="73765" y="54610"/>
                  </a:lnTo>
                  <a:lnTo>
                    <a:pt x="72593" y="54610"/>
                  </a:lnTo>
                  <a:lnTo>
                    <a:pt x="68935" y="58420"/>
                  </a:lnTo>
                  <a:lnTo>
                    <a:pt x="68211" y="58420"/>
                  </a:lnTo>
                  <a:lnTo>
                    <a:pt x="63550" y="63500"/>
                  </a:lnTo>
                  <a:lnTo>
                    <a:pt x="64020" y="63500"/>
                  </a:lnTo>
                  <a:lnTo>
                    <a:pt x="59575" y="67310"/>
                  </a:lnTo>
                  <a:lnTo>
                    <a:pt x="60032" y="67310"/>
                  </a:lnTo>
                  <a:lnTo>
                    <a:pt x="56861" y="71120"/>
                  </a:lnTo>
                  <a:lnTo>
                    <a:pt x="56235" y="71120"/>
                  </a:lnTo>
                  <a:lnTo>
                    <a:pt x="52247" y="76200"/>
                  </a:lnTo>
                  <a:lnTo>
                    <a:pt x="52654" y="76200"/>
                  </a:lnTo>
                  <a:lnTo>
                    <a:pt x="48907" y="81279"/>
                  </a:lnTo>
                  <a:lnTo>
                    <a:pt x="49288" y="81279"/>
                  </a:lnTo>
                  <a:lnTo>
                    <a:pt x="46659" y="85089"/>
                  </a:lnTo>
                  <a:lnTo>
                    <a:pt x="46151" y="85089"/>
                  </a:lnTo>
                  <a:lnTo>
                    <a:pt x="43560" y="90170"/>
                  </a:lnTo>
                  <a:lnTo>
                    <a:pt x="43243" y="90170"/>
                  </a:lnTo>
                  <a:lnTo>
                    <a:pt x="40866" y="95250"/>
                  </a:lnTo>
                  <a:lnTo>
                    <a:pt x="40576" y="95250"/>
                  </a:lnTo>
                  <a:lnTo>
                    <a:pt x="37871" y="101600"/>
                  </a:lnTo>
                  <a:lnTo>
                    <a:pt x="38150" y="101600"/>
                  </a:lnTo>
                  <a:lnTo>
                    <a:pt x="35737" y="106679"/>
                  </a:lnTo>
                  <a:lnTo>
                    <a:pt x="35979" y="106679"/>
                  </a:lnTo>
                  <a:lnTo>
                    <a:pt x="34292" y="111760"/>
                  </a:lnTo>
                  <a:lnTo>
                    <a:pt x="34074" y="111760"/>
                  </a:lnTo>
                  <a:lnTo>
                    <a:pt x="32270" y="118110"/>
                  </a:lnTo>
                  <a:lnTo>
                    <a:pt x="32448" y="118110"/>
                  </a:lnTo>
                  <a:lnTo>
                    <a:pt x="31239" y="123189"/>
                  </a:lnTo>
                  <a:lnTo>
                    <a:pt x="31089" y="123189"/>
                  </a:lnTo>
                  <a:lnTo>
                    <a:pt x="30094" y="129539"/>
                  </a:lnTo>
                  <a:lnTo>
                    <a:pt x="29159" y="135889"/>
                  </a:lnTo>
                  <a:lnTo>
                    <a:pt x="28816" y="140970"/>
                  </a:lnTo>
                  <a:lnTo>
                    <a:pt x="28740" y="142239"/>
                  </a:lnTo>
                  <a:lnTo>
                    <a:pt x="28575" y="148589"/>
                  </a:lnTo>
                  <a:lnTo>
                    <a:pt x="28575" y="685800"/>
                  </a:lnTo>
                  <a:lnTo>
                    <a:pt x="28712" y="692150"/>
                  </a:lnTo>
                  <a:lnTo>
                    <a:pt x="29222" y="698500"/>
                  </a:lnTo>
                  <a:lnTo>
                    <a:pt x="30010" y="704850"/>
                  </a:lnTo>
                  <a:lnTo>
                    <a:pt x="31089" y="711200"/>
                  </a:lnTo>
                  <a:lnTo>
                    <a:pt x="31239" y="711200"/>
                  </a:lnTo>
                  <a:lnTo>
                    <a:pt x="32448" y="716279"/>
                  </a:lnTo>
                  <a:lnTo>
                    <a:pt x="32270" y="716279"/>
                  </a:lnTo>
                  <a:lnTo>
                    <a:pt x="34074" y="722629"/>
                  </a:lnTo>
                  <a:lnTo>
                    <a:pt x="34292" y="722629"/>
                  </a:lnTo>
                  <a:lnTo>
                    <a:pt x="35979" y="727710"/>
                  </a:lnTo>
                  <a:lnTo>
                    <a:pt x="35737" y="727710"/>
                  </a:lnTo>
                  <a:lnTo>
                    <a:pt x="38150" y="732789"/>
                  </a:lnTo>
                  <a:lnTo>
                    <a:pt x="37871" y="732789"/>
                  </a:lnTo>
                  <a:lnTo>
                    <a:pt x="40576" y="739139"/>
                  </a:lnTo>
                  <a:lnTo>
                    <a:pt x="40866" y="739139"/>
                  </a:lnTo>
                  <a:lnTo>
                    <a:pt x="43243" y="744220"/>
                  </a:lnTo>
                  <a:lnTo>
                    <a:pt x="43561" y="744220"/>
                  </a:lnTo>
                  <a:lnTo>
                    <a:pt x="46151" y="749300"/>
                  </a:lnTo>
                  <a:lnTo>
                    <a:pt x="46659" y="749300"/>
                  </a:lnTo>
                  <a:lnTo>
                    <a:pt x="49288" y="753110"/>
                  </a:lnTo>
                  <a:lnTo>
                    <a:pt x="48907" y="753110"/>
                  </a:lnTo>
                  <a:lnTo>
                    <a:pt x="52654" y="758189"/>
                  </a:lnTo>
                  <a:lnTo>
                    <a:pt x="52247" y="758189"/>
                  </a:lnTo>
                  <a:lnTo>
                    <a:pt x="56235" y="763270"/>
                  </a:lnTo>
                  <a:lnTo>
                    <a:pt x="56861" y="763270"/>
                  </a:lnTo>
                  <a:lnTo>
                    <a:pt x="60032" y="767079"/>
                  </a:lnTo>
                  <a:lnTo>
                    <a:pt x="59575" y="767079"/>
                  </a:lnTo>
                  <a:lnTo>
                    <a:pt x="64020" y="770889"/>
                  </a:lnTo>
                  <a:lnTo>
                    <a:pt x="63550" y="770889"/>
                  </a:lnTo>
                  <a:lnTo>
                    <a:pt x="68211" y="775970"/>
                  </a:lnTo>
                  <a:lnTo>
                    <a:pt x="68935" y="775970"/>
                  </a:lnTo>
                  <a:lnTo>
                    <a:pt x="72593" y="779779"/>
                  </a:lnTo>
                  <a:lnTo>
                    <a:pt x="73765" y="779779"/>
                  </a:lnTo>
                  <a:lnTo>
                    <a:pt x="77152" y="782320"/>
                  </a:lnTo>
                  <a:lnTo>
                    <a:pt x="76606" y="782320"/>
                  </a:lnTo>
                  <a:lnTo>
                    <a:pt x="81876" y="786129"/>
                  </a:lnTo>
                  <a:lnTo>
                    <a:pt x="81305" y="786129"/>
                  </a:lnTo>
                  <a:lnTo>
                    <a:pt x="86766" y="788670"/>
                  </a:lnTo>
                  <a:lnTo>
                    <a:pt x="86169" y="788670"/>
                  </a:lnTo>
                  <a:lnTo>
                    <a:pt x="91808" y="792479"/>
                  </a:lnTo>
                  <a:lnTo>
                    <a:pt x="93133" y="792479"/>
                  </a:lnTo>
                  <a:lnTo>
                    <a:pt x="97002" y="795020"/>
                  </a:lnTo>
                  <a:lnTo>
                    <a:pt x="96367" y="795020"/>
                  </a:lnTo>
                  <a:lnTo>
                    <a:pt x="102323" y="797560"/>
                  </a:lnTo>
                  <a:lnTo>
                    <a:pt x="104743" y="797560"/>
                  </a:lnTo>
                  <a:lnTo>
                    <a:pt x="107797" y="798829"/>
                  </a:lnTo>
                  <a:lnTo>
                    <a:pt x="107137" y="798829"/>
                  </a:lnTo>
                  <a:lnTo>
                    <a:pt x="113385" y="801370"/>
                  </a:lnTo>
                  <a:lnTo>
                    <a:pt x="112699" y="801370"/>
                  </a:lnTo>
                  <a:lnTo>
                    <a:pt x="119087" y="802639"/>
                  </a:lnTo>
                  <a:lnTo>
                    <a:pt x="118402" y="802639"/>
                  </a:lnTo>
                  <a:lnTo>
                    <a:pt x="124904" y="803910"/>
                  </a:lnTo>
                  <a:lnTo>
                    <a:pt x="124205" y="803910"/>
                  </a:lnTo>
                  <a:lnTo>
                    <a:pt x="130835" y="805179"/>
                  </a:lnTo>
                  <a:lnTo>
                    <a:pt x="130124" y="805179"/>
                  </a:lnTo>
                  <a:lnTo>
                    <a:pt x="136855" y="806450"/>
                  </a:lnTo>
                  <a:lnTo>
                    <a:pt x="2031250" y="806450"/>
                  </a:lnTo>
                  <a:lnTo>
                    <a:pt x="2027364" y="808989"/>
                  </a:lnTo>
                  <a:lnTo>
                    <a:pt x="2021331" y="814070"/>
                  </a:lnTo>
                  <a:lnTo>
                    <a:pt x="2015096" y="816610"/>
                  </a:lnTo>
                  <a:lnTo>
                    <a:pt x="2008682" y="820420"/>
                  </a:lnTo>
                  <a:lnTo>
                    <a:pt x="1995322" y="825500"/>
                  </a:lnTo>
                  <a:lnTo>
                    <a:pt x="1981327" y="830579"/>
                  </a:lnTo>
                  <a:lnTo>
                    <a:pt x="1959355" y="834389"/>
                  </a:lnTo>
                  <a:close/>
                </a:path>
                <a:path w="2092959" h="835660">
                  <a:moveTo>
                    <a:pt x="136131" y="29210"/>
                  </a:moveTo>
                  <a:lnTo>
                    <a:pt x="136855" y="27939"/>
                  </a:lnTo>
                  <a:lnTo>
                    <a:pt x="142963" y="27939"/>
                  </a:lnTo>
                  <a:lnTo>
                    <a:pt x="136131" y="29210"/>
                  </a:lnTo>
                  <a:close/>
                </a:path>
                <a:path w="2092959" h="835660">
                  <a:moveTo>
                    <a:pt x="1956828" y="29210"/>
                  </a:moveTo>
                  <a:lnTo>
                    <a:pt x="1949996" y="27939"/>
                  </a:lnTo>
                  <a:lnTo>
                    <a:pt x="1956104" y="27939"/>
                  </a:lnTo>
                  <a:lnTo>
                    <a:pt x="1956828" y="29210"/>
                  </a:lnTo>
                  <a:close/>
                </a:path>
                <a:path w="2092959" h="835660">
                  <a:moveTo>
                    <a:pt x="1991271" y="38100"/>
                  </a:moveTo>
                  <a:lnTo>
                    <a:pt x="1985162" y="35560"/>
                  </a:lnTo>
                  <a:lnTo>
                    <a:pt x="1985822" y="35560"/>
                  </a:lnTo>
                  <a:lnTo>
                    <a:pt x="1979574" y="33020"/>
                  </a:lnTo>
                  <a:lnTo>
                    <a:pt x="1980247" y="33020"/>
                  </a:lnTo>
                  <a:lnTo>
                    <a:pt x="1973872" y="31750"/>
                  </a:lnTo>
                  <a:lnTo>
                    <a:pt x="1974557" y="31750"/>
                  </a:lnTo>
                  <a:lnTo>
                    <a:pt x="1968055" y="30479"/>
                  </a:lnTo>
                  <a:lnTo>
                    <a:pt x="1968753" y="30479"/>
                  </a:lnTo>
                  <a:lnTo>
                    <a:pt x="1962124" y="29210"/>
                  </a:lnTo>
                  <a:lnTo>
                    <a:pt x="1962835" y="29210"/>
                  </a:lnTo>
                  <a:lnTo>
                    <a:pt x="1956104" y="27939"/>
                  </a:lnTo>
                  <a:lnTo>
                    <a:pt x="2031250" y="27939"/>
                  </a:lnTo>
                  <a:lnTo>
                    <a:pt x="2033193" y="29210"/>
                  </a:lnTo>
                  <a:lnTo>
                    <a:pt x="2038819" y="33020"/>
                  </a:lnTo>
                  <a:lnTo>
                    <a:pt x="2042868" y="36829"/>
                  </a:lnTo>
                  <a:lnTo>
                    <a:pt x="1990623" y="36829"/>
                  </a:lnTo>
                  <a:lnTo>
                    <a:pt x="1991271" y="38100"/>
                  </a:lnTo>
                  <a:close/>
                </a:path>
                <a:path w="2092959" h="835660">
                  <a:moveTo>
                    <a:pt x="101688" y="38100"/>
                  </a:moveTo>
                  <a:lnTo>
                    <a:pt x="102323" y="36829"/>
                  </a:lnTo>
                  <a:lnTo>
                    <a:pt x="104743" y="36829"/>
                  </a:lnTo>
                  <a:lnTo>
                    <a:pt x="101688" y="38100"/>
                  </a:lnTo>
                  <a:close/>
                </a:path>
                <a:path w="2092959" h="835660">
                  <a:moveTo>
                    <a:pt x="2001761" y="43179"/>
                  </a:moveTo>
                  <a:lnTo>
                    <a:pt x="1995957" y="39370"/>
                  </a:lnTo>
                  <a:lnTo>
                    <a:pt x="1996592" y="39370"/>
                  </a:lnTo>
                  <a:lnTo>
                    <a:pt x="1990623" y="36829"/>
                  </a:lnTo>
                  <a:lnTo>
                    <a:pt x="2042868" y="36829"/>
                  </a:lnTo>
                  <a:lnTo>
                    <a:pt x="2044217" y="38100"/>
                  </a:lnTo>
                  <a:lnTo>
                    <a:pt x="2048084" y="41910"/>
                  </a:lnTo>
                  <a:lnTo>
                    <a:pt x="2001151" y="41910"/>
                  </a:lnTo>
                  <a:lnTo>
                    <a:pt x="2001761" y="43179"/>
                  </a:lnTo>
                  <a:close/>
                </a:path>
                <a:path w="2092959" h="835660">
                  <a:moveTo>
                    <a:pt x="91198" y="43179"/>
                  </a:moveTo>
                  <a:lnTo>
                    <a:pt x="91808" y="41910"/>
                  </a:lnTo>
                  <a:lnTo>
                    <a:pt x="93133" y="41910"/>
                  </a:lnTo>
                  <a:lnTo>
                    <a:pt x="91198" y="43179"/>
                  </a:lnTo>
                  <a:close/>
                </a:path>
                <a:path w="2092959" h="835660">
                  <a:moveTo>
                    <a:pt x="2020887" y="55879"/>
                  </a:moveTo>
                  <a:lnTo>
                    <a:pt x="2015807" y="52070"/>
                  </a:lnTo>
                  <a:lnTo>
                    <a:pt x="2016353" y="52070"/>
                  </a:lnTo>
                  <a:lnTo>
                    <a:pt x="2011083" y="48260"/>
                  </a:lnTo>
                  <a:lnTo>
                    <a:pt x="2011654" y="48260"/>
                  </a:lnTo>
                  <a:lnTo>
                    <a:pt x="2006193" y="45720"/>
                  </a:lnTo>
                  <a:lnTo>
                    <a:pt x="2006790" y="45720"/>
                  </a:lnTo>
                  <a:lnTo>
                    <a:pt x="2001151" y="41910"/>
                  </a:lnTo>
                  <a:lnTo>
                    <a:pt x="2048084" y="41910"/>
                  </a:lnTo>
                  <a:lnTo>
                    <a:pt x="2049373" y="43179"/>
                  </a:lnTo>
                  <a:lnTo>
                    <a:pt x="2054301" y="48260"/>
                  </a:lnTo>
                  <a:lnTo>
                    <a:pt x="2058974" y="53339"/>
                  </a:lnTo>
                  <a:lnTo>
                    <a:pt x="2059858" y="54610"/>
                  </a:lnTo>
                  <a:lnTo>
                    <a:pt x="2020366" y="54610"/>
                  </a:lnTo>
                  <a:lnTo>
                    <a:pt x="2020887" y="55879"/>
                  </a:lnTo>
                  <a:close/>
                </a:path>
                <a:path w="2092959" h="835660">
                  <a:moveTo>
                    <a:pt x="72072" y="55879"/>
                  </a:moveTo>
                  <a:lnTo>
                    <a:pt x="72593" y="54610"/>
                  </a:lnTo>
                  <a:lnTo>
                    <a:pt x="73765" y="54610"/>
                  </a:lnTo>
                  <a:lnTo>
                    <a:pt x="72072" y="55879"/>
                  </a:lnTo>
                  <a:close/>
                </a:path>
                <a:path w="2092959" h="835660">
                  <a:moveTo>
                    <a:pt x="2025243" y="59689"/>
                  </a:moveTo>
                  <a:lnTo>
                    <a:pt x="2020366" y="54610"/>
                  </a:lnTo>
                  <a:lnTo>
                    <a:pt x="2059858" y="54610"/>
                  </a:lnTo>
                  <a:lnTo>
                    <a:pt x="2062510" y="58420"/>
                  </a:lnTo>
                  <a:lnTo>
                    <a:pt x="2024735" y="58420"/>
                  </a:lnTo>
                  <a:lnTo>
                    <a:pt x="2025243" y="59689"/>
                  </a:lnTo>
                  <a:close/>
                </a:path>
                <a:path w="2092959" h="835660">
                  <a:moveTo>
                    <a:pt x="67716" y="59689"/>
                  </a:moveTo>
                  <a:lnTo>
                    <a:pt x="68211" y="58420"/>
                  </a:lnTo>
                  <a:lnTo>
                    <a:pt x="68935" y="58420"/>
                  </a:lnTo>
                  <a:lnTo>
                    <a:pt x="67716" y="59689"/>
                  </a:lnTo>
                  <a:close/>
                </a:path>
                <a:path w="2092959" h="835660">
                  <a:moveTo>
                    <a:pt x="2037156" y="72389"/>
                  </a:moveTo>
                  <a:lnTo>
                    <a:pt x="2032927" y="67310"/>
                  </a:lnTo>
                  <a:lnTo>
                    <a:pt x="2033384" y="67310"/>
                  </a:lnTo>
                  <a:lnTo>
                    <a:pt x="2028926" y="63500"/>
                  </a:lnTo>
                  <a:lnTo>
                    <a:pt x="2029409" y="63500"/>
                  </a:lnTo>
                  <a:lnTo>
                    <a:pt x="2024735" y="58420"/>
                  </a:lnTo>
                  <a:lnTo>
                    <a:pt x="2062510" y="58420"/>
                  </a:lnTo>
                  <a:lnTo>
                    <a:pt x="2063394" y="59689"/>
                  </a:lnTo>
                  <a:lnTo>
                    <a:pt x="2067547" y="64770"/>
                  </a:lnTo>
                  <a:lnTo>
                    <a:pt x="2071408" y="71120"/>
                  </a:lnTo>
                  <a:lnTo>
                    <a:pt x="2036724" y="71120"/>
                  </a:lnTo>
                  <a:lnTo>
                    <a:pt x="2037156" y="72389"/>
                  </a:lnTo>
                  <a:close/>
                </a:path>
                <a:path w="2092959" h="835660">
                  <a:moveTo>
                    <a:pt x="55803" y="72389"/>
                  </a:moveTo>
                  <a:lnTo>
                    <a:pt x="56235" y="71120"/>
                  </a:lnTo>
                  <a:lnTo>
                    <a:pt x="56861" y="71120"/>
                  </a:lnTo>
                  <a:lnTo>
                    <a:pt x="55803" y="72389"/>
                  </a:lnTo>
                  <a:close/>
                </a:path>
                <a:path w="2092959" h="835660">
                  <a:moveTo>
                    <a:pt x="2047163" y="86360"/>
                  </a:moveTo>
                  <a:lnTo>
                    <a:pt x="2043671" y="81279"/>
                  </a:lnTo>
                  <a:lnTo>
                    <a:pt x="2044052" y="81279"/>
                  </a:lnTo>
                  <a:lnTo>
                    <a:pt x="2040305" y="76200"/>
                  </a:lnTo>
                  <a:lnTo>
                    <a:pt x="2040712" y="76200"/>
                  </a:lnTo>
                  <a:lnTo>
                    <a:pt x="2036724" y="71120"/>
                  </a:lnTo>
                  <a:lnTo>
                    <a:pt x="2071408" y="71120"/>
                  </a:lnTo>
                  <a:lnTo>
                    <a:pt x="2074989" y="77470"/>
                  </a:lnTo>
                  <a:lnTo>
                    <a:pt x="2078278" y="83820"/>
                  </a:lnTo>
                  <a:lnTo>
                    <a:pt x="2078875" y="85089"/>
                  </a:lnTo>
                  <a:lnTo>
                    <a:pt x="2046808" y="85089"/>
                  </a:lnTo>
                  <a:lnTo>
                    <a:pt x="2047163" y="86360"/>
                  </a:lnTo>
                  <a:close/>
                </a:path>
                <a:path w="2092959" h="835660">
                  <a:moveTo>
                    <a:pt x="45783" y="86360"/>
                  </a:moveTo>
                  <a:lnTo>
                    <a:pt x="46151" y="85089"/>
                  </a:lnTo>
                  <a:lnTo>
                    <a:pt x="46659" y="85089"/>
                  </a:lnTo>
                  <a:lnTo>
                    <a:pt x="45783" y="86360"/>
                  </a:lnTo>
                  <a:close/>
                </a:path>
                <a:path w="2092959" h="835660">
                  <a:moveTo>
                    <a:pt x="2050046" y="91439"/>
                  </a:moveTo>
                  <a:lnTo>
                    <a:pt x="2046808" y="85089"/>
                  </a:lnTo>
                  <a:lnTo>
                    <a:pt x="2078875" y="85089"/>
                  </a:lnTo>
                  <a:lnTo>
                    <a:pt x="2081263" y="90170"/>
                  </a:lnTo>
                  <a:lnTo>
                    <a:pt x="2049716" y="90170"/>
                  </a:lnTo>
                  <a:lnTo>
                    <a:pt x="2050046" y="91439"/>
                  </a:lnTo>
                  <a:close/>
                </a:path>
                <a:path w="2092959" h="835660">
                  <a:moveTo>
                    <a:pt x="42913" y="91439"/>
                  </a:moveTo>
                  <a:lnTo>
                    <a:pt x="43243" y="90170"/>
                  </a:lnTo>
                  <a:lnTo>
                    <a:pt x="43560" y="90170"/>
                  </a:lnTo>
                  <a:lnTo>
                    <a:pt x="42913" y="91439"/>
                  </a:lnTo>
                  <a:close/>
                </a:path>
                <a:path w="2092959" h="835660">
                  <a:moveTo>
                    <a:pt x="2052688" y="96520"/>
                  </a:moveTo>
                  <a:lnTo>
                    <a:pt x="2049716" y="90170"/>
                  </a:lnTo>
                  <a:lnTo>
                    <a:pt x="2081263" y="90170"/>
                  </a:lnTo>
                  <a:lnTo>
                    <a:pt x="2083396" y="95250"/>
                  </a:lnTo>
                  <a:lnTo>
                    <a:pt x="2052383" y="95250"/>
                  </a:lnTo>
                  <a:lnTo>
                    <a:pt x="2052688" y="96520"/>
                  </a:lnTo>
                  <a:close/>
                </a:path>
                <a:path w="2092959" h="835660">
                  <a:moveTo>
                    <a:pt x="40271" y="96520"/>
                  </a:moveTo>
                  <a:lnTo>
                    <a:pt x="40576" y="95250"/>
                  </a:lnTo>
                  <a:lnTo>
                    <a:pt x="40866" y="95250"/>
                  </a:lnTo>
                  <a:lnTo>
                    <a:pt x="40271" y="96520"/>
                  </a:lnTo>
                  <a:close/>
                </a:path>
                <a:path w="2092959" h="835660">
                  <a:moveTo>
                    <a:pt x="2059089" y="113029"/>
                  </a:moveTo>
                  <a:lnTo>
                    <a:pt x="2056980" y="106679"/>
                  </a:lnTo>
                  <a:lnTo>
                    <a:pt x="2057222" y="106679"/>
                  </a:lnTo>
                  <a:lnTo>
                    <a:pt x="2054809" y="101600"/>
                  </a:lnTo>
                  <a:lnTo>
                    <a:pt x="2055075" y="101600"/>
                  </a:lnTo>
                  <a:lnTo>
                    <a:pt x="2052383" y="95250"/>
                  </a:lnTo>
                  <a:lnTo>
                    <a:pt x="2083396" y="95250"/>
                  </a:lnTo>
                  <a:lnTo>
                    <a:pt x="2083930" y="96520"/>
                  </a:lnTo>
                  <a:lnTo>
                    <a:pt x="2086267" y="104139"/>
                  </a:lnTo>
                  <a:lnTo>
                    <a:pt x="2088273" y="110489"/>
                  </a:lnTo>
                  <a:lnTo>
                    <a:pt x="2088550" y="111760"/>
                  </a:lnTo>
                  <a:lnTo>
                    <a:pt x="2058885" y="111760"/>
                  </a:lnTo>
                  <a:lnTo>
                    <a:pt x="2059089" y="113029"/>
                  </a:lnTo>
                  <a:close/>
                </a:path>
                <a:path w="2092959" h="835660">
                  <a:moveTo>
                    <a:pt x="33870" y="113029"/>
                  </a:moveTo>
                  <a:lnTo>
                    <a:pt x="34074" y="111760"/>
                  </a:lnTo>
                  <a:lnTo>
                    <a:pt x="34292" y="111760"/>
                  </a:lnTo>
                  <a:lnTo>
                    <a:pt x="33870" y="113029"/>
                  </a:lnTo>
                  <a:close/>
                </a:path>
                <a:path w="2092959" h="835660">
                  <a:moveTo>
                    <a:pt x="2062022" y="124460"/>
                  </a:moveTo>
                  <a:lnTo>
                    <a:pt x="2060511" y="118110"/>
                  </a:lnTo>
                  <a:lnTo>
                    <a:pt x="2060689" y="118110"/>
                  </a:lnTo>
                  <a:lnTo>
                    <a:pt x="2058885" y="111760"/>
                  </a:lnTo>
                  <a:lnTo>
                    <a:pt x="2088550" y="111760"/>
                  </a:lnTo>
                  <a:lnTo>
                    <a:pt x="2089937" y="118110"/>
                  </a:lnTo>
                  <a:lnTo>
                    <a:pt x="2090809" y="123189"/>
                  </a:lnTo>
                  <a:lnTo>
                    <a:pt x="2061870" y="123189"/>
                  </a:lnTo>
                  <a:lnTo>
                    <a:pt x="2062022" y="124460"/>
                  </a:lnTo>
                  <a:close/>
                </a:path>
                <a:path w="2092959" h="835660">
                  <a:moveTo>
                    <a:pt x="30937" y="124460"/>
                  </a:moveTo>
                  <a:lnTo>
                    <a:pt x="31089" y="123189"/>
                  </a:lnTo>
                  <a:lnTo>
                    <a:pt x="31239" y="123189"/>
                  </a:lnTo>
                  <a:lnTo>
                    <a:pt x="30937" y="124460"/>
                  </a:lnTo>
                  <a:close/>
                </a:path>
                <a:path w="2092959" h="835660">
                  <a:moveTo>
                    <a:pt x="2092769" y="693420"/>
                  </a:moveTo>
                  <a:lnTo>
                    <a:pt x="2064219" y="693420"/>
                  </a:lnTo>
                  <a:lnTo>
                    <a:pt x="2064385" y="685800"/>
                  </a:lnTo>
                  <a:lnTo>
                    <a:pt x="2064385" y="148589"/>
                  </a:lnTo>
                  <a:lnTo>
                    <a:pt x="2064219" y="142239"/>
                  </a:lnTo>
                  <a:lnTo>
                    <a:pt x="2064141" y="140970"/>
                  </a:lnTo>
                  <a:lnTo>
                    <a:pt x="2063724" y="135889"/>
                  </a:lnTo>
                  <a:lnTo>
                    <a:pt x="2062949" y="129539"/>
                  </a:lnTo>
                  <a:lnTo>
                    <a:pt x="2061870" y="123189"/>
                  </a:lnTo>
                  <a:lnTo>
                    <a:pt x="2090809" y="123189"/>
                  </a:lnTo>
                  <a:lnTo>
                    <a:pt x="2091245" y="125729"/>
                  </a:lnTo>
                  <a:lnTo>
                    <a:pt x="2092198" y="133350"/>
                  </a:lnTo>
                  <a:lnTo>
                    <a:pt x="2092769" y="140970"/>
                  </a:lnTo>
                  <a:lnTo>
                    <a:pt x="2092960" y="148589"/>
                  </a:lnTo>
                  <a:lnTo>
                    <a:pt x="2092960" y="685800"/>
                  </a:lnTo>
                  <a:lnTo>
                    <a:pt x="2092769" y="693420"/>
                  </a:lnTo>
                  <a:close/>
                </a:path>
                <a:path w="2092959" h="835660">
                  <a:moveTo>
                    <a:pt x="29895" y="130810"/>
                  </a:moveTo>
                  <a:lnTo>
                    <a:pt x="30010" y="129539"/>
                  </a:lnTo>
                  <a:lnTo>
                    <a:pt x="29895" y="130810"/>
                  </a:lnTo>
                  <a:close/>
                </a:path>
                <a:path w="2092959" h="835660">
                  <a:moveTo>
                    <a:pt x="2063051" y="130810"/>
                  </a:moveTo>
                  <a:lnTo>
                    <a:pt x="2062854" y="129539"/>
                  </a:lnTo>
                  <a:lnTo>
                    <a:pt x="2063051" y="130810"/>
                  </a:lnTo>
                  <a:close/>
                </a:path>
                <a:path w="2092959" h="835660">
                  <a:moveTo>
                    <a:pt x="28816" y="693420"/>
                  </a:moveTo>
                  <a:lnTo>
                    <a:pt x="28714" y="692150"/>
                  </a:lnTo>
                  <a:lnTo>
                    <a:pt x="28816" y="693420"/>
                  </a:lnTo>
                  <a:close/>
                </a:path>
                <a:path w="2092959" h="835660">
                  <a:moveTo>
                    <a:pt x="2091721" y="704850"/>
                  </a:moveTo>
                  <a:lnTo>
                    <a:pt x="2062949" y="704850"/>
                  </a:lnTo>
                  <a:lnTo>
                    <a:pt x="2063800" y="698500"/>
                  </a:lnTo>
                  <a:lnTo>
                    <a:pt x="2064245" y="692150"/>
                  </a:lnTo>
                  <a:lnTo>
                    <a:pt x="2064219" y="693420"/>
                  </a:lnTo>
                  <a:lnTo>
                    <a:pt x="2092769" y="693420"/>
                  </a:lnTo>
                  <a:lnTo>
                    <a:pt x="2092198" y="701039"/>
                  </a:lnTo>
                  <a:lnTo>
                    <a:pt x="2091721" y="704850"/>
                  </a:lnTo>
                  <a:close/>
                </a:path>
                <a:path w="2092959" h="835660">
                  <a:moveTo>
                    <a:pt x="30094" y="704850"/>
                  </a:moveTo>
                  <a:lnTo>
                    <a:pt x="29895" y="703579"/>
                  </a:lnTo>
                  <a:lnTo>
                    <a:pt x="30094" y="704850"/>
                  </a:lnTo>
                  <a:close/>
                </a:path>
                <a:path w="2092959" h="835660">
                  <a:moveTo>
                    <a:pt x="2090809" y="711200"/>
                  </a:moveTo>
                  <a:lnTo>
                    <a:pt x="2061870" y="711200"/>
                  </a:lnTo>
                  <a:lnTo>
                    <a:pt x="2063051" y="703579"/>
                  </a:lnTo>
                  <a:lnTo>
                    <a:pt x="2062949" y="704850"/>
                  </a:lnTo>
                  <a:lnTo>
                    <a:pt x="2091721" y="704850"/>
                  </a:lnTo>
                  <a:lnTo>
                    <a:pt x="2091245" y="708660"/>
                  </a:lnTo>
                  <a:lnTo>
                    <a:pt x="2090809" y="711200"/>
                  </a:lnTo>
                  <a:close/>
                </a:path>
                <a:path w="2092959" h="835660">
                  <a:moveTo>
                    <a:pt x="31239" y="711200"/>
                  </a:moveTo>
                  <a:lnTo>
                    <a:pt x="31089" y="711200"/>
                  </a:lnTo>
                  <a:lnTo>
                    <a:pt x="30937" y="709929"/>
                  </a:lnTo>
                  <a:lnTo>
                    <a:pt x="31239" y="711200"/>
                  </a:lnTo>
                  <a:close/>
                </a:path>
                <a:path w="2092959" h="835660">
                  <a:moveTo>
                    <a:pt x="2088550" y="722629"/>
                  </a:moveTo>
                  <a:lnTo>
                    <a:pt x="2058885" y="722629"/>
                  </a:lnTo>
                  <a:lnTo>
                    <a:pt x="2060689" y="716279"/>
                  </a:lnTo>
                  <a:lnTo>
                    <a:pt x="2060511" y="716279"/>
                  </a:lnTo>
                  <a:lnTo>
                    <a:pt x="2062022" y="709929"/>
                  </a:lnTo>
                  <a:lnTo>
                    <a:pt x="2061870" y="711200"/>
                  </a:lnTo>
                  <a:lnTo>
                    <a:pt x="2090809" y="711200"/>
                  </a:lnTo>
                  <a:lnTo>
                    <a:pt x="2089937" y="716279"/>
                  </a:lnTo>
                  <a:lnTo>
                    <a:pt x="2088550" y="722629"/>
                  </a:lnTo>
                  <a:close/>
                </a:path>
                <a:path w="2092959" h="835660">
                  <a:moveTo>
                    <a:pt x="34292" y="722629"/>
                  </a:moveTo>
                  <a:lnTo>
                    <a:pt x="34074" y="722629"/>
                  </a:lnTo>
                  <a:lnTo>
                    <a:pt x="33870" y="721360"/>
                  </a:lnTo>
                  <a:lnTo>
                    <a:pt x="34292" y="722629"/>
                  </a:lnTo>
                  <a:close/>
                </a:path>
                <a:path w="2092959" h="835660">
                  <a:moveTo>
                    <a:pt x="2083396" y="739139"/>
                  </a:moveTo>
                  <a:lnTo>
                    <a:pt x="2052383" y="739139"/>
                  </a:lnTo>
                  <a:lnTo>
                    <a:pt x="2055075" y="732789"/>
                  </a:lnTo>
                  <a:lnTo>
                    <a:pt x="2054809" y="732789"/>
                  </a:lnTo>
                  <a:lnTo>
                    <a:pt x="2057222" y="727710"/>
                  </a:lnTo>
                  <a:lnTo>
                    <a:pt x="2056980" y="727710"/>
                  </a:lnTo>
                  <a:lnTo>
                    <a:pt x="2059089" y="721360"/>
                  </a:lnTo>
                  <a:lnTo>
                    <a:pt x="2058885" y="722629"/>
                  </a:lnTo>
                  <a:lnTo>
                    <a:pt x="2088550" y="722629"/>
                  </a:lnTo>
                  <a:lnTo>
                    <a:pt x="2088273" y="723900"/>
                  </a:lnTo>
                  <a:lnTo>
                    <a:pt x="2086267" y="730250"/>
                  </a:lnTo>
                  <a:lnTo>
                    <a:pt x="2083930" y="737870"/>
                  </a:lnTo>
                  <a:lnTo>
                    <a:pt x="2083396" y="739139"/>
                  </a:lnTo>
                  <a:close/>
                </a:path>
                <a:path w="2092959" h="835660">
                  <a:moveTo>
                    <a:pt x="40866" y="739139"/>
                  </a:moveTo>
                  <a:lnTo>
                    <a:pt x="40576" y="739139"/>
                  </a:lnTo>
                  <a:lnTo>
                    <a:pt x="40271" y="737870"/>
                  </a:lnTo>
                  <a:lnTo>
                    <a:pt x="40866" y="739139"/>
                  </a:lnTo>
                  <a:close/>
                </a:path>
                <a:path w="2092959" h="835660">
                  <a:moveTo>
                    <a:pt x="2081263" y="744220"/>
                  </a:moveTo>
                  <a:lnTo>
                    <a:pt x="2049716" y="744220"/>
                  </a:lnTo>
                  <a:lnTo>
                    <a:pt x="2052688" y="737870"/>
                  </a:lnTo>
                  <a:lnTo>
                    <a:pt x="2052383" y="739139"/>
                  </a:lnTo>
                  <a:lnTo>
                    <a:pt x="2083396" y="739139"/>
                  </a:lnTo>
                  <a:lnTo>
                    <a:pt x="2081263" y="744220"/>
                  </a:lnTo>
                  <a:close/>
                </a:path>
                <a:path w="2092959" h="835660">
                  <a:moveTo>
                    <a:pt x="43561" y="744220"/>
                  </a:moveTo>
                  <a:lnTo>
                    <a:pt x="43243" y="744220"/>
                  </a:lnTo>
                  <a:lnTo>
                    <a:pt x="42913" y="742950"/>
                  </a:lnTo>
                  <a:lnTo>
                    <a:pt x="43561" y="744220"/>
                  </a:lnTo>
                  <a:close/>
                </a:path>
                <a:path w="2092959" h="835660">
                  <a:moveTo>
                    <a:pt x="2078875" y="749300"/>
                  </a:moveTo>
                  <a:lnTo>
                    <a:pt x="2046808" y="749300"/>
                  </a:lnTo>
                  <a:lnTo>
                    <a:pt x="2050046" y="742950"/>
                  </a:lnTo>
                  <a:lnTo>
                    <a:pt x="2049716" y="744220"/>
                  </a:lnTo>
                  <a:lnTo>
                    <a:pt x="2081263" y="744220"/>
                  </a:lnTo>
                  <a:lnTo>
                    <a:pt x="2078875" y="749300"/>
                  </a:lnTo>
                  <a:close/>
                </a:path>
                <a:path w="2092959" h="835660">
                  <a:moveTo>
                    <a:pt x="46659" y="749300"/>
                  </a:moveTo>
                  <a:lnTo>
                    <a:pt x="46151" y="749300"/>
                  </a:lnTo>
                  <a:lnTo>
                    <a:pt x="45783" y="748029"/>
                  </a:lnTo>
                  <a:lnTo>
                    <a:pt x="46659" y="749300"/>
                  </a:lnTo>
                  <a:close/>
                </a:path>
                <a:path w="2092959" h="835660">
                  <a:moveTo>
                    <a:pt x="2071408" y="763270"/>
                  </a:moveTo>
                  <a:lnTo>
                    <a:pt x="2036724" y="763270"/>
                  </a:lnTo>
                  <a:lnTo>
                    <a:pt x="2040712" y="758189"/>
                  </a:lnTo>
                  <a:lnTo>
                    <a:pt x="2040305" y="758189"/>
                  </a:lnTo>
                  <a:lnTo>
                    <a:pt x="2044052" y="753110"/>
                  </a:lnTo>
                  <a:lnTo>
                    <a:pt x="2043671" y="753110"/>
                  </a:lnTo>
                  <a:lnTo>
                    <a:pt x="2047163" y="748029"/>
                  </a:lnTo>
                  <a:lnTo>
                    <a:pt x="2046808" y="749300"/>
                  </a:lnTo>
                  <a:lnTo>
                    <a:pt x="2078875" y="749300"/>
                  </a:lnTo>
                  <a:lnTo>
                    <a:pt x="2078278" y="750570"/>
                  </a:lnTo>
                  <a:lnTo>
                    <a:pt x="2074989" y="756920"/>
                  </a:lnTo>
                  <a:lnTo>
                    <a:pt x="2071408" y="763270"/>
                  </a:lnTo>
                  <a:close/>
                </a:path>
                <a:path w="2092959" h="835660">
                  <a:moveTo>
                    <a:pt x="56861" y="763270"/>
                  </a:moveTo>
                  <a:lnTo>
                    <a:pt x="56235" y="763270"/>
                  </a:lnTo>
                  <a:lnTo>
                    <a:pt x="55803" y="762000"/>
                  </a:lnTo>
                  <a:lnTo>
                    <a:pt x="56861" y="763270"/>
                  </a:lnTo>
                  <a:close/>
                </a:path>
                <a:path w="2092959" h="835660">
                  <a:moveTo>
                    <a:pt x="2062510" y="775970"/>
                  </a:moveTo>
                  <a:lnTo>
                    <a:pt x="2024735" y="775970"/>
                  </a:lnTo>
                  <a:lnTo>
                    <a:pt x="2029409" y="770889"/>
                  </a:lnTo>
                  <a:lnTo>
                    <a:pt x="2028926" y="770889"/>
                  </a:lnTo>
                  <a:lnTo>
                    <a:pt x="2033384" y="767079"/>
                  </a:lnTo>
                  <a:lnTo>
                    <a:pt x="2032927" y="767079"/>
                  </a:lnTo>
                  <a:lnTo>
                    <a:pt x="2037156" y="762000"/>
                  </a:lnTo>
                  <a:lnTo>
                    <a:pt x="2036724" y="763270"/>
                  </a:lnTo>
                  <a:lnTo>
                    <a:pt x="2071408" y="763270"/>
                  </a:lnTo>
                  <a:lnTo>
                    <a:pt x="2067547" y="769620"/>
                  </a:lnTo>
                  <a:lnTo>
                    <a:pt x="2063394" y="774700"/>
                  </a:lnTo>
                  <a:lnTo>
                    <a:pt x="2062510" y="775970"/>
                  </a:lnTo>
                  <a:close/>
                </a:path>
                <a:path w="2092959" h="835660">
                  <a:moveTo>
                    <a:pt x="68935" y="775970"/>
                  </a:moveTo>
                  <a:lnTo>
                    <a:pt x="68211" y="775970"/>
                  </a:lnTo>
                  <a:lnTo>
                    <a:pt x="67716" y="774700"/>
                  </a:lnTo>
                  <a:lnTo>
                    <a:pt x="68935" y="775970"/>
                  </a:lnTo>
                  <a:close/>
                </a:path>
                <a:path w="2092959" h="835660">
                  <a:moveTo>
                    <a:pt x="2059858" y="779779"/>
                  </a:moveTo>
                  <a:lnTo>
                    <a:pt x="2020366" y="779779"/>
                  </a:lnTo>
                  <a:lnTo>
                    <a:pt x="2025243" y="774700"/>
                  </a:lnTo>
                  <a:lnTo>
                    <a:pt x="2024735" y="775970"/>
                  </a:lnTo>
                  <a:lnTo>
                    <a:pt x="2062510" y="775970"/>
                  </a:lnTo>
                  <a:lnTo>
                    <a:pt x="2059858" y="779779"/>
                  </a:lnTo>
                  <a:close/>
                </a:path>
                <a:path w="2092959" h="835660">
                  <a:moveTo>
                    <a:pt x="73765" y="779779"/>
                  </a:moveTo>
                  <a:lnTo>
                    <a:pt x="72593" y="779779"/>
                  </a:lnTo>
                  <a:lnTo>
                    <a:pt x="72072" y="778510"/>
                  </a:lnTo>
                  <a:lnTo>
                    <a:pt x="73765" y="779779"/>
                  </a:lnTo>
                  <a:close/>
                </a:path>
                <a:path w="2092959" h="835660">
                  <a:moveTo>
                    <a:pt x="2048084" y="792479"/>
                  </a:moveTo>
                  <a:lnTo>
                    <a:pt x="2001151" y="792479"/>
                  </a:lnTo>
                  <a:lnTo>
                    <a:pt x="2006790" y="788670"/>
                  </a:lnTo>
                  <a:lnTo>
                    <a:pt x="2006193" y="788670"/>
                  </a:lnTo>
                  <a:lnTo>
                    <a:pt x="2011654" y="786129"/>
                  </a:lnTo>
                  <a:lnTo>
                    <a:pt x="2011083" y="786129"/>
                  </a:lnTo>
                  <a:lnTo>
                    <a:pt x="2016353" y="782320"/>
                  </a:lnTo>
                  <a:lnTo>
                    <a:pt x="2015807" y="782320"/>
                  </a:lnTo>
                  <a:lnTo>
                    <a:pt x="2020887" y="778510"/>
                  </a:lnTo>
                  <a:lnTo>
                    <a:pt x="2020366" y="779779"/>
                  </a:lnTo>
                  <a:lnTo>
                    <a:pt x="2059858" y="779779"/>
                  </a:lnTo>
                  <a:lnTo>
                    <a:pt x="2058974" y="781050"/>
                  </a:lnTo>
                  <a:lnTo>
                    <a:pt x="2054301" y="786129"/>
                  </a:lnTo>
                  <a:lnTo>
                    <a:pt x="2049373" y="791210"/>
                  </a:lnTo>
                  <a:lnTo>
                    <a:pt x="2048084" y="792479"/>
                  </a:lnTo>
                  <a:close/>
                </a:path>
                <a:path w="2092959" h="835660">
                  <a:moveTo>
                    <a:pt x="93133" y="792479"/>
                  </a:moveTo>
                  <a:lnTo>
                    <a:pt x="91808" y="792479"/>
                  </a:lnTo>
                  <a:lnTo>
                    <a:pt x="91198" y="791210"/>
                  </a:lnTo>
                  <a:lnTo>
                    <a:pt x="93133" y="792479"/>
                  </a:lnTo>
                  <a:close/>
                </a:path>
                <a:path w="2092959" h="835660">
                  <a:moveTo>
                    <a:pt x="2042868" y="797560"/>
                  </a:moveTo>
                  <a:lnTo>
                    <a:pt x="1990623" y="797560"/>
                  </a:lnTo>
                  <a:lnTo>
                    <a:pt x="1996592" y="795020"/>
                  </a:lnTo>
                  <a:lnTo>
                    <a:pt x="1995957" y="795020"/>
                  </a:lnTo>
                  <a:lnTo>
                    <a:pt x="2001761" y="791210"/>
                  </a:lnTo>
                  <a:lnTo>
                    <a:pt x="2001151" y="792479"/>
                  </a:lnTo>
                  <a:lnTo>
                    <a:pt x="2048084" y="792479"/>
                  </a:lnTo>
                  <a:lnTo>
                    <a:pt x="2044217" y="796289"/>
                  </a:lnTo>
                  <a:lnTo>
                    <a:pt x="2042868" y="797560"/>
                  </a:lnTo>
                  <a:close/>
                </a:path>
                <a:path w="2092959" h="835660">
                  <a:moveTo>
                    <a:pt x="104743" y="797560"/>
                  </a:moveTo>
                  <a:lnTo>
                    <a:pt x="102323" y="797560"/>
                  </a:lnTo>
                  <a:lnTo>
                    <a:pt x="101688" y="796289"/>
                  </a:lnTo>
                  <a:lnTo>
                    <a:pt x="104743" y="797560"/>
                  </a:lnTo>
                  <a:close/>
                </a:path>
                <a:path w="2092959" h="835660">
                  <a:moveTo>
                    <a:pt x="2031250" y="806450"/>
                  </a:moveTo>
                  <a:lnTo>
                    <a:pt x="1956104" y="806450"/>
                  </a:lnTo>
                  <a:lnTo>
                    <a:pt x="1962835" y="805179"/>
                  </a:lnTo>
                  <a:lnTo>
                    <a:pt x="1962124" y="805179"/>
                  </a:lnTo>
                  <a:lnTo>
                    <a:pt x="1968753" y="803910"/>
                  </a:lnTo>
                  <a:lnTo>
                    <a:pt x="1968055" y="803910"/>
                  </a:lnTo>
                  <a:lnTo>
                    <a:pt x="1974557" y="802639"/>
                  </a:lnTo>
                  <a:lnTo>
                    <a:pt x="1973872" y="802639"/>
                  </a:lnTo>
                  <a:lnTo>
                    <a:pt x="1980247" y="801370"/>
                  </a:lnTo>
                  <a:lnTo>
                    <a:pt x="1979574" y="801370"/>
                  </a:lnTo>
                  <a:lnTo>
                    <a:pt x="1985822" y="798829"/>
                  </a:lnTo>
                  <a:lnTo>
                    <a:pt x="1985162" y="798829"/>
                  </a:lnTo>
                  <a:lnTo>
                    <a:pt x="1991271" y="796289"/>
                  </a:lnTo>
                  <a:lnTo>
                    <a:pt x="1990623" y="797560"/>
                  </a:lnTo>
                  <a:lnTo>
                    <a:pt x="2042868" y="797560"/>
                  </a:lnTo>
                  <a:lnTo>
                    <a:pt x="2038819" y="801370"/>
                  </a:lnTo>
                  <a:lnTo>
                    <a:pt x="2033193" y="805179"/>
                  </a:lnTo>
                  <a:lnTo>
                    <a:pt x="2031250" y="806450"/>
                  </a:lnTo>
                  <a:close/>
                </a:path>
                <a:path w="2092959" h="835660">
                  <a:moveTo>
                    <a:pt x="142963" y="806450"/>
                  </a:moveTo>
                  <a:lnTo>
                    <a:pt x="136855" y="806450"/>
                  </a:lnTo>
                  <a:lnTo>
                    <a:pt x="136131" y="805179"/>
                  </a:lnTo>
                  <a:lnTo>
                    <a:pt x="142963" y="806450"/>
                  </a:lnTo>
                  <a:close/>
                </a:path>
                <a:path w="2092959" h="835660">
                  <a:moveTo>
                    <a:pt x="1956104" y="806450"/>
                  </a:moveTo>
                  <a:lnTo>
                    <a:pt x="1949996" y="806450"/>
                  </a:lnTo>
                  <a:lnTo>
                    <a:pt x="1956828" y="805179"/>
                  </a:lnTo>
                  <a:lnTo>
                    <a:pt x="1956104" y="806450"/>
                  </a:lnTo>
                  <a:close/>
                </a:path>
                <a:path w="2092959" h="835660">
                  <a:moveTo>
                    <a:pt x="1944331" y="835660"/>
                  </a:moveTo>
                  <a:lnTo>
                    <a:pt x="148628" y="835660"/>
                  </a:lnTo>
                  <a:lnTo>
                    <a:pt x="141160" y="834389"/>
                  </a:lnTo>
                  <a:lnTo>
                    <a:pt x="1951799" y="834389"/>
                  </a:lnTo>
                  <a:lnTo>
                    <a:pt x="1944331" y="835660"/>
                  </a:lnTo>
                  <a:close/>
                </a:path>
              </a:pathLst>
            </a:custGeom>
            <a:solidFill>
              <a:srgbClr val="41709C"/>
            </a:solidFill>
          </p:spPr>
          <p:txBody>
            <a:bodyPr wrap="square" lIns="0" tIns="0" rIns="0" bIns="0" rtlCol="0"/>
            <a:lstStyle/>
            <a:p/>
          </p:txBody>
        </p:sp>
      </p:grpSp>
      <p:sp>
        <p:nvSpPr>
          <p:cNvPr id="54" name="object 11"/>
          <p:cNvSpPr txBox="1"/>
          <p:nvPr/>
        </p:nvSpPr>
        <p:spPr>
          <a:xfrm>
            <a:off x="838221" y="5635216"/>
            <a:ext cx="1181516" cy="641350"/>
          </a:xfrm>
          <a:prstGeom prst="rect">
            <a:avLst/>
          </a:prstGeom>
        </p:spPr>
        <p:txBody>
          <a:bodyPr vert="horz" wrap="square" lIns="0" tIns="13332" rIns="0" bIns="0" rtlCol="0">
            <a:spAutoFit/>
          </a:bodyPr>
          <a:lstStyle/>
          <a:p>
            <a:pPr marL="598170" marR="5080" indent="-586105" algn="l">
              <a:lnSpc>
                <a:spcPct val="100000"/>
              </a:lnSpc>
              <a:spcBef>
                <a:spcPts val="105"/>
              </a:spcBef>
              <a:buClrTx/>
              <a:buSzTx/>
              <a:buNone/>
            </a:pPr>
            <a:r>
              <a:rPr lang="zh-CN" sz="2000" b="1" dirty="0">
                <a:latin typeface="宋体" panose="02010600030101010101" pitchFamily="2" charset="-122"/>
                <a:cs typeface="宋体" panose="02010600030101010101" pitchFamily="2" charset="-122"/>
              </a:rPr>
              <a:t>还原场景</a:t>
            </a:r>
            <a:endParaRPr lang="zh-CN" sz="2000" b="1" dirty="0">
              <a:latin typeface="宋体" panose="02010600030101010101" pitchFamily="2" charset="-122"/>
              <a:cs typeface="宋体" panose="02010600030101010101" pitchFamily="2" charset="-122"/>
            </a:endParaRPr>
          </a:p>
          <a:p>
            <a:pPr marL="598170" marR="5080" indent="-586105" algn="l">
              <a:lnSpc>
                <a:spcPct val="100000"/>
              </a:lnSpc>
              <a:spcBef>
                <a:spcPts val="105"/>
              </a:spcBef>
              <a:buClrTx/>
              <a:buSzTx/>
              <a:buNone/>
            </a:pPr>
            <a:r>
              <a:rPr lang="zh-CN" sz="2000" b="1" dirty="0">
                <a:latin typeface="宋体" panose="02010600030101010101" pitchFamily="2" charset="-122"/>
                <a:cs typeface="宋体" panose="02010600030101010101" pitchFamily="2" charset="-122"/>
              </a:rPr>
              <a:t>解决问题</a:t>
            </a:r>
            <a:endParaRPr lang="zh-CN" sz="2000" b="1" dirty="0">
              <a:latin typeface="宋体" panose="02010600030101010101" pitchFamily="2" charset="-122"/>
              <a:cs typeface="宋体" panose="02010600030101010101" pitchFamily="2" charset="-122"/>
            </a:endParaRPr>
          </a:p>
        </p:txBody>
      </p:sp>
      <p:sp>
        <p:nvSpPr>
          <p:cNvPr id="55" name="object 12"/>
          <p:cNvSpPr/>
          <p:nvPr/>
        </p:nvSpPr>
        <p:spPr>
          <a:xfrm>
            <a:off x="527764" y="824077"/>
            <a:ext cx="1781480" cy="419657"/>
          </a:xfrm>
          <a:custGeom>
            <a:avLst/>
            <a:gdLst/>
            <a:ahLst/>
            <a:cxnLst/>
            <a:rect l="l" t="t" r="r" b="b"/>
            <a:pathLst>
              <a:path w="1781809" h="370840">
                <a:moveTo>
                  <a:pt x="1719072" y="370332"/>
                </a:moveTo>
                <a:lnTo>
                  <a:pt x="60960" y="370332"/>
                </a:lnTo>
                <a:lnTo>
                  <a:pt x="37199" y="365695"/>
                </a:lnTo>
                <a:lnTo>
                  <a:pt x="17730" y="352601"/>
                </a:lnTo>
                <a:lnTo>
                  <a:pt x="4636" y="333132"/>
                </a:lnTo>
                <a:lnTo>
                  <a:pt x="0" y="309372"/>
                </a:lnTo>
                <a:lnTo>
                  <a:pt x="0" y="60960"/>
                </a:lnTo>
                <a:lnTo>
                  <a:pt x="4636" y="36984"/>
                </a:lnTo>
                <a:lnTo>
                  <a:pt x="17730" y="17445"/>
                </a:lnTo>
                <a:lnTo>
                  <a:pt x="37199" y="4422"/>
                </a:lnTo>
                <a:lnTo>
                  <a:pt x="60960" y="0"/>
                </a:lnTo>
                <a:lnTo>
                  <a:pt x="1719072" y="0"/>
                </a:lnTo>
                <a:lnTo>
                  <a:pt x="1743428" y="4422"/>
                </a:lnTo>
                <a:lnTo>
                  <a:pt x="1763253" y="17445"/>
                </a:lnTo>
                <a:lnTo>
                  <a:pt x="1776609" y="36984"/>
                </a:lnTo>
                <a:lnTo>
                  <a:pt x="1781555" y="60960"/>
                </a:lnTo>
                <a:lnTo>
                  <a:pt x="1781555" y="309372"/>
                </a:lnTo>
                <a:lnTo>
                  <a:pt x="1776609" y="333132"/>
                </a:lnTo>
                <a:lnTo>
                  <a:pt x="1763253" y="352601"/>
                </a:lnTo>
                <a:lnTo>
                  <a:pt x="1743428" y="365695"/>
                </a:lnTo>
                <a:lnTo>
                  <a:pt x="1719072" y="370332"/>
                </a:lnTo>
                <a:close/>
              </a:path>
            </a:pathLst>
          </a:custGeom>
          <a:solidFill>
            <a:srgbClr val="8FAADC"/>
          </a:solidFill>
        </p:spPr>
        <p:txBody>
          <a:bodyPr wrap="square" lIns="0" tIns="0" rIns="0" bIns="0" rtlCol="0"/>
          <a:lstStyle/>
          <a:p/>
        </p:txBody>
      </p:sp>
      <p:sp>
        <p:nvSpPr>
          <p:cNvPr id="56" name="object 13"/>
          <p:cNvSpPr txBox="1"/>
          <p:nvPr/>
        </p:nvSpPr>
        <p:spPr>
          <a:xfrm>
            <a:off x="696642" y="879947"/>
            <a:ext cx="1537685" cy="288290"/>
          </a:xfrm>
          <a:prstGeom prst="rect">
            <a:avLst/>
          </a:prstGeom>
        </p:spPr>
        <p:txBody>
          <a:bodyPr vert="horz" wrap="square" lIns="0" tIns="12062" rIns="0" bIns="0" rtlCol="0">
            <a:spAutoFit/>
          </a:bodyPr>
          <a:lstStyle/>
          <a:p>
            <a:pPr marL="12700">
              <a:lnSpc>
                <a:spcPct val="100000"/>
              </a:lnSpc>
              <a:spcBef>
                <a:spcPts val="95"/>
              </a:spcBef>
            </a:pPr>
            <a:r>
              <a:rPr lang="en-US" b="1" spc="-5" dirty="0">
                <a:solidFill>
                  <a:srgbClr val="FFFFFF"/>
                </a:solidFill>
                <a:latin typeface="宋体" panose="02010600030101010101" pitchFamily="2" charset="-122"/>
                <a:cs typeface="宋体" panose="02010600030101010101" pitchFamily="2" charset="-122"/>
              </a:rPr>
              <a:t>CLT</a:t>
            </a:r>
            <a:r>
              <a:rPr lang="zh-CN" b="1" dirty="0">
                <a:solidFill>
                  <a:srgbClr val="FFFFFF"/>
                </a:solidFill>
                <a:latin typeface="宋体" panose="02010600030101010101" pitchFamily="2" charset="-122"/>
                <a:cs typeface="宋体" panose="02010600030101010101" pitchFamily="2" charset="-122"/>
              </a:rPr>
              <a:t>交际教学法</a:t>
            </a:r>
            <a:endParaRPr lang="zh-CN" b="1" dirty="0">
              <a:solidFill>
                <a:srgbClr val="FFFFFF"/>
              </a:solidFill>
              <a:latin typeface="宋体" panose="02010600030101010101" pitchFamily="2" charset="-122"/>
              <a:cs typeface="宋体" panose="02010600030101010101" pitchFamily="2" charset="-122"/>
            </a:endParaRPr>
          </a:p>
        </p:txBody>
      </p:sp>
      <p:sp>
        <p:nvSpPr>
          <p:cNvPr id="57" name="object 14"/>
          <p:cNvSpPr/>
          <p:nvPr/>
        </p:nvSpPr>
        <p:spPr>
          <a:xfrm>
            <a:off x="371265" y="1355156"/>
            <a:ext cx="2092572" cy="835505"/>
          </a:xfrm>
          <a:custGeom>
            <a:avLst/>
            <a:gdLst/>
            <a:ahLst/>
            <a:cxnLst/>
            <a:rect l="l" t="t" r="r" b="b"/>
            <a:pathLst>
              <a:path w="2092959" h="835660">
                <a:moveTo>
                  <a:pt x="1959355" y="834389"/>
                </a:moveTo>
                <a:lnTo>
                  <a:pt x="133603" y="834389"/>
                </a:lnTo>
                <a:lnTo>
                  <a:pt x="111632" y="830579"/>
                </a:lnTo>
                <a:lnTo>
                  <a:pt x="97637" y="825499"/>
                </a:lnTo>
                <a:lnTo>
                  <a:pt x="84277" y="820419"/>
                </a:lnTo>
                <a:lnTo>
                  <a:pt x="77863" y="816609"/>
                </a:lnTo>
                <a:lnTo>
                  <a:pt x="71627" y="814069"/>
                </a:lnTo>
                <a:lnTo>
                  <a:pt x="65595" y="808989"/>
                </a:lnTo>
                <a:lnTo>
                  <a:pt x="59766" y="805179"/>
                </a:lnTo>
                <a:lnTo>
                  <a:pt x="54140" y="801369"/>
                </a:lnTo>
                <a:lnTo>
                  <a:pt x="29565" y="774699"/>
                </a:lnTo>
                <a:lnTo>
                  <a:pt x="25412" y="769619"/>
                </a:lnTo>
                <a:lnTo>
                  <a:pt x="6692" y="730249"/>
                </a:lnTo>
                <a:lnTo>
                  <a:pt x="4686" y="723899"/>
                </a:lnTo>
                <a:lnTo>
                  <a:pt x="0" y="685799"/>
                </a:lnTo>
                <a:lnTo>
                  <a:pt x="0" y="148589"/>
                </a:lnTo>
                <a:lnTo>
                  <a:pt x="4686" y="110489"/>
                </a:lnTo>
                <a:lnTo>
                  <a:pt x="6692" y="104139"/>
                </a:lnTo>
                <a:lnTo>
                  <a:pt x="9029" y="96519"/>
                </a:lnTo>
                <a:lnTo>
                  <a:pt x="29565" y="59689"/>
                </a:lnTo>
                <a:lnTo>
                  <a:pt x="33985" y="53339"/>
                </a:lnTo>
                <a:lnTo>
                  <a:pt x="65595" y="25399"/>
                </a:lnTo>
                <a:lnTo>
                  <a:pt x="71627" y="20319"/>
                </a:lnTo>
                <a:lnTo>
                  <a:pt x="77863" y="17779"/>
                </a:lnTo>
                <a:lnTo>
                  <a:pt x="84277" y="13969"/>
                </a:lnTo>
                <a:lnTo>
                  <a:pt x="97637" y="8889"/>
                </a:lnTo>
                <a:lnTo>
                  <a:pt x="111632" y="3809"/>
                </a:lnTo>
                <a:lnTo>
                  <a:pt x="133603" y="0"/>
                </a:lnTo>
                <a:lnTo>
                  <a:pt x="1959355" y="0"/>
                </a:lnTo>
                <a:lnTo>
                  <a:pt x="1981339" y="3809"/>
                </a:lnTo>
                <a:lnTo>
                  <a:pt x="1995322" y="8889"/>
                </a:lnTo>
                <a:lnTo>
                  <a:pt x="2008682" y="13969"/>
                </a:lnTo>
                <a:lnTo>
                  <a:pt x="2015096" y="17779"/>
                </a:lnTo>
                <a:lnTo>
                  <a:pt x="2021331" y="20319"/>
                </a:lnTo>
                <a:lnTo>
                  <a:pt x="2027364" y="25399"/>
                </a:lnTo>
                <a:lnTo>
                  <a:pt x="2031250" y="27939"/>
                </a:lnTo>
                <a:lnTo>
                  <a:pt x="136855" y="27939"/>
                </a:lnTo>
                <a:lnTo>
                  <a:pt x="130124" y="29209"/>
                </a:lnTo>
                <a:lnTo>
                  <a:pt x="130835" y="29209"/>
                </a:lnTo>
                <a:lnTo>
                  <a:pt x="124205" y="30479"/>
                </a:lnTo>
                <a:lnTo>
                  <a:pt x="124904" y="30479"/>
                </a:lnTo>
                <a:lnTo>
                  <a:pt x="118402" y="31749"/>
                </a:lnTo>
                <a:lnTo>
                  <a:pt x="119087" y="31749"/>
                </a:lnTo>
                <a:lnTo>
                  <a:pt x="112712" y="33019"/>
                </a:lnTo>
                <a:lnTo>
                  <a:pt x="113385" y="33019"/>
                </a:lnTo>
                <a:lnTo>
                  <a:pt x="107137" y="35559"/>
                </a:lnTo>
                <a:lnTo>
                  <a:pt x="107797" y="35559"/>
                </a:lnTo>
                <a:lnTo>
                  <a:pt x="104743" y="36829"/>
                </a:lnTo>
                <a:lnTo>
                  <a:pt x="102336" y="36829"/>
                </a:lnTo>
                <a:lnTo>
                  <a:pt x="96367" y="39369"/>
                </a:lnTo>
                <a:lnTo>
                  <a:pt x="97002" y="39369"/>
                </a:lnTo>
                <a:lnTo>
                  <a:pt x="93133" y="41909"/>
                </a:lnTo>
                <a:lnTo>
                  <a:pt x="91808" y="41909"/>
                </a:lnTo>
                <a:lnTo>
                  <a:pt x="86169" y="45719"/>
                </a:lnTo>
                <a:lnTo>
                  <a:pt x="86766" y="45719"/>
                </a:lnTo>
                <a:lnTo>
                  <a:pt x="81305" y="48259"/>
                </a:lnTo>
                <a:lnTo>
                  <a:pt x="81876" y="48259"/>
                </a:lnTo>
                <a:lnTo>
                  <a:pt x="76606" y="52069"/>
                </a:lnTo>
                <a:lnTo>
                  <a:pt x="77152" y="52069"/>
                </a:lnTo>
                <a:lnTo>
                  <a:pt x="73765" y="54609"/>
                </a:lnTo>
                <a:lnTo>
                  <a:pt x="72593" y="54609"/>
                </a:lnTo>
                <a:lnTo>
                  <a:pt x="68935" y="58419"/>
                </a:lnTo>
                <a:lnTo>
                  <a:pt x="68211" y="58419"/>
                </a:lnTo>
                <a:lnTo>
                  <a:pt x="63550" y="63499"/>
                </a:lnTo>
                <a:lnTo>
                  <a:pt x="64033" y="63499"/>
                </a:lnTo>
                <a:lnTo>
                  <a:pt x="59575" y="67309"/>
                </a:lnTo>
                <a:lnTo>
                  <a:pt x="60032" y="67309"/>
                </a:lnTo>
                <a:lnTo>
                  <a:pt x="56861" y="71119"/>
                </a:lnTo>
                <a:lnTo>
                  <a:pt x="56235" y="71119"/>
                </a:lnTo>
                <a:lnTo>
                  <a:pt x="52247" y="76199"/>
                </a:lnTo>
                <a:lnTo>
                  <a:pt x="52654" y="76199"/>
                </a:lnTo>
                <a:lnTo>
                  <a:pt x="48907" y="81279"/>
                </a:lnTo>
                <a:lnTo>
                  <a:pt x="49288" y="81279"/>
                </a:lnTo>
                <a:lnTo>
                  <a:pt x="46669" y="85089"/>
                </a:lnTo>
                <a:lnTo>
                  <a:pt x="46151" y="85089"/>
                </a:lnTo>
                <a:lnTo>
                  <a:pt x="43561" y="90169"/>
                </a:lnTo>
                <a:lnTo>
                  <a:pt x="43243" y="90169"/>
                </a:lnTo>
                <a:lnTo>
                  <a:pt x="40866" y="95249"/>
                </a:lnTo>
                <a:lnTo>
                  <a:pt x="40576" y="95249"/>
                </a:lnTo>
                <a:lnTo>
                  <a:pt x="37884" y="101599"/>
                </a:lnTo>
                <a:lnTo>
                  <a:pt x="38150" y="101599"/>
                </a:lnTo>
                <a:lnTo>
                  <a:pt x="35737" y="106679"/>
                </a:lnTo>
                <a:lnTo>
                  <a:pt x="35979" y="106679"/>
                </a:lnTo>
                <a:lnTo>
                  <a:pt x="34292" y="111759"/>
                </a:lnTo>
                <a:lnTo>
                  <a:pt x="34074" y="111759"/>
                </a:lnTo>
                <a:lnTo>
                  <a:pt x="32270" y="118109"/>
                </a:lnTo>
                <a:lnTo>
                  <a:pt x="32448" y="118109"/>
                </a:lnTo>
                <a:lnTo>
                  <a:pt x="31239" y="123189"/>
                </a:lnTo>
                <a:lnTo>
                  <a:pt x="31089" y="123189"/>
                </a:lnTo>
                <a:lnTo>
                  <a:pt x="30105" y="129539"/>
                </a:lnTo>
                <a:lnTo>
                  <a:pt x="29159" y="135889"/>
                </a:lnTo>
                <a:lnTo>
                  <a:pt x="28816" y="140969"/>
                </a:lnTo>
                <a:lnTo>
                  <a:pt x="28740" y="142239"/>
                </a:lnTo>
                <a:lnTo>
                  <a:pt x="28575" y="148589"/>
                </a:lnTo>
                <a:lnTo>
                  <a:pt x="28575" y="685799"/>
                </a:lnTo>
                <a:lnTo>
                  <a:pt x="28712" y="692149"/>
                </a:lnTo>
                <a:lnTo>
                  <a:pt x="29222" y="698499"/>
                </a:lnTo>
                <a:lnTo>
                  <a:pt x="30010" y="704849"/>
                </a:lnTo>
                <a:lnTo>
                  <a:pt x="31089" y="711199"/>
                </a:lnTo>
                <a:lnTo>
                  <a:pt x="31239" y="711199"/>
                </a:lnTo>
                <a:lnTo>
                  <a:pt x="32448" y="716279"/>
                </a:lnTo>
                <a:lnTo>
                  <a:pt x="32270" y="716279"/>
                </a:lnTo>
                <a:lnTo>
                  <a:pt x="34074" y="722629"/>
                </a:lnTo>
                <a:lnTo>
                  <a:pt x="34292" y="722629"/>
                </a:lnTo>
                <a:lnTo>
                  <a:pt x="35979" y="727709"/>
                </a:lnTo>
                <a:lnTo>
                  <a:pt x="35737" y="727709"/>
                </a:lnTo>
                <a:lnTo>
                  <a:pt x="38150" y="732789"/>
                </a:lnTo>
                <a:lnTo>
                  <a:pt x="37884" y="732789"/>
                </a:lnTo>
                <a:lnTo>
                  <a:pt x="40576" y="739139"/>
                </a:lnTo>
                <a:lnTo>
                  <a:pt x="40866" y="739139"/>
                </a:lnTo>
                <a:lnTo>
                  <a:pt x="43243" y="744219"/>
                </a:lnTo>
                <a:lnTo>
                  <a:pt x="43561" y="744219"/>
                </a:lnTo>
                <a:lnTo>
                  <a:pt x="46151" y="749299"/>
                </a:lnTo>
                <a:lnTo>
                  <a:pt x="46669" y="749299"/>
                </a:lnTo>
                <a:lnTo>
                  <a:pt x="49288" y="753109"/>
                </a:lnTo>
                <a:lnTo>
                  <a:pt x="48907" y="753109"/>
                </a:lnTo>
                <a:lnTo>
                  <a:pt x="52654" y="758189"/>
                </a:lnTo>
                <a:lnTo>
                  <a:pt x="52247" y="758189"/>
                </a:lnTo>
                <a:lnTo>
                  <a:pt x="56235" y="763269"/>
                </a:lnTo>
                <a:lnTo>
                  <a:pt x="56861" y="763269"/>
                </a:lnTo>
                <a:lnTo>
                  <a:pt x="60032" y="767079"/>
                </a:lnTo>
                <a:lnTo>
                  <a:pt x="59575" y="767079"/>
                </a:lnTo>
                <a:lnTo>
                  <a:pt x="64033" y="770889"/>
                </a:lnTo>
                <a:lnTo>
                  <a:pt x="63550" y="770889"/>
                </a:lnTo>
                <a:lnTo>
                  <a:pt x="68211" y="775969"/>
                </a:lnTo>
                <a:lnTo>
                  <a:pt x="68935" y="775969"/>
                </a:lnTo>
                <a:lnTo>
                  <a:pt x="72593" y="779779"/>
                </a:lnTo>
                <a:lnTo>
                  <a:pt x="73765" y="779779"/>
                </a:lnTo>
                <a:lnTo>
                  <a:pt x="77152" y="782319"/>
                </a:lnTo>
                <a:lnTo>
                  <a:pt x="76606" y="782319"/>
                </a:lnTo>
                <a:lnTo>
                  <a:pt x="81876" y="786129"/>
                </a:lnTo>
                <a:lnTo>
                  <a:pt x="81305" y="786129"/>
                </a:lnTo>
                <a:lnTo>
                  <a:pt x="86766" y="788669"/>
                </a:lnTo>
                <a:lnTo>
                  <a:pt x="86169" y="788669"/>
                </a:lnTo>
                <a:lnTo>
                  <a:pt x="91808" y="792479"/>
                </a:lnTo>
                <a:lnTo>
                  <a:pt x="93133" y="792479"/>
                </a:lnTo>
                <a:lnTo>
                  <a:pt x="97002" y="795019"/>
                </a:lnTo>
                <a:lnTo>
                  <a:pt x="96367" y="795019"/>
                </a:lnTo>
                <a:lnTo>
                  <a:pt x="102336" y="797559"/>
                </a:lnTo>
                <a:lnTo>
                  <a:pt x="104743" y="797559"/>
                </a:lnTo>
                <a:lnTo>
                  <a:pt x="107797" y="798829"/>
                </a:lnTo>
                <a:lnTo>
                  <a:pt x="107137" y="798829"/>
                </a:lnTo>
                <a:lnTo>
                  <a:pt x="113385" y="801369"/>
                </a:lnTo>
                <a:lnTo>
                  <a:pt x="112712" y="801369"/>
                </a:lnTo>
                <a:lnTo>
                  <a:pt x="119087" y="802639"/>
                </a:lnTo>
                <a:lnTo>
                  <a:pt x="118402" y="802639"/>
                </a:lnTo>
                <a:lnTo>
                  <a:pt x="124904" y="803909"/>
                </a:lnTo>
                <a:lnTo>
                  <a:pt x="124205" y="803909"/>
                </a:lnTo>
                <a:lnTo>
                  <a:pt x="130835" y="805179"/>
                </a:lnTo>
                <a:lnTo>
                  <a:pt x="130124" y="805179"/>
                </a:lnTo>
                <a:lnTo>
                  <a:pt x="136855" y="806449"/>
                </a:lnTo>
                <a:lnTo>
                  <a:pt x="2031250" y="806449"/>
                </a:lnTo>
                <a:lnTo>
                  <a:pt x="2027364" y="808989"/>
                </a:lnTo>
                <a:lnTo>
                  <a:pt x="2021331" y="814069"/>
                </a:lnTo>
                <a:lnTo>
                  <a:pt x="2015096" y="816609"/>
                </a:lnTo>
                <a:lnTo>
                  <a:pt x="2008682" y="820419"/>
                </a:lnTo>
                <a:lnTo>
                  <a:pt x="1995322" y="825499"/>
                </a:lnTo>
                <a:lnTo>
                  <a:pt x="1981339" y="830579"/>
                </a:lnTo>
                <a:lnTo>
                  <a:pt x="1959355" y="834389"/>
                </a:lnTo>
                <a:close/>
              </a:path>
              <a:path w="2092959" h="835660">
                <a:moveTo>
                  <a:pt x="136131" y="29209"/>
                </a:moveTo>
                <a:lnTo>
                  <a:pt x="136855" y="27939"/>
                </a:lnTo>
                <a:lnTo>
                  <a:pt x="142963" y="27939"/>
                </a:lnTo>
                <a:lnTo>
                  <a:pt x="136131" y="29209"/>
                </a:lnTo>
                <a:close/>
              </a:path>
              <a:path w="2092959" h="835660">
                <a:moveTo>
                  <a:pt x="1956828" y="29209"/>
                </a:moveTo>
                <a:lnTo>
                  <a:pt x="1949996" y="27939"/>
                </a:lnTo>
                <a:lnTo>
                  <a:pt x="1956104" y="27939"/>
                </a:lnTo>
                <a:lnTo>
                  <a:pt x="1956828" y="29209"/>
                </a:lnTo>
                <a:close/>
              </a:path>
              <a:path w="2092959" h="835660">
                <a:moveTo>
                  <a:pt x="1991271" y="38099"/>
                </a:moveTo>
                <a:lnTo>
                  <a:pt x="1985162" y="35559"/>
                </a:lnTo>
                <a:lnTo>
                  <a:pt x="1985822" y="35559"/>
                </a:lnTo>
                <a:lnTo>
                  <a:pt x="1979574" y="33019"/>
                </a:lnTo>
                <a:lnTo>
                  <a:pt x="1980260" y="33019"/>
                </a:lnTo>
                <a:lnTo>
                  <a:pt x="1973872" y="31749"/>
                </a:lnTo>
                <a:lnTo>
                  <a:pt x="1974557" y="31749"/>
                </a:lnTo>
                <a:lnTo>
                  <a:pt x="1968055" y="30479"/>
                </a:lnTo>
                <a:lnTo>
                  <a:pt x="1968753" y="30479"/>
                </a:lnTo>
                <a:lnTo>
                  <a:pt x="1962124" y="29209"/>
                </a:lnTo>
                <a:lnTo>
                  <a:pt x="1962835" y="29209"/>
                </a:lnTo>
                <a:lnTo>
                  <a:pt x="1956104" y="27939"/>
                </a:lnTo>
                <a:lnTo>
                  <a:pt x="2031250" y="27939"/>
                </a:lnTo>
                <a:lnTo>
                  <a:pt x="2033193" y="29209"/>
                </a:lnTo>
                <a:lnTo>
                  <a:pt x="2038819" y="33019"/>
                </a:lnTo>
                <a:lnTo>
                  <a:pt x="2042868" y="36829"/>
                </a:lnTo>
                <a:lnTo>
                  <a:pt x="1990636" y="36829"/>
                </a:lnTo>
                <a:lnTo>
                  <a:pt x="1991271" y="38099"/>
                </a:lnTo>
                <a:close/>
              </a:path>
              <a:path w="2092959" h="835660">
                <a:moveTo>
                  <a:pt x="101688" y="38099"/>
                </a:moveTo>
                <a:lnTo>
                  <a:pt x="102336" y="36829"/>
                </a:lnTo>
                <a:lnTo>
                  <a:pt x="104743" y="36829"/>
                </a:lnTo>
                <a:lnTo>
                  <a:pt x="101688" y="38099"/>
                </a:lnTo>
                <a:close/>
              </a:path>
              <a:path w="2092959" h="835660">
                <a:moveTo>
                  <a:pt x="2001761" y="43179"/>
                </a:moveTo>
                <a:lnTo>
                  <a:pt x="1995957" y="39369"/>
                </a:lnTo>
                <a:lnTo>
                  <a:pt x="1996592" y="39369"/>
                </a:lnTo>
                <a:lnTo>
                  <a:pt x="1990636" y="36829"/>
                </a:lnTo>
                <a:lnTo>
                  <a:pt x="2042868" y="36829"/>
                </a:lnTo>
                <a:lnTo>
                  <a:pt x="2044217" y="38099"/>
                </a:lnTo>
                <a:lnTo>
                  <a:pt x="2048084" y="41909"/>
                </a:lnTo>
                <a:lnTo>
                  <a:pt x="2001151" y="41909"/>
                </a:lnTo>
                <a:lnTo>
                  <a:pt x="2001761" y="43179"/>
                </a:lnTo>
                <a:close/>
              </a:path>
              <a:path w="2092959" h="835660">
                <a:moveTo>
                  <a:pt x="91198" y="43179"/>
                </a:moveTo>
                <a:lnTo>
                  <a:pt x="91808" y="41909"/>
                </a:lnTo>
                <a:lnTo>
                  <a:pt x="93133" y="41909"/>
                </a:lnTo>
                <a:lnTo>
                  <a:pt x="91198" y="43179"/>
                </a:lnTo>
                <a:close/>
              </a:path>
              <a:path w="2092959" h="835660">
                <a:moveTo>
                  <a:pt x="2020887" y="55879"/>
                </a:moveTo>
                <a:lnTo>
                  <a:pt x="2015807" y="52069"/>
                </a:lnTo>
                <a:lnTo>
                  <a:pt x="2016353" y="52069"/>
                </a:lnTo>
                <a:lnTo>
                  <a:pt x="2011083" y="48259"/>
                </a:lnTo>
                <a:lnTo>
                  <a:pt x="2011654" y="48259"/>
                </a:lnTo>
                <a:lnTo>
                  <a:pt x="2006193" y="45719"/>
                </a:lnTo>
                <a:lnTo>
                  <a:pt x="2006790" y="45719"/>
                </a:lnTo>
                <a:lnTo>
                  <a:pt x="2001151" y="41909"/>
                </a:lnTo>
                <a:lnTo>
                  <a:pt x="2048084" y="41909"/>
                </a:lnTo>
                <a:lnTo>
                  <a:pt x="2049373" y="43179"/>
                </a:lnTo>
                <a:lnTo>
                  <a:pt x="2054301" y="48259"/>
                </a:lnTo>
                <a:lnTo>
                  <a:pt x="2058974" y="53339"/>
                </a:lnTo>
                <a:lnTo>
                  <a:pt x="2059858" y="54609"/>
                </a:lnTo>
                <a:lnTo>
                  <a:pt x="2020366" y="54609"/>
                </a:lnTo>
                <a:lnTo>
                  <a:pt x="2020887" y="55879"/>
                </a:lnTo>
                <a:close/>
              </a:path>
              <a:path w="2092959" h="835660">
                <a:moveTo>
                  <a:pt x="72072" y="55879"/>
                </a:moveTo>
                <a:lnTo>
                  <a:pt x="72593" y="54609"/>
                </a:lnTo>
                <a:lnTo>
                  <a:pt x="73765" y="54609"/>
                </a:lnTo>
                <a:lnTo>
                  <a:pt x="72072" y="55879"/>
                </a:lnTo>
                <a:close/>
              </a:path>
              <a:path w="2092959" h="835660">
                <a:moveTo>
                  <a:pt x="2025243" y="59689"/>
                </a:moveTo>
                <a:lnTo>
                  <a:pt x="2020366" y="54609"/>
                </a:lnTo>
                <a:lnTo>
                  <a:pt x="2059858" y="54609"/>
                </a:lnTo>
                <a:lnTo>
                  <a:pt x="2062510" y="58419"/>
                </a:lnTo>
                <a:lnTo>
                  <a:pt x="2024748" y="58419"/>
                </a:lnTo>
                <a:lnTo>
                  <a:pt x="2025243" y="59689"/>
                </a:lnTo>
                <a:close/>
              </a:path>
              <a:path w="2092959" h="835660">
                <a:moveTo>
                  <a:pt x="67716" y="59689"/>
                </a:moveTo>
                <a:lnTo>
                  <a:pt x="68211" y="58419"/>
                </a:lnTo>
                <a:lnTo>
                  <a:pt x="68935" y="58419"/>
                </a:lnTo>
                <a:lnTo>
                  <a:pt x="67716" y="59689"/>
                </a:lnTo>
                <a:close/>
              </a:path>
              <a:path w="2092959" h="835660">
                <a:moveTo>
                  <a:pt x="2037156" y="72389"/>
                </a:moveTo>
                <a:lnTo>
                  <a:pt x="2032927" y="67309"/>
                </a:lnTo>
                <a:lnTo>
                  <a:pt x="2033384" y="67309"/>
                </a:lnTo>
                <a:lnTo>
                  <a:pt x="2028939" y="63499"/>
                </a:lnTo>
                <a:lnTo>
                  <a:pt x="2029409" y="63499"/>
                </a:lnTo>
                <a:lnTo>
                  <a:pt x="2024748" y="58419"/>
                </a:lnTo>
                <a:lnTo>
                  <a:pt x="2062510" y="58419"/>
                </a:lnTo>
                <a:lnTo>
                  <a:pt x="2063394" y="59689"/>
                </a:lnTo>
                <a:lnTo>
                  <a:pt x="2067547" y="64769"/>
                </a:lnTo>
                <a:lnTo>
                  <a:pt x="2071408" y="71119"/>
                </a:lnTo>
                <a:lnTo>
                  <a:pt x="2036724" y="71119"/>
                </a:lnTo>
                <a:lnTo>
                  <a:pt x="2037156" y="72389"/>
                </a:lnTo>
                <a:close/>
              </a:path>
              <a:path w="2092959" h="835660">
                <a:moveTo>
                  <a:pt x="55803" y="72389"/>
                </a:moveTo>
                <a:lnTo>
                  <a:pt x="56235" y="71119"/>
                </a:lnTo>
                <a:lnTo>
                  <a:pt x="56861" y="71119"/>
                </a:lnTo>
                <a:lnTo>
                  <a:pt x="55803" y="72389"/>
                </a:lnTo>
                <a:close/>
              </a:path>
              <a:path w="2092959" h="835660">
                <a:moveTo>
                  <a:pt x="2047163" y="86359"/>
                </a:moveTo>
                <a:lnTo>
                  <a:pt x="2043671" y="81279"/>
                </a:lnTo>
                <a:lnTo>
                  <a:pt x="2044052" y="81279"/>
                </a:lnTo>
                <a:lnTo>
                  <a:pt x="2040305" y="76199"/>
                </a:lnTo>
                <a:lnTo>
                  <a:pt x="2040712" y="76199"/>
                </a:lnTo>
                <a:lnTo>
                  <a:pt x="2036724" y="71119"/>
                </a:lnTo>
                <a:lnTo>
                  <a:pt x="2071408" y="71119"/>
                </a:lnTo>
                <a:lnTo>
                  <a:pt x="2075002" y="77469"/>
                </a:lnTo>
                <a:lnTo>
                  <a:pt x="2078278" y="83819"/>
                </a:lnTo>
                <a:lnTo>
                  <a:pt x="2078875" y="85089"/>
                </a:lnTo>
                <a:lnTo>
                  <a:pt x="2046808" y="85089"/>
                </a:lnTo>
                <a:lnTo>
                  <a:pt x="2047163" y="86359"/>
                </a:lnTo>
                <a:close/>
              </a:path>
              <a:path w="2092959" h="835660">
                <a:moveTo>
                  <a:pt x="45796" y="86359"/>
                </a:moveTo>
                <a:lnTo>
                  <a:pt x="46151" y="85089"/>
                </a:lnTo>
                <a:lnTo>
                  <a:pt x="46669" y="85089"/>
                </a:lnTo>
                <a:lnTo>
                  <a:pt x="45796" y="86359"/>
                </a:lnTo>
                <a:close/>
              </a:path>
              <a:path w="2092959" h="835660">
                <a:moveTo>
                  <a:pt x="2050046" y="91439"/>
                </a:moveTo>
                <a:lnTo>
                  <a:pt x="2046808" y="85089"/>
                </a:lnTo>
                <a:lnTo>
                  <a:pt x="2078875" y="85089"/>
                </a:lnTo>
                <a:lnTo>
                  <a:pt x="2081263" y="90169"/>
                </a:lnTo>
                <a:lnTo>
                  <a:pt x="2049716" y="90169"/>
                </a:lnTo>
                <a:lnTo>
                  <a:pt x="2050046" y="91439"/>
                </a:lnTo>
                <a:close/>
              </a:path>
              <a:path w="2092959" h="835660">
                <a:moveTo>
                  <a:pt x="42913" y="91439"/>
                </a:moveTo>
                <a:lnTo>
                  <a:pt x="43243" y="90169"/>
                </a:lnTo>
                <a:lnTo>
                  <a:pt x="43561" y="90169"/>
                </a:lnTo>
                <a:lnTo>
                  <a:pt x="42913" y="91439"/>
                </a:lnTo>
                <a:close/>
              </a:path>
              <a:path w="2092959" h="835660">
                <a:moveTo>
                  <a:pt x="2052688" y="96519"/>
                </a:moveTo>
                <a:lnTo>
                  <a:pt x="2049716" y="90169"/>
                </a:lnTo>
                <a:lnTo>
                  <a:pt x="2081263" y="90169"/>
                </a:lnTo>
                <a:lnTo>
                  <a:pt x="2083396" y="95249"/>
                </a:lnTo>
                <a:lnTo>
                  <a:pt x="2052383" y="95249"/>
                </a:lnTo>
                <a:lnTo>
                  <a:pt x="2052688" y="96519"/>
                </a:lnTo>
                <a:close/>
              </a:path>
              <a:path w="2092959" h="835660">
                <a:moveTo>
                  <a:pt x="40271" y="96519"/>
                </a:moveTo>
                <a:lnTo>
                  <a:pt x="40576" y="95249"/>
                </a:lnTo>
                <a:lnTo>
                  <a:pt x="40866" y="95249"/>
                </a:lnTo>
                <a:lnTo>
                  <a:pt x="40271" y="96519"/>
                </a:lnTo>
                <a:close/>
              </a:path>
              <a:path w="2092959" h="835660">
                <a:moveTo>
                  <a:pt x="2059089" y="113029"/>
                </a:moveTo>
                <a:lnTo>
                  <a:pt x="2056980" y="106679"/>
                </a:lnTo>
                <a:lnTo>
                  <a:pt x="2057222" y="106679"/>
                </a:lnTo>
                <a:lnTo>
                  <a:pt x="2054809" y="101599"/>
                </a:lnTo>
                <a:lnTo>
                  <a:pt x="2055088" y="101599"/>
                </a:lnTo>
                <a:lnTo>
                  <a:pt x="2052383" y="95249"/>
                </a:lnTo>
                <a:lnTo>
                  <a:pt x="2083396" y="95249"/>
                </a:lnTo>
                <a:lnTo>
                  <a:pt x="2083930" y="96519"/>
                </a:lnTo>
                <a:lnTo>
                  <a:pt x="2086267" y="104139"/>
                </a:lnTo>
                <a:lnTo>
                  <a:pt x="2088273" y="110489"/>
                </a:lnTo>
                <a:lnTo>
                  <a:pt x="2088550" y="111759"/>
                </a:lnTo>
                <a:lnTo>
                  <a:pt x="2058885" y="111759"/>
                </a:lnTo>
                <a:lnTo>
                  <a:pt x="2059089" y="113029"/>
                </a:lnTo>
                <a:close/>
              </a:path>
              <a:path w="2092959" h="835660">
                <a:moveTo>
                  <a:pt x="33870" y="113029"/>
                </a:moveTo>
                <a:lnTo>
                  <a:pt x="34074" y="111759"/>
                </a:lnTo>
                <a:lnTo>
                  <a:pt x="34292" y="111759"/>
                </a:lnTo>
                <a:lnTo>
                  <a:pt x="33870" y="113029"/>
                </a:lnTo>
                <a:close/>
              </a:path>
              <a:path w="2092959" h="835660">
                <a:moveTo>
                  <a:pt x="2062022" y="124459"/>
                </a:moveTo>
                <a:lnTo>
                  <a:pt x="2060511" y="118109"/>
                </a:lnTo>
                <a:lnTo>
                  <a:pt x="2060689" y="118109"/>
                </a:lnTo>
                <a:lnTo>
                  <a:pt x="2058885" y="111759"/>
                </a:lnTo>
                <a:lnTo>
                  <a:pt x="2088550" y="111759"/>
                </a:lnTo>
                <a:lnTo>
                  <a:pt x="2089937" y="118109"/>
                </a:lnTo>
                <a:lnTo>
                  <a:pt x="2090809" y="123189"/>
                </a:lnTo>
                <a:lnTo>
                  <a:pt x="2061870" y="123189"/>
                </a:lnTo>
                <a:lnTo>
                  <a:pt x="2062022" y="124459"/>
                </a:lnTo>
                <a:close/>
              </a:path>
              <a:path w="2092959" h="835660">
                <a:moveTo>
                  <a:pt x="30937" y="124459"/>
                </a:moveTo>
                <a:lnTo>
                  <a:pt x="31089" y="123189"/>
                </a:lnTo>
                <a:lnTo>
                  <a:pt x="31239" y="123189"/>
                </a:lnTo>
                <a:lnTo>
                  <a:pt x="30937" y="124459"/>
                </a:lnTo>
                <a:close/>
              </a:path>
              <a:path w="2092959" h="835660">
                <a:moveTo>
                  <a:pt x="2092769" y="693419"/>
                </a:moveTo>
                <a:lnTo>
                  <a:pt x="2064219" y="693419"/>
                </a:lnTo>
                <a:lnTo>
                  <a:pt x="2064384" y="685799"/>
                </a:lnTo>
                <a:lnTo>
                  <a:pt x="2064384" y="148589"/>
                </a:lnTo>
                <a:lnTo>
                  <a:pt x="2064219" y="142239"/>
                </a:lnTo>
                <a:lnTo>
                  <a:pt x="2064143" y="140969"/>
                </a:lnTo>
                <a:lnTo>
                  <a:pt x="2063737" y="135889"/>
                </a:lnTo>
                <a:lnTo>
                  <a:pt x="2062949" y="129539"/>
                </a:lnTo>
                <a:lnTo>
                  <a:pt x="2061870" y="123189"/>
                </a:lnTo>
                <a:lnTo>
                  <a:pt x="2090809" y="123189"/>
                </a:lnTo>
                <a:lnTo>
                  <a:pt x="2091245" y="125729"/>
                </a:lnTo>
                <a:lnTo>
                  <a:pt x="2092198" y="133349"/>
                </a:lnTo>
                <a:lnTo>
                  <a:pt x="2092769" y="140969"/>
                </a:lnTo>
                <a:lnTo>
                  <a:pt x="2092959" y="148589"/>
                </a:lnTo>
                <a:lnTo>
                  <a:pt x="2092959" y="685799"/>
                </a:lnTo>
                <a:lnTo>
                  <a:pt x="2092769" y="693419"/>
                </a:lnTo>
                <a:close/>
              </a:path>
              <a:path w="2092959" h="835660">
                <a:moveTo>
                  <a:pt x="29908" y="130809"/>
                </a:moveTo>
                <a:lnTo>
                  <a:pt x="30010" y="129539"/>
                </a:lnTo>
                <a:lnTo>
                  <a:pt x="29908" y="130809"/>
                </a:lnTo>
                <a:close/>
              </a:path>
              <a:path w="2092959" h="835660">
                <a:moveTo>
                  <a:pt x="2063064" y="130809"/>
                </a:moveTo>
                <a:lnTo>
                  <a:pt x="2062865" y="129539"/>
                </a:lnTo>
                <a:lnTo>
                  <a:pt x="2063064" y="130809"/>
                </a:lnTo>
                <a:close/>
              </a:path>
              <a:path w="2092959" h="835660">
                <a:moveTo>
                  <a:pt x="28816" y="693419"/>
                </a:moveTo>
                <a:lnTo>
                  <a:pt x="28714" y="692149"/>
                </a:lnTo>
                <a:lnTo>
                  <a:pt x="28816" y="693419"/>
                </a:lnTo>
                <a:close/>
              </a:path>
              <a:path w="2092959" h="835660">
                <a:moveTo>
                  <a:pt x="2091721" y="704849"/>
                </a:moveTo>
                <a:lnTo>
                  <a:pt x="2062949" y="704849"/>
                </a:lnTo>
                <a:lnTo>
                  <a:pt x="2063800" y="698499"/>
                </a:lnTo>
                <a:lnTo>
                  <a:pt x="2064245" y="692149"/>
                </a:lnTo>
                <a:lnTo>
                  <a:pt x="2064219" y="693419"/>
                </a:lnTo>
                <a:lnTo>
                  <a:pt x="2092769" y="693419"/>
                </a:lnTo>
                <a:lnTo>
                  <a:pt x="2092198" y="701039"/>
                </a:lnTo>
                <a:lnTo>
                  <a:pt x="2091721" y="704849"/>
                </a:lnTo>
                <a:close/>
              </a:path>
              <a:path w="2092959" h="835660">
                <a:moveTo>
                  <a:pt x="30105" y="704849"/>
                </a:moveTo>
                <a:lnTo>
                  <a:pt x="29908" y="703579"/>
                </a:lnTo>
                <a:lnTo>
                  <a:pt x="30105" y="704849"/>
                </a:lnTo>
                <a:close/>
              </a:path>
              <a:path w="2092959" h="835660">
                <a:moveTo>
                  <a:pt x="2090809" y="711199"/>
                </a:moveTo>
                <a:lnTo>
                  <a:pt x="2061870" y="711199"/>
                </a:lnTo>
                <a:lnTo>
                  <a:pt x="2063064" y="703579"/>
                </a:lnTo>
                <a:lnTo>
                  <a:pt x="2062949" y="704849"/>
                </a:lnTo>
                <a:lnTo>
                  <a:pt x="2091721" y="704849"/>
                </a:lnTo>
                <a:lnTo>
                  <a:pt x="2091245" y="708659"/>
                </a:lnTo>
                <a:lnTo>
                  <a:pt x="2090809" y="711199"/>
                </a:lnTo>
                <a:close/>
              </a:path>
              <a:path w="2092959" h="835660">
                <a:moveTo>
                  <a:pt x="31239" y="711199"/>
                </a:moveTo>
                <a:lnTo>
                  <a:pt x="31089" y="711199"/>
                </a:lnTo>
                <a:lnTo>
                  <a:pt x="30937" y="709929"/>
                </a:lnTo>
                <a:lnTo>
                  <a:pt x="31239" y="711199"/>
                </a:lnTo>
                <a:close/>
              </a:path>
              <a:path w="2092959" h="835660">
                <a:moveTo>
                  <a:pt x="2088550" y="722629"/>
                </a:moveTo>
                <a:lnTo>
                  <a:pt x="2058885" y="722629"/>
                </a:lnTo>
                <a:lnTo>
                  <a:pt x="2060689" y="716279"/>
                </a:lnTo>
                <a:lnTo>
                  <a:pt x="2060511" y="716279"/>
                </a:lnTo>
                <a:lnTo>
                  <a:pt x="2062022" y="709929"/>
                </a:lnTo>
                <a:lnTo>
                  <a:pt x="2061870" y="711199"/>
                </a:lnTo>
                <a:lnTo>
                  <a:pt x="2090809" y="711199"/>
                </a:lnTo>
                <a:lnTo>
                  <a:pt x="2089937" y="716279"/>
                </a:lnTo>
                <a:lnTo>
                  <a:pt x="2088550" y="722629"/>
                </a:lnTo>
                <a:close/>
              </a:path>
              <a:path w="2092959" h="835660">
                <a:moveTo>
                  <a:pt x="34292" y="722629"/>
                </a:moveTo>
                <a:lnTo>
                  <a:pt x="34074" y="722629"/>
                </a:lnTo>
                <a:lnTo>
                  <a:pt x="33870" y="721359"/>
                </a:lnTo>
                <a:lnTo>
                  <a:pt x="34292" y="722629"/>
                </a:lnTo>
                <a:close/>
              </a:path>
              <a:path w="2092959" h="835660">
                <a:moveTo>
                  <a:pt x="2083396" y="739139"/>
                </a:moveTo>
                <a:lnTo>
                  <a:pt x="2052383" y="739139"/>
                </a:lnTo>
                <a:lnTo>
                  <a:pt x="2055088" y="732789"/>
                </a:lnTo>
                <a:lnTo>
                  <a:pt x="2054809" y="732789"/>
                </a:lnTo>
                <a:lnTo>
                  <a:pt x="2057222" y="727709"/>
                </a:lnTo>
                <a:lnTo>
                  <a:pt x="2056980" y="727709"/>
                </a:lnTo>
                <a:lnTo>
                  <a:pt x="2059089" y="721359"/>
                </a:lnTo>
                <a:lnTo>
                  <a:pt x="2058885" y="722629"/>
                </a:lnTo>
                <a:lnTo>
                  <a:pt x="2088550" y="722629"/>
                </a:lnTo>
                <a:lnTo>
                  <a:pt x="2088273" y="723899"/>
                </a:lnTo>
                <a:lnTo>
                  <a:pt x="2086267" y="730249"/>
                </a:lnTo>
                <a:lnTo>
                  <a:pt x="2083930" y="737869"/>
                </a:lnTo>
                <a:lnTo>
                  <a:pt x="2083396" y="739139"/>
                </a:lnTo>
                <a:close/>
              </a:path>
              <a:path w="2092959" h="835660">
                <a:moveTo>
                  <a:pt x="40866" y="739139"/>
                </a:moveTo>
                <a:lnTo>
                  <a:pt x="40576" y="739139"/>
                </a:lnTo>
                <a:lnTo>
                  <a:pt x="40271" y="737869"/>
                </a:lnTo>
                <a:lnTo>
                  <a:pt x="40866" y="739139"/>
                </a:lnTo>
                <a:close/>
              </a:path>
              <a:path w="2092959" h="835660">
                <a:moveTo>
                  <a:pt x="2081263" y="744219"/>
                </a:moveTo>
                <a:lnTo>
                  <a:pt x="2049716" y="744219"/>
                </a:lnTo>
                <a:lnTo>
                  <a:pt x="2052688" y="737869"/>
                </a:lnTo>
                <a:lnTo>
                  <a:pt x="2052383" y="739139"/>
                </a:lnTo>
                <a:lnTo>
                  <a:pt x="2083396" y="739139"/>
                </a:lnTo>
                <a:lnTo>
                  <a:pt x="2081263" y="744219"/>
                </a:lnTo>
                <a:close/>
              </a:path>
              <a:path w="2092959" h="835660">
                <a:moveTo>
                  <a:pt x="43561" y="744219"/>
                </a:moveTo>
                <a:lnTo>
                  <a:pt x="43243" y="744219"/>
                </a:lnTo>
                <a:lnTo>
                  <a:pt x="42913" y="742949"/>
                </a:lnTo>
                <a:lnTo>
                  <a:pt x="43561" y="744219"/>
                </a:lnTo>
                <a:close/>
              </a:path>
              <a:path w="2092959" h="835660">
                <a:moveTo>
                  <a:pt x="2078875" y="749299"/>
                </a:moveTo>
                <a:lnTo>
                  <a:pt x="2046808" y="749299"/>
                </a:lnTo>
                <a:lnTo>
                  <a:pt x="2050046" y="742949"/>
                </a:lnTo>
                <a:lnTo>
                  <a:pt x="2049716" y="744219"/>
                </a:lnTo>
                <a:lnTo>
                  <a:pt x="2081263" y="744219"/>
                </a:lnTo>
                <a:lnTo>
                  <a:pt x="2078875" y="749299"/>
                </a:lnTo>
                <a:close/>
              </a:path>
              <a:path w="2092959" h="835660">
                <a:moveTo>
                  <a:pt x="46669" y="749299"/>
                </a:moveTo>
                <a:lnTo>
                  <a:pt x="46151" y="749299"/>
                </a:lnTo>
                <a:lnTo>
                  <a:pt x="45796" y="748029"/>
                </a:lnTo>
                <a:lnTo>
                  <a:pt x="46669" y="749299"/>
                </a:lnTo>
                <a:close/>
              </a:path>
              <a:path w="2092959" h="835660">
                <a:moveTo>
                  <a:pt x="2071408" y="763269"/>
                </a:moveTo>
                <a:lnTo>
                  <a:pt x="2036724" y="763269"/>
                </a:lnTo>
                <a:lnTo>
                  <a:pt x="2040712" y="758189"/>
                </a:lnTo>
                <a:lnTo>
                  <a:pt x="2040305" y="758189"/>
                </a:lnTo>
                <a:lnTo>
                  <a:pt x="2044052" y="753109"/>
                </a:lnTo>
                <a:lnTo>
                  <a:pt x="2043671" y="753109"/>
                </a:lnTo>
                <a:lnTo>
                  <a:pt x="2047163" y="748029"/>
                </a:lnTo>
                <a:lnTo>
                  <a:pt x="2046808" y="749299"/>
                </a:lnTo>
                <a:lnTo>
                  <a:pt x="2078875" y="749299"/>
                </a:lnTo>
                <a:lnTo>
                  <a:pt x="2078278" y="750569"/>
                </a:lnTo>
                <a:lnTo>
                  <a:pt x="2075002" y="756919"/>
                </a:lnTo>
                <a:lnTo>
                  <a:pt x="2071408" y="763269"/>
                </a:lnTo>
                <a:close/>
              </a:path>
              <a:path w="2092959" h="835660">
                <a:moveTo>
                  <a:pt x="56861" y="763269"/>
                </a:moveTo>
                <a:lnTo>
                  <a:pt x="56235" y="763269"/>
                </a:lnTo>
                <a:lnTo>
                  <a:pt x="55803" y="761999"/>
                </a:lnTo>
                <a:lnTo>
                  <a:pt x="56861" y="763269"/>
                </a:lnTo>
                <a:close/>
              </a:path>
              <a:path w="2092959" h="835660">
                <a:moveTo>
                  <a:pt x="2062510" y="775969"/>
                </a:moveTo>
                <a:lnTo>
                  <a:pt x="2024748" y="775969"/>
                </a:lnTo>
                <a:lnTo>
                  <a:pt x="2029409" y="770889"/>
                </a:lnTo>
                <a:lnTo>
                  <a:pt x="2028939" y="770889"/>
                </a:lnTo>
                <a:lnTo>
                  <a:pt x="2033384" y="767079"/>
                </a:lnTo>
                <a:lnTo>
                  <a:pt x="2032927" y="767079"/>
                </a:lnTo>
                <a:lnTo>
                  <a:pt x="2037156" y="761999"/>
                </a:lnTo>
                <a:lnTo>
                  <a:pt x="2036724" y="763269"/>
                </a:lnTo>
                <a:lnTo>
                  <a:pt x="2071408" y="763269"/>
                </a:lnTo>
                <a:lnTo>
                  <a:pt x="2067547" y="769619"/>
                </a:lnTo>
                <a:lnTo>
                  <a:pt x="2063394" y="774699"/>
                </a:lnTo>
                <a:lnTo>
                  <a:pt x="2062510" y="775969"/>
                </a:lnTo>
                <a:close/>
              </a:path>
              <a:path w="2092959" h="835660">
                <a:moveTo>
                  <a:pt x="68935" y="775969"/>
                </a:moveTo>
                <a:lnTo>
                  <a:pt x="68211" y="775969"/>
                </a:lnTo>
                <a:lnTo>
                  <a:pt x="67716" y="774699"/>
                </a:lnTo>
                <a:lnTo>
                  <a:pt x="68935" y="775969"/>
                </a:lnTo>
                <a:close/>
              </a:path>
              <a:path w="2092959" h="835660">
                <a:moveTo>
                  <a:pt x="2059858" y="779779"/>
                </a:moveTo>
                <a:lnTo>
                  <a:pt x="2020366" y="779779"/>
                </a:lnTo>
                <a:lnTo>
                  <a:pt x="2025243" y="774699"/>
                </a:lnTo>
                <a:lnTo>
                  <a:pt x="2024748" y="775969"/>
                </a:lnTo>
                <a:lnTo>
                  <a:pt x="2062510" y="775969"/>
                </a:lnTo>
                <a:lnTo>
                  <a:pt x="2059858" y="779779"/>
                </a:lnTo>
                <a:close/>
              </a:path>
              <a:path w="2092959" h="835660">
                <a:moveTo>
                  <a:pt x="73765" y="779779"/>
                </a:moveTo>
                <a:lnTo>
                  <a:pt x="72593" y="779779"/>
                </a:lnTo>
                <a:lnTo>
                  <a:pt x="72072" y="778509"/>
                </a:lnTo>
                <a:lnTo>
                  <a:pt x="73765" y="779779"/>
                </a:lnTo>
                <a:close/>
              </a:path>
              <a:path w="2092959" h="835660">
                <a:moveTo>
                  <a:pt x="2048084" y="792479"/>
                </a:moveTo>
                <a:lnTo>
                  <a:pt x="2001151" y="792479"/>
                </a:lnTo>
                <a:lnTo>
                  <a:pt x="2006790" y="788669"/>
                </a:lnTo>
                <a:lnTo>
                  <a:pt x="2006193" y="788669"/>
                </a:lnTo>
                <a:lnTo>
                  <a:pt x="2011654" y="786129"/>
                </a:lnTo>
                <a:lnTo>
                  <a:pt x="2011083" y="786129"/>
                </a:lnTo>
                <a:lnTo>
                  <a:pt x="2016353" y="782319"/>
                </a:lnTo>
                <a:lnTo>
                  <a:pt x="2015807" y="782319"/>
                </a:lnTo>
                <a:lnTo>
                  <a:pt x="2020887" y="778509"/>
                </a:lnTo>
                <a:lnTo>
                  <a:pt x="2020366" y="779779"/>
                </a:lnTo>
                <a:lnTo>
                  <a:pt x="2059858" y="779779"/>
                </a:lnTo>
                <a:lnTo>
                  <a:pt x="2058974" y="781049"/>
                </a:lnTo>
                <a:lnTo>
                  <a:pt x="2054301" y="786129"/>
                </a:lnTo>
                <a:lnTo>
                  <a:pt x="2049373" y="791209"/>
                </a:lnTo>
                <a:lnTo>
                  <a:pt x="2048084" y="792479"/>
                </a:lnTo>
                <a:close/>
              </a:path>
              <a:path w="2092959" h="835660">
                <a:moveTo>
                  <a:pt x="93133" y="792479"/>
                </a:moveTo>
                <a:lnTo>
                  <a:pt x="91808" y="792479"/>
                </a:lnTo>
                <a:lnTo>
                  <a:pt x="91198" y="791209"/>
                </a:lnTo>
                <a:lnTo>
                  <a:pt x="93133" y="792479"/>
                </a:lnTo>
                <a:close/>
              </a:path>
              <a:path w="2092959" h="835660">
                <a:moveTo>
                  <a:pt x="2042868" y="797559"/>
                </a:moveTo>
                <a:lnTo>
                  <a:pt x="1990636" y="797559"/>
                </a:lnTo>
                <a:lnTo>
                  <a:pt x="1996592" y="795019"/>
                </a:lnTo>
                <a:lnTo>
                  <a:pt x="1995957" y="795019"/>
                </a:lnTo>
                <a:lnTo>
                  <a:pt x="2001761" y="791209"/>
                </a:lnTo>
                <a:lnTo>
                  <a:pt x="2001151" y="792479"/>
                </a:lnTo>
                <a:lnTo>
                  <a:pt x="2048084" y="792479"/>
                </a:lnTo>
                <a:lnTo>
                  <a:pt x="2044217" y="796289"/>
                </a:lnTo>
                <a:lnTo>
                  <a:pt x="2042868" y="797559"/>
                </a:lnTo>
                <a:close/>
              </a:path>
              <a:path w="2092959" h="835660">
                <a:moveTo>
                  <a:pt x="104743" y="797559"/>
                </a:moveTo>
                <a:lnTo>
                  <a:pt x="102336" y="797559"/>
                </a:lnTo>
                <a:lnTo>
                  <a:pt x="101688" y="796289"/>
                </a:lnTo>
                <a:lnTo>
                  <a:pt x="104743" y="797559"/>
                </a:lnTo>
                <a:close/>
              </a:path>
              <a:path w="2092959" h="835660">
                <a:moveTo>
                  <a:pt x="2031250" y="806449"/>
                </a:moveTo>
                <a:lnTo>
                  <a:pt x="1956104" y="806449"/>
                </a:lnTo>
                <a:lnTo>
                  <a:pt x="1962835" y="805179"/>
                </a:lnTo>
                <a:lnTo>
                  <a:pt x="1962124" y="805179"/>
                </a:lnTo>
                <a:lnTo>
                  <a:pt x="1968753" y="803909"/>
                </a:lnTo>
                <a:lnTo>
                  <a:pt x="1968055" y="803909"/>
                </a:lnTo>
                <a:lnTo>
                  <a:pt x="1974557" y="802639"/>
                </a:lnTo>
                <a:lnTo>
                  <a:pt x="1973872" y="802639"/>
                </a:lnTo>
                <a:lnTo>
                  <a:pt x="1980260" y="801369"/>
                </a:lnTo>
                <a:lnTo>
                  <a:pt x="1979574" y="801369"/>
                </a:lnTo>
                <a:lnTo>
                  <a:pt x="1985822" y="798829"/>
                </a:lnTo>
                <a:lnTo>
                  <a:pt x="1985162" y="798829"/>
                </a:lnTo>
                <a:lnTo>
                  <a:pt x="1991271" y="796289"/>
                </a:lnTo>
                <a:lnTo>
                  <a:pt x="1990636" y="797559"/>
                </a:lnTo>
                <a:lnTo>
                  <a:pt x="2042868" y="797559"/>
                </a:lnTo>
                <a:lnTo>
                  <a:pt x="2038819" y="801369"/>
                </a:lnTo>
                <a:lnTo>
                  <a:pt x="2033193" y="805179"/>
                </a:lnTo>
                <a:lnTo>
                  <a:pt x="2031250" y="806449"/>
                </a:lnTo>
                <a:close/>
              </a:path>
              <a:path w="2092959" h="835660">
                <a:moveTo>
                  <a:pt x="142963" y="806449"/>
                </a:moveTo>
                <a:lnTo>
                  <a:pt x="136855" y="806449"/>
                </a:lnTo>
                <a:lnTo>
                  <a:pt x="136131" y="805179"/>
                </a:lnTo>
                <a:lnTo>
                  <a:pt x="142963" y="806449"/>
                </a:lnTo>
                <a:close/>
              </a:path>
              <a:path w="2092959" h="835660">
                <a:moveTo>
                  <a:pt x="1956104" y="806449"/>
                </a:moveTo>
                <a:lnTo>
                  <a:pt x="1949996" y="806449"/>
                </a:lnTo>
                <a:lnTo>
                  <a:pt x="1956828" y="805179"/>
                </a:lnTo>
                <a:lnTo>
                  <a:pt x="1956104" y="806449"/>
                </a:lnTo>
                <a:close/>
              </a:path>
              <a:path w="2092959" h="835660">
                <a:moveTo>
                  <a:pt x="1944331" y="835659"/>
                </a:moveTo>
                <a:lnTo>
                  <a:pt x="148628" y="835659"/>
                </a:lnTo>
                <a:lnTo>
                  <a:pt x="141160" y="834389"/>
                </a:lnTo>
                <a:lnTo>
                  <a:pt x="1951799" y="834389"/>
                </a:lnTo>
                <a:lnTo>
                  <a:pt x="1944331" y="835659"/>
                </a:lnTo>
                <a:close/>
              </a:path>
            </a:pathLst>
          </a:custGeom>
          <a:solidFill>
            <a:srgbClr val="41709C"/>
          </a:solidFill>
        </p:spPr>
        <p:txBody>
          <a:bodyPr wrap="square" lIns="0" tIns="0" rIns="0" bIns="0" rtlCol="0"/>
          <a:lstStyle/>
          <a:p/>
        </p:txBody>
      </p:sp>
      <p:sp>
        <p:nvSpPr>
          <p:cNvPr id="58" name="object 15"/>
          <p:cNvSpPr/>
          <p:nvPr/>
        </p:nvSpPr>
        <p:spPr>
          <a:xfrm>
            <a:off x="3495051" y="1358901"/>
            <a:ext cx="2092572" cy="835505"/>
          </a:xfrm>
          <a:custGeom>
            <a:avLst/>
            <a:gdLst/>
            <a:ahLst/>
            <a:cxnLst/>
            <a:rect l="l" t="t" r="r" b="b"/>
            <a:pathLst>
              <a:path w="2092960" h="835660">
                <a:moveTo>
                  <a:pt x="1959355" y="834390"/>
                </a:moveTo>
                <a:lnTo>
                  <a:pt x="133616" y="834390"/>
                </a:lnTo>
                <a:lnTo>
                  <a:pt x="111632" y="830580"/>
                </a:lnTo>
                <a:lnTo>
                  <a:pt x="97637" y="825500"/>
                </a:lnTo>
                <a:lnTo>
                  <a:pt x="84289" y="820420"/>
                </a:lnTo>
                <a:lnTo>
                  <a:pt x="77863" y="816610"/>
                </a:lnTo>
                <a:lnTo>
                  <a:pt x="71640" y="814070"/>
                </a:lnTo>
                <a:lnTo>
                  <a:pt x="65595" y="808990"/>
                </a:lnTo>
                <a:lnTo>
                  <a:pt x="59766" y="805180"/>
                </a:lnTo>
                <a:lnTo>
                  <a:pt x="54140" y="801370"/>
                </a:lnTo>
                <a:lnTo>
                  <a:pt x="29565" y="774700"/>
                </a:lnTo>
                <a:lnTo>
                  <a:pt x="25425" y="769620"/>
                </a:lnTo>
                <a:lnTo>
                  <a:pt x="6692" y="730250"/>
                </a:lnTo>
                <a:lnTo>
                  <a:pt x="4686" y="723900"/>
                </a:lnTo>
                <a:lnTo>
                  <a:pt x="0" y="685800"/>
                </a:lnTo>
                <a:lnTo>
                  <a:pt x="0" y="148590"/>
                </a:lnTo>
                <a:lnTo>
                  <a:pt x="4686" y="110490"/>
                </a:lnTo>
                <a:lnTo>
                  <a:pt x="6692" y="104140"/>
                </a:lnTo>
                <a:lnTo>
                  <a:pt x="9029" y="96520"/>
                </a:lnTo>
                <a:lnTo>
                  <a:pt x="29565" y="59690"/>
                </a:lnTo>
                <a:lnTo>
                  <a:pt x="33985" y="53340"/>
                </a:lnTo>
                <a:lnTo>
                  <a:pt x="65595" y="25400"/>
                </a:lnTo>
                <a:lnTo>
                  <a:pt x="71640" y="20320"/>
                </a:lnTo>
                <a:lnTo>
                  <a:pt x="77863" y="17780"/>
                </a:lnTo>
                <a:lnTo>
                  <a:pt x="84289" y="13970"/>
                </a:lnTo>
                <a:lnTo>
                  <a:pt x="97637" y="8890"/>
                </a:lnTo>
                <a:lnTo>
                  <a:pt x="111632" y="3810"/>
                </a:lnTo>
                <a:lnTo>
                  <a:pt x="133616" y="0"/>
                </a:lnTo>
                <a:lnTo>
                  <a:pt x="1959355" y="0"/>
                </a:lnTo>
                <a:lnTo>
                  <a:pt x="1981339" y="3810"/>
                </a:lnTo>
                <a:lnTo>
                  <a:pt x="1995322" y="8890"/>
                </a:lnTo>
                <a:lnTo>
                  <a:pt x="2008682" y="13970"/>
                </a:lnTo>
                <a:lnTo>
                  <a:pt x="2015096" y="17780"/>
                </a:lnTo>
                <a:lnTo>
                  <a:pt x="2021331" y="20320"/>
                </a:lnTo>
                <a:lnTo>
                  <a:pt x="2027364" y="25400"/>
                </a:lnTo>
                <a:lnTo>
                  <a:pt x="2031259" y="27940"/>
                </a:lnTo>
                <a:lnTo>
                  <a:pt x="136855" y="27940"/>
                </a:lnTo>
                <a:lnTo>
                  <a:pt x="130124" y="29210"/>
                </a:lnTo>
                <a:lnTo>
                  <a:pt x="130835" y="29210"/>
                </a:lnTo>
                <a:lnTo>
                  <a:pt x="124205" y="30480"/>
                </a:lnTo>
                <a:lnTo>
                  <a:pt x="124904" y="30480"/>
                </a:lnTo>
                <a:lnTo>
                  <a:pt x="118402" y="31750"/>
                </a:lnTo>
                <a:lnTo>
                  <a:pt x="119087" y="31750"/>
                </a:lnTo>
                <a:lnTo>
                  <a:pt x="112712" y="33020"/>
                </a:lnTo>
                <a:lnTo>
                  <a:pt x="113385" y="33020"/>
                </a:lnTo>
                <a:lnTo>
                  <a:pt x="107137" y="35560"/>
                </a:lnTo>
                <a:lnTo>
                  <a:pt x="107797" y="35560"/>
                </a:lnTo>
                <a:lnTo>
                  <a:pt x="104743" y="36830"/>
                </a:lnTo>
                <a:lnTo>
                  <a:pt x="102336" y="36830"/>
                </a:lnTo>
                <a:lnTo>
                  <a:pt x="96380" y="39370"/>
                </a:lnTo>
                <a:lnTo>
                  <a:pt x="97002" y="39370"/>
                </a:lnTo>
                <a:lnTo>
                  <a:pt x="93133" y="41910"/>
                </a:lnTo>
                <a:lnTo>
                  <a:pt x="91808" y="41910"/>
                </a:lnTo>
                <a:lnTo>
                  <a:pt x="86182" y="45720"/>
                </a:lnTo>
                <a:lnTo>
                  <a:pt x="86766" y="45720"/>
                </a:lnTo>
                <a:lnTo>
                  <a:pt x="81305" y="48260"/>
                </a:lnTo>
                <a:lnTo>
                  <a:pt x="81876" y="48260"/>
                </a:lnTo>
                <a:lnTo>
                  <a:pt x="76606" y="52070"/>
                </a:lnTo>
                <a:lnTo>
                  <a:pt x="77152" y="52070"/>
                </a:lnTo>
                <a:lnTo>
                  <a:pt x="73765" y="54610"/>
                </a:lnTo>
                <a:lnTo>
                  <a:pt x="72593" y="54610"/>
                </a:lnTo>
                <a:lnTo>
                  <a:pt x="68935" y="58420"/>
                </a:lnTo>
                <a:lnTo>
                  <a:pt x="68224" y="58420"/>
                </a:lnTo>
                <a:lnTo>
                  <a:pt x="63550" y="63500"/>
                </a:lnTo>
                <a:lnTo>
                  <a:pt x="64033" y="63500"/>
                </a:lnTo>
                <a:lnTo>
                  <a:pt x="59575" y="67310"/>
                </a:lnTo>
                <a:lnTo>
                  <a:pt x="60032" y="67310"/>
                </a:lnTo>
                <a:lnTo>
                  <a:pt x="56861" y="71120"/>
                </a:lnTo>
                <a:lnTo>
                  <a:pt x="56235" y="71120"/>
                </a:lnTo>
                <a:lnTo>
                  <a:pt x="52247" y="76200"/>
                </a:lnTo>
                <a:lnTo>
                  <a:pt x="52654" y="76200"/>
                </a:lnTo>
                <a:lnTo>
                  <a:pt x="48907" y="81280"/>
                </a:lnTo>
                <a:lnTo>
                  <a:pt x="49288" y="81280"/>
                </a:lnTo>
                <a:lnTo>
                  <a:pt x="46669" y="85090"/>
                </a:lnTo>
                <a:lnTo>
                  <a:pt x="46151" y="85090"/>
                </a:lnTo>
                <a:lnTo>
                  <a:pt x="43560" y="90170"/>
                </a:lnTo>
                <a:lnTo>
                  <a:pt x="43243" y="90170"/>
                </a:lnTo>
                <a:lnTo>
                  <a:pt x="40866" y="95250"/>
                </a:lnTo>
                <a:lnTo>
                  <a:pt x="40576" y="95250"/>
                </a:lnTo>
                <a:lnTo>
                  <a:pt x="37884" y="101600"/>
                </a:lnTo>
                <a:lnTo>
                  <a:pt x="38150" y="101600"/>
                </a:lnTo>
                <a:lnTo>
                  <a:pt x="35750" y="106680"/>
                </a:lnTo>
                <a:lnTo>
                  <a:pt x="35991" y="106680"/>
                </a:lnTo>
                <a:lnTo>
                  <a:pt x="34295" y="111760"/>
                </a:lnTo>
                <a:lnTo>
                  <a:pt x="34086" y="111760"/>
                </a:lnTo>
                <a:lnTo>
                  <a:pt x="32270" y="118110"/>
                </a:lnTo>
                <a:lnTo>
                  <a:pt x="32448" y="118110"/>
                </a:lnTo>
                <a:lnTo>
                  <a:pt x="31249" y="123190"/>
                </a:lnTo>
                <a:lnTo>
                  <a:pt x="31089" y="123190"/>
                </a:lnTo>
                <a:lnTo>
                  <a:pt x="30105" y="129540"/>
                </a:lnTo>
                <a:lnTo>
                  <a:pt x="29159" y="135890"/>
                </a:lnTo>
                <a:lnTo>
                  <a:pt x="28818" y="140970"/>
                </a:lnTo>
                <a:lnTo>
                  <a:pt x="28752" y="142240"/>
                </a:lnTo>
                <a:lnTo>
                  <a:pt x="28575" y="148590"/>
                </a:lnTo>
                <a:lnTo>
                  <a:pt x="28575" y="685800"/>
                </a:lnTo>
                <a:lnTo>
                  <a:pt x="28723" y="692150"/>
                </a:lnTo>
                <a:lnTo>
                  <a:pt x="29235" y="698500"/>
                </a:lnTo>
                <a:lnTo>
                  <a:pt x="30010" y="704850"/>
                </a:lnTo>
                <a:lnTo>
                  <a:pt x="31089" y="711200"/>
                </a:lnTo>
                <a:lnTo>
                  <a:pt x="31249" y="711200"/>
                </a:lnTo>
                <a:lnTo>
                  <a:pt x="32448" y="716280"/>
                </a:lnTo>
                <a:lnTo>
                  <a:pt x="32270" y="716280"/>
                </a:lnTo>
                <a:lnTo>
                  <a:pt x="34086" y="722630"/>
                </a:lnTo>
                <a:lnTo>
                  <a:pt x="34295" y="722630"/>
                </a:lnTo>
                <a:lnTo>
                  <a:pt x="35991" y="727710"/>
                </a:lnTo>
                <a:lnTo>
                  <a:pt x="35750" y="727710"/>
                </a:lnTo>
                <a:lnTo>
                  <a:pt x="38150" y="732790"/>
                </a:lnTo>
                <a:lnTo>
                  <a:pt x="37884" y="732790"/>
                </a:lnTo>
                <a:lnTo>
                  <a:pt x="40576" y="739140"/>
                </a:lnTo>
                <a:lnTo>
                  <a:pt x="40866" y="739140"/>
                </a:lnTo>
                <a:lnTo>
                  <a:pt x="43243" y="744220"/>
                </a:lnTo>
                <a:lnTo>
                  <a:pt x="43560" y="744220"/>
                </a:lnTo>
                <a:lnTo>
                  <a:pt x="46151" y="749300"/>
                </a:lnTo>
                <a:lnTo>
                  <a:pt x="46669" y="749300"/>
                </a:lnTo>
                <a:lnTo>
                  <a:pt x="49288" y="753110"/>
                </a:lnTo>
                <a:lnTo>
                  <a:pt x="48907" y="753110"/>
                </a:lnTo>
                <a:lnTo>
                  <a:pt x="52654" y="758190"/>
                </a:lnTo>
                <a:lnTo>
                  <a:pt x="52247" y="758190"/>
                </a:lnTo>
                <a:lnTo>
                  <a:pt x="56235" y="763270"/>
                </a:lnTo>
                <a:lnTo>
                  <a:pt x="56861" y="763270"/>
                </a:lnTo>
                <a:lnTo>
                  <a:pt x="60032" y="767080"/>
                </a:lnTo>
                <a:lnTo>
                  <a:pt x="59575" y="767080"/>
                </a:lnTo>
                <a:lnTo>
                  <a:pt x="64033" y="770890"/>
                </a:lnTo>
                <a:lnTo>
                  <a:pt x="63550" y="770890"/>
                </a:lnTo>
                <a:lnTo>
                  <a:pt x="68224" y="775970"/>
                </a:lnTo>
                <a:lnTo>
                  <a:pt x="68935" y="775970"/>
                </a:lnTo>
                <a:lnTo>
                  <a:pt x="72593" y="779780"/>
                </a:lnTo>
                <a:lnTo>
                  <a:pt x="73765" y="779780"/>
                </a:lnTo>
                <a:lnTo>
                  <a:pt x="77152" y="782320"/>
                </a:lnTo>
                <a:lnTo>
                  <a:pt x="76606" y="782320"/>
                </a:lnTo>
                <a:lnTo>
                  <a:pt x="81876" y="786130"/>
                </a:lnTo>
                <a:lnTo>
                  <a:pt x="81305" y="786130"/>
                </a:lnTo>
                <a:lnTo>
                  <a:pt x="86766" y="788670"/>
                </a:lnTo>
                <a:lnTo>
                  <a:pt x="86182" y="788670"/>
                </a:lnTo>
                <a:lnTo>
                  <a:pt x="91808" y="792480"/>
                </a:lnTo>
                <a:lnTo>
                  <a:pt x="93133" y="792480"/>
                </a:lnTo>
                <a:lnTo>
                  <a:pt x="97002" y="795020"/>
                </a:lnTo>
                <a:lnTo>
                  <a:pt x="96380" y="795020"/>
                </a:lnTo>
                <a:lnTo>
                  <a:pt x="102336" y="797560"/>
                </a:lnTo>
                <a:lnTo>
                  <a:pt x="104743" y="797560"/>
                </a:lnTo>
                <a:lnTo>
                  <a:pt x="107797" y="798830"/>
                </a:lnTo>
                <a:lnTo>
                  <a:pt x="107137" y="798830"/>
                </a:lnTo>
                <a:lnTo>
                  <a:pt x="113385" y="801370"/>
                </a:lnTo>
                <a:lnTo>
                  <a:pt x="112712" y="801370"/>
                </a:lnTo>
                <a:lnTo>
                  <a:pt x="119087" y="802640"/>
                </a:lnTo>
                <a:lnTo>
                  <a:pt x="118402" y="802640"/>
                </a:lnTo>
                <a:lnTo>
                  <a:pt x="124904" y="803910"/>
                </a:lnTo>
                <a:lnTo>
                  <a:pt x="124205" y="803910"/>
                </a:lnTo>
                <a:lnTo>
                  <a:pt x="130835" y="805180"/>
                </a:lnTo>
                <a:lnTo>
                  <a:pt x="130124" y="805180"/>
                </a:lnTo>
                <a:lnTo>
                  <a:pt x="136855" y="806450"/>
                </a:lnTo>
                <a:lnTo>
                  <a:pt x="2031259" y="806450"/>
                </a:lnTo>
                <a:lnTo>
                  <a:pt x="2027364" y="808990"/>
                </a:lnTo>
                <a:lnTo>
                  <a:pt x="2021331" y="814070"/>
                </a:lnTo>
                <a:lnTo>
                  <a:pt x="2015096" y="816610"/>
                </a:lnTo>
                <a:lnTo>
                  <a:pt x="2008682" y="820420"/>
                </a:lnTo>
                <a:lnTo>
                  <a:pt x="1995322" y="825500"/>
                </a:lnTo>
                <a:lnTo>
                  <a:pt x="1981339" y="830580"/>
                </a:lnTo>
                <a:lnTo>
                  <a:pt x="1959355" y="834390"/>
                </a:lnTo>
                <a:close/>
              </a:path>
              <a:path w="2092960" h="835660">
                <a:moveTo>
                  <a:pt x="136131" y="29210"/>
                </a:moveTo>
                <a:lnTo>
                  <a:pt x="136855" y="27940"/>
                </a:lnTo>
                <a:lnTo>
                  <a:pt x="142963" y="27940"/>
                </a:lnTo>
                <a:lnTo>
                  <a:pt x="136131" y="29210"/>
                </a:lnTo>
                <a:close/>
              </a:path>
              <a:path w="2092960" h="835660">
                <a:moveTo>
                  <a:pt x="1956828" y="29210"/>
                </a:moveTo>
                <a:lnTo>
                  <a:pt x="1949996" y="27940"/>
                </a:lnTo>
                <a:lnTo>
                  <a:pt x="1956104" y="27940"/>
                </a:lnTo>
                <a:lnTo>
                  <a:pt x="1956828" y="29210"/>
                </a:lnTo>
                <a:close/>
              </a:path>
              <a:path w="2092960" h="835660">
                <a:moveTo>
                  <a:pt x="1991283" y="38100"/>
                </a:moveTo>
                <a:lnTo>
                  <a:pt x="1985175" y="35560"/>
                </a:lnTo>
                <a:lnTo>
                  <a:pt x="1985835" y="35560"/>
                </a:lnTo>
                <a:lnTo>
                  <a:pt x="1979574" y="33020"/>
                </a:lnTo>
                <a:lnTo>
                  <a:pt x="1980260" y="33020"/>
                </a:lnTo>
                <a:lnTo>
                  <a:pt x="1973872" y="31750"/>
                </a:lnTo>
                <a:lnTo>
                  <a:pt x="1974557" y="31750"/>
                </a:lnTo>
                <a:lnTo>
                  <a:pt x="1968055" y="30480"/>
                </a:lnTo>
                <a:lnTo>
                  <a:pt x="1968753" y="30480"/>
                </a:lnTo>
                <a:lnTo>
                  <a:pt x="1962137" y="29210"/>
                </a:lnTo>
                <a:lnTo>
                  <a:pt x="1962848" y="29210"/>
                </a:lnTo>
                <a:lnTo>
                  <a:pt x="1956104" y="27940"/>
                </a:lnTo>
                <a:lnTo>
                  <a:pt x="2031259" y="27940"/>
                </a:lnTo>
                <a:lnTo>
                  <a:pt x="2033206" y="29210"/>
                </a:lnTo>
                <a:lnTo>
                  <a:pt x="2038819" y="33020"/>
                </a:lnTo>
                <a:lnTo>
                  <a:pt x="2042868" y="36830"/>
                </a:lnTo>
                <a:lnTo>
                  <a:pt x="1990636" y="36830"/>
                </a:lnTo>
                <a:lnTo>
                  <a:pt x="1991283" y="38100"/>
                </a:lnTo>
                <a:close/>
              </a:path>
              <a:path w="2092960" h="835660">
                <a:moveTo>
                  <a:pt x="101688" y="38100"/>
                </a:moveTo>
                <a:lnTo>
                  <a:pt x="102336" y="36830"/>
                </a:lnTo>
                <a:lnTo>
                  <a:pt x="104743" y="36830"/>
                </a:lnTo>
                <a:lnTo>
                  <a:pt x="101688" y="38100"/>
                </a:lnTo>
                <a:close/>
              </a:path>
              <a:path w="2092960" h="835660">
                <a:moveTo>
                  <a:pt x="2001761" y="43180"/>
                </a:moveTo>
                <a:lnTo>
                  <a:pt x="1995970" y="39370"/>
                </a:lnTo>
                <a:lnTo>
                  <a:pt x="1996592" y="39370"/>
                </a:lnTo>
                <a:lnTo>
                  <a:pt x="1990636" y="36830"/>
                </a:lnTo>
                <a:lnTo>
                  <a:pt x="2042868" y="36830"/>
                </a:lnTo>
                <a:lnTo>
                  <a:pt x="2044217" y="38100"/>
                </a:lnTo>
                <a:lnTo>
                  <a:pt x="2048094" y="41910"/>
                </a:lnTo>
                <a:lnTo>
                  <a:pt x="2001151" y="41910"/>
                </a:lnTo>
                <a:lnTo>
                  <a:pt x="2001761" y="43180"/>
                </a:lnTo>
                <a:close/>
              </a:path>
              <a:path w="2092960" h="835660">
                <a:moveTo>
                  <a:pt x="91198" y="43180"/>
                </a:moveTo>
                <a:lnTo>
                  <a:pt x="91808" y="41910"/>
                </a:lnTo>
                <a:lnTo>
                  <a:pt x="93133" y="41910"/>
                </a:lnTo>
                <a:lnTo>
                  <a:pt x="91198" y="43180"/>
                </a:lnTo>
                <a:close/>
              </a:path>
              <a:path w="2092960" h="835660">
                <a:moveTo>
                  <a:pt x="2020900" y="55880"/>
                </a:moveTo>
                <a:lnTo>
                  <a:pt x="2015820" y="52070"/>
                </a:lnTo>
                <a:lnTo>
                  <a:pt x="2016366" y="52070"/>
                </a:lnTo>
                <a:lnTo>
                  <a:pt x="2011083" y="48260"/>
                </a:lnTo>
                <a:lnTo>
                  <a:pt x="2011654" y="48260"/>
                </a:lnTo>
                <a:lnTo>
                  <a:pt x="2006193" y="45720"/>
                </a:lnTo>
                <a:lnTo>
                  <a:pt x="2006790" y="45720"/>
                </a:lnTo>
                <a:lnTo>
                  <a:pt x="2001151" y="41910"/>
                </a:lnTo>
                <a:lnTo>
                  <a:pt x="2048094" y="41910"/>
                </a:lnTo>
                <a:lnTo>
                  <a:pt x="2049386" y="43180"/>
                </a:lnTo>
                <a:lnTo>
                  <a:pt x="2054301" y="48260"/>
                </a:lnTo>
                <a:lnTo>
                  <a:pt x="2058974" y="53340"/>
                </a:lnTo>
                <a:lnTo>
                  <a:pt x="2059858" y="54610"/>
                </a:lnTo>
                <a:lnTo>
                  <a:pt x="2020366" y="54610"/>
                </a:lnTo>
                <a:lnTo>
                  <a:pt x="2020900" y="55880"/>
                </a:lnTo>
                <a:close/>
              </a:path>
              <a:path w="2092960" h="835660">
                <a:moveTo>
                  <a:pt x="72072" y="55880"/>
                </a:moveTo>
                <a:lnTo>
                  <a:pt x="72593" y="54610"/>
                </a:lnTo>
                <a:lnTo>
                  <a:pt x="73765" y="54610"/>
                </a:lnTo>
                <a:lnTo>
                  <a:pt x="72072" y="55880"/>
                </a:lnTo>
                <a:close/>
              </a:path>
              <a:path w="2092960" h="835660">
                <a:moveTo>
                  <a:pt x="2025243" y="59690"/>
                </a:moveTo>
                <a:lnTo>
                  <a:pt x="2020366" y="54610"/>
                </a:lnTo>
                <a:lnTo>
                  <a:pt x="2059858" y="54610"/>
                </a:lnTo>
                <a:lnTo>
                  <a:pt x="2062510" y="58420"/>
                </a:lnTo>
                <a:lnTo>
                  <a:pt x="2024748" y="58420"/>
                </a:lnTo>
                <a:lnTo>
                  <a:pt x="2025243" y="59690"/>
                </a:lnTo>
                <a:close/>
              </a:path>
              <a:path w="2092960" h="835660">
                <a:moveTo>
                  <a:pt x="67716" y="59690"/>
                </a:moveTo>
                <a:lnTo>
                  <a:pt x="68224" y="58420"/>
                </a:lnTo>
                <a:lnTo>
                  <a:pt x="68935" y="58420"/>
                </a:lnTo>
                <a:lnTo>
                  <a:pt x="67716" y="59690"/>
                </a:lnTo>
                <a:close/>
              </a:path>
              <a:path w="2092960" h="835660">
                <a:moveTo>
                  <a:pt x="2037156" y="72390"/>
                </a:moveTo>
                <a:lnTo>
                  <a:pt x="2032927" y="67310"/>
                </a:lnTo>
                <a:lnTo>
                  <a:pt x="2033384" y="67310"/>
                </a:lnTo>
                <a:lnTo>
                  <a:pt x="2028939" y="63500"/>
                </a:lnTo>
                <a:lnTo>
                  <a:pt x="2029421" y="63500"/>
                </a:lnTo>
                <a:lnTo>
                  <a:pt x="2024748" y="58420"/>
                </a:lnTo>
                <a:lnTo>
                  <a:pt x="2062510" y="58420"/>
                </a:lnTo>
                <a:lnTo>
                  <a:pt x="2063394" y="59690"/>
                </a:lnTo>
                <a:lnTo>
                  <a:pt x="2067547" y="64770"/>
                </a:lnTo>
                <a:lnTo>
                  <a:pt x="2071420" y="71120"/>
                </a:lnTo>
                <a:lnTo>
                  <a:pt x="2036724" y="71120"/>
                </a:lnTo>
                <a:lnTo>
                  <a:pt x="2037156" y="72390"/>
                </a:lnTo>
                <a:close/>
              </a:path>
              <a:path w="2092960" h="835660">
                <a:moveTo>
                  <a:pt x="55803" y="72390"/>
                </a:moveTo>
                <a:lnTo>
                  <a:pt x="56235" y="71120"/>
                </a:lnTo>
                <a:lnTo>
                  <a:pt x="56861" y="71120"/>
                </a:lnTo>
                <a:lnTo>
                  <a:pt x="55803" y="72390"/>
                </a:lnTo>
                <a:close/>
              </a:path>
              <a:path w="2092960" h="835660">
                <a:moveTo>
                  <a:pt x="2047176" y="86360"/>
                </a:moveTo>
                <a:lnTo>
                  <a:pt x="2043671" y="81280"/>
                </a:lnTo>
                <a:lnTo>
                  <a:pt x="2044052" y="81280"/>
                </a:lnTo>
                <a:lnTo>
                  <a:pt x="2040305" y="76200"/>
                </a:lnTo>
                <a:lnTo>
                  <a:pt x="2040712" y="76200"/>
                </a:lnTo>
                <a:lnTo>
                  <a:pt x="2036724" y="71120"/>
                </a:lnTo>
                <a:lnTo>
                  <a:pt x="2071420" y="71120"/>
                </a:lnTo>
                <a:lnTo>
                  <a:pt x="2075002" y="77470"/>
                </a:lnTo>
                <a:lnTo>
                  <a:pt x="2078291" y="83820"/>
                </a:lnTo>
                <a:lnTo>
                  <a:pt x="2078885" y="85090"/>
                </a:lnTo>
                <a:lnTo>
                  <a:pt x="2046820" y="85090"/>
                </a:lnTo>
                <a:lnTo>
                  <a:pt x="2047176" y="86360"/>
                </a:lnTo>
                <a:close/>
              </a:path>
              <a:path w="2092960" h="835660">
                <a:moveTo>
                  <a:pt x="45796" y="86360"/>
                </a:moveTo>
                <a:lnTo>
                  <a:pt x="46151" y="85090"/>
                </a:lnTo>
                <a:lnTo>
                  <a:pt x="46669" y="85090"/>
                </a:lnTo>
                <a:lnTo>
                  <a:pt x="45796" y="86360"/>
                </a:lnTo>
                <a:close/>
              </a:path>
              <a:path w="2092960" h="835660">
                <a:moveTo>
                  <a:pt x="2050059" y="91440"/>
                </a:moveTo>
                <a:lnTo>
                  <a:pt x="2046820" y="85090"/>
                </a:lnTo>
                <a:lnTo>
                  <a:pt x="2078885" y="85090"/>
                </a:lnTo>
                <a:lnTo>
                  <a:pt x="2081263" y="90170"/>
                </a:lnTo>
                <a:lnTo>
                  <a:pt x="2049729" y="90170"/>
                </a:lnTo>
                <a:lnTo>
                  <a:pt x="2050059" y="91440"/>
                </a:lnTo>
                <a:close/>
              </a:path>
              <a:path w="2092960" h="835660">
                <a:moveTo>
                  <a:pt x="42913" y="91440"/>
                </a:moveTo>
                <a:lnTo>
                  <a:pt x="43243" y="90170"/>
                </a:lnTo>
                <a:lnTo>
                  <a:pt x="43560" y="90170"/>
                </a:lnTo>
                <a:lnTo>
                  <a:pt x="42913" y="91440"/>
                </a:lnTo>
                <a:close/>
              </a:path>
              <a:path w="2092960" h="835660">
                <a:moveTo>
                  <a:pt x="2052688" y="96520"/>
                </a:moveTo>
                <a:lnTo>
                  <a:pt x="2049729" y="90170"/>
                </a:lnTo>
                <a:lnTo>
                  <a:pt x="2081263" y="90170"/>
                </a:lnTo>
                <a:lnTo>
                  <a:pt x="2083396" y="95250"/>
                </a:lnTo>
                <a:lnTo>
                  <a:pt x="2052396" y="95250"/>
                </a:lnTo>
                <a:lnTo>
                  <a:pt x="2052688" y="96520"/>
                </a:lnTo>
                <a:close/>
              </a:path>
              <a:path w="2092960" h="835660">
                <a:moveTo>
                  <a:pt x="40271" y="96520"/>
                </a:moveTo>
                <a:lnTo>
                  <a:pt x="40576" y="95250"/>
                </a:lnTo>
                <a:lnTo>
                  <a:pt x="40866" y="95250"/>
                </a:lnTo>
                <a:lnTo>
                  <a:pt x="40271" y="96520"/>
                </a:lnTo>
                <a:close/>
              </a:path>
              <a:path w="2092960" h="835660">
                <a:moveTo>
                  <a:pt x="2059089" y="113030"/>
                </a:moveTo>
                <a:lnTo>
                  <a:pt x="2056980" y="106680"/>
                </a:lnTo>
                <a:lnTo>
                  <a:pt x="2057222" y="106680"/>
                </a:lnTo>
                <a:lnTo>
                  <a:pt x="2054809" y="101600"/>
                </a:lnTo>
                <a:lnTo>
                  <a:pt x="2055088" y="101600"/>
                </a:lnTo>
                <a:lnTo>
                  <a:pt x="2052396" y="95250"/>
                </a:lnTo>
                <a:lnTo>
                  <a:pt x="2083396" y="95250"/>
                </a:lnTo>
                <a:lnTo>
                  <a:pt x="2083930" y="96520"/>
                </a:lnTo>
                <a:lnTo>
                  <a:pt x="2086279" y="104140"/>
                </a:lnTo>
                <a:lnTo>
                  <a:pt x="2088286" y="110490"/>
                </a:lnTo>
                <a:lnTo>
                  <a:pt x="2088563" y="111760"/>
                </a:lnTo>
                <a:lnTo>
                  <a:pt x="2058885" y="111760"/>
                </a:lnTo>
                <a:lnTo>
                  <a:pt x="2059089" y="113030"/>
                </a:lnTo>
                <a:close/>
              </a:path>
              <a:path w="2092960" h="835660">
                <a:moveTo>
                  <a:pt x="33870" y="113030"/>
                </a:moveTo>
                <a:lnTo>
                  <a:pt x="34086" y="111760"/>
                </a:lnTo>
                <a:lnTo>
                  <a:pt x="34295" y="111760"/>
                </a:lnTo>
                <a:lnTo>
                  <a:pt x="33870" y="113030"/>
                </a:lnTo>
                <a:close/>
              </a:path>
              <a:path w="2092960" h="835660">
                <a:moveTo>
                  <a:pt x="2062022" y="124460"/>
                </a:moveTo>
                <a:lnTo>
                  <a:pt x="2060524" y="118110"/>
                </a:lnTo>
                <a:lnTo>
                  <a:pt x="2060702" y="118110"/>
                </a:lnTo>
                <a:lnTo>
                  <a:pt x="2058885" y="111760"/>
                </a:lnTo>
                <a:lnTo>
                  <a:pt x="2088563" y="111760"/>
                </a:lnTo>
                <a:lnTo>
                  <a:pt x="2089950" y="118110"/>
                </a:lnTo>
                <a:lnTo>
                  <a:pt x="2090822" y="123190"/>
                </a:lnTo>
                <a:lnTo>
                  <a:pt x="2061883" y="123190"/>
                </a:lnTo>
                <a:lnTo>
                  <a:pt x="2062022" y="124460"/>
                </a:lnTo>
                <a:close/>
              </a:path>
              <a:path w="2092960" h="835660">
                <a:moveTo>
                  <a:pt x="30949" y="124460"/>
                </a:moveTo>
                <a:lnTo>
                  <a:pt x="31089" y="123190"/>
                </a:lnTo>
                <a:lnTo>
                  <a:pt x="31249" y="123190"/>
                </a:lnTo>
                <a:lnTo>
                  <a:pt x="30949" y="124460"/>
                </a:lnTo>
                <a:close/>
              </a:path>
              <a:path w="2092960" h="835660">
                <a:moveTo>
                  <a:pt x="2092769" y="693420"/>
                </a:moveTo>
                <a:lnTo>
                  <a:pt x="2064219" y="693420"/>
                </a:lnTo>
                <a:lnTo>
                  <a:pt x="2064257" y="692150"/>
                </a:lnTo>
                <a:lnTo>
                  <a:pt x="2064397" y="685800"/>
                </a:lnTo>
                <a:lnTo>
                  <a:pt x="2064384" y="148590"/>
                </a:lnTo>
                <a:lnTo>
                  <a:pt x="2064219" y="142240"/>
                </a:lnTo>
                <a:lnTo>
                  <a:pt x="2064153" y="140970"/>
                </a:lnTo>
                <a:lnTo>
                  <a:pt x="2063737" y="135890"/>
                </a:lnTo>
                <a:lnTo>
                  <a:pt x="2062949" y="129540"/>
                </a:lnTo>
                <a:lnTo>
                  <a:pt x="2061883" y="123190"/>
                </a:lnTo>
                <a:lnTo>
                  <a:pt x="2090822" y="123190"/>
                </a:lnTo>
                <a:lnTo>
                  <a:pt x="2091258" y="125730"/>
                </a:lnTo>
                <a:lnTo>
                  <a:pt x="2092197" y="133350"/>
                </a:lnTo>
                <a:lnTo>
                  <a:pt x="2092769" y="140970"/>
                </a:lnTo>
                <a:lnTo>
                  <a:pt x="2092959" y="148590"/>
                </a:lnTo>
                <a:lnTo>
                  <a:pt x="2092959" y="685800"/>
                </a:lnTo>
                <a:lnTo>
                  <a:pt x="2092769" y="693420"/>
                </a:lnTo>
                <a:close/>
              </a:path>
              <a:path w="2092960" h="835660">
                <a:moveTo>
                  <a:pt x="29908" y="130810"/>
                </a:moveTo>
                <a:lnTo>
                  <a:pt x="30010" y="129540"/>
                </a:lnTo>
                <a:lnTo>
                  <a:pt x="29908" y="130810"/>
                </a:lnTo>
                <a:close/>
              </a:path>
              <a:path w="2092960" h="835660">
                <a:moveTo>
                  <a:pt x="2063064" y="130810"/>
                </a:moveTo>
                <a:lnTo>
                  <a:pt x="2062867" y="129540"/>
                </a:lnTo>
                <a:lnTo>
                  <a:pt x="2063064" y="130810"/>
                </a:lnTo>
                <a:close/>
              </a:path>
              <a:path w="2092960" h="835660">
                <a:moveTo>
                  <a:pt x="2064246" y="692294"/>
                </a:moveTo>
                <a:lnTo>
                  <a:pt x="2064249" y="692150"/>
                </a:lnTo>
                <a:lnTo>
                  <a:pt x="2064246" y="692294"/>
                </a:lnTo>
                <a:close/>
              </a:path>
              <a:path w="2092960" h="835660">
                <a:moveTo>
                  <a:pt x="28818" y="693420"/>
                </a:moveTo>
                <a:lnTo>
                  <a:pt x="28726" y="692294"/>
                </a:lnTo>
                <a:lnTo>
                  <a:pt x="28818" y="693420"/>
                </a:lnTo>
                <a:close/>
              </a:path>
              <a:path w="2092960" h="835660">
                <a:moveTo>
                  <a:pt x="2091728" y="704850"/>
                </a:moveTo>
                <a:lnTo>
                  <a:pt x="2062949" y="704850"/>
                </a:lnTo>
                <a:lnTo>
                  <a:pt x="2063800" y="698500"/>
                </a:lnTo>
                <a:lnTo>
                  <a:pt x="2064246" y="692294"/>
                </a:lnTo>
                <a:lnTo>
                  <a:pt x="2064219" y="693420"/>
                </a:lnTo>
                <a:lnTo>
                  <a:pt x="2092769" y="693420"/>
                </a:lnTo>
                <a:lnTo>
                  <a:pt x="2092197" y="701040"/>
                </a:lnTo>
                <a:lnTo>
                  <a:pt x="2091728" y="704850"/>
                </a:lnTo>
                <a:close/>
              </a:path>
              <a:path w="2092960" h="835660">
                <a:moveTo>
                  <a:pt x="30105" y="704850"/>
                </a:moveTo>
                <a:lnTo>
                  <a:pt x="29908" y="703580"/>
                </a:lnTo>
                <a:lnTo>
                  <a:pt x="30105" y="704850"/>
                </a:lnTo>
                <a:close/>
              </a:path>
              <a:path w="2092960" h="835660">
                <a:moveTo>
                  <a:pt x="2090822" y="711200"/>
                </a:moveTo>
                <a:lnTo>
                  <a:pt x="2061883" y="711200"/>
                </a:lnTo>
                <a:lnTo>
                  <a:pt x="2063064" y="703580"/>
                </a:lnTo>
                <a:lnTo>
                  <a:pt x="2062949" y="704850"/>
                </a:lnTo>
                <a:lnTo>
                  <a:pt x="2091728" y="704850"/>
                </a:lnTo>
                <a:lnTo>
                  <a:pt x="2091258" y="708660"/>
                </a:lnTo>
                <a:lnTo>
                  <a:pt x="2090822" y="711200"/>
                </a:lnTo>
                <a:close/>
              </a:path>
              <a:path w="2092960" h="835660">
                <a:moveTo>
                  <a:pt x="31249" y="711200"/>
                </a:moveTo>
                <a:lnTo>
                  <a:pt x="31089" y="711200"/>
                </a:lnTo>
                <a:lnTo>
                  <a:pt x="30949" y="709930"/>
                </a:lnTo>
                <a:lnTo>
                  <a:pt x="31249" y="711200"/>
                </a:lnTo>
                <a:close/>
              </a:path>
              <a:path w="2092960" h="835660">
                <a:moveTo>
                  <a:pt x="2088563" y="722630"/>
                </a:moveTo>
                <a:lnTo>
                  <a:pt x="2058885" y="722630"/>
                </a:lnTo>
                <a:lnTo>
                  <a:pt x="2060702" y="716280"/>
                </a:lnTo>
                <a:lnTo>
                  <a:pt x="2060524" y="716280"/>
                </a:lnTo>
                <a:lnTo>
                  <a:pt x="2062022" y="709930"/>
                </a:lnTo>
                <a:lnTo>
                  <a:pt x="2061883" y="711200"/>
                </a:lnTo>
                <a:lnTo>
                  <a:pt x="2090822" y="711200"/>
                </a:lnTo>
                <a:lnTo>
                  <a:pt x="2089950" y="716280"/>
                </a:lnTo>
                <a:lnTo>
                  <a:pt x="2088563" y="722630"/>
                </a:lnTo>
                <a:close/>
              </a:path>
              <a:path w="2092960" h="835660">
                <a:moveTo>
                  <a:pt x="34295" y="722630"/>
                </a:moveTo>
                <a:lnTo>
                  <a:pt x="34086" y="722630"/>
                </a:lnTo>
                <a:lnTo>
                  <a:pt x="33870" y="721360"/>
                </a:lnTo>
                <a:lnTo>
                  <a:pt x="34295" y="722630"/>
                </a:lnTo>
                <a:close/>
              </a:path>
              <a:path w="2092960" h="835660">
                <a:moveTo>
                  <a:pt x="2083396" y="739140"/>
                </a:moveTo>
                <a:lnTo>
                  <a:pt x="2052396" y="739140"/>
                </a:lnTo>
                <a:lnTo>
                  <a:pt x="2055088" y="732790"/>
                </a:lnTo>
                <a:lnTo>
                  <a:pt x="2054809" y="732790"/>
                </a:lnTo>
                <a:lnTo>
                  <a:pt x="2057222" y="727710"/>
                </a:lnTo>
                <a:lnTo>
                  <a:pt x="2056980" y="727710"/>
                </a:lnTo>
                <a:lnTo>
                  <a:pt x="2059089" y="721360"/>
                </a:lnTo>
                <a:lnTo>
                  <a:pt x="2058885" y="722630"/>
                </a:lnTo>
                <a:lnTo>
                  <a:pt x="2088563" y="722630"/>
                </a:lnTo>
                <a:lnTo>
                  <a:pt x="2088286" y="723900"/>
                </a:lnTo>
                <a:lnTo>
                  <a:pt x="2086279" y="730250"/>
                </a:lnTo>
                <a:lnTo>
                  <a:pt x="2083930" y="737870"/>
                </a:lnTo>
                <a:lnTo>
                  <a:pt x="2083396" y="739140"/>
                </a:lnTo>
                <a:close/>
              </a:path>
              <a:path w="2092960" h="835660">
                <a:moveTo>
                  <a:pt x="40866" y="739140"/>
                </a:moveTo>
                <a:lnTo>
                  <a:pt x="40576" y="739140"/>
                </a:lnTo>
                <a:lnTo>
                  <a:pt x="40271" y="737870"/>
                </a:lnTo>
                <a:lnTo>
                  <a:pt x="40866" y="739140"/>
                </a:lnTo>
                <a:close/>
              </a:path>
              <a:path w="2092960" h="835660">
                <a:moveTo>
                  <a:pt x="2081263" y="744220"/>
                </a:moveTo>
                <a:lnTo>
                  <a:pt x="2049729" y="744220"/>
                </a:lnTo>
                <a:lnTo>
                  <a:pt x="2052688" y="737870"/>
                </a:lnTo>
                <a:lnTo>
                  <a:pt x="2052396" y="739140"/>
                </a:lnTo>
                <a:lnTo>
                  <a:pt x="2083396" y="739140"/>
                </a:lnTo>
                <a:lnTo>
                  <a:pt x="2081263" y="744220"/>
                </a:lnTo>
                <a:close/>
              </a:path>
              <a:path w="2092960" h="835660">
                <a:moveTo>
                  <a:pt x="43560" y="744220"/>
                </a:moveTo>
                <a:lnTo>
                  <a:pt x="43243" y="744220"/>
                </a:lnTo>
                <a:lnTo>
                  <a:pt x="42913" y="742950"/>
                </a:lnTo>
                <a:lnTo>
                  <a:pt x="43560" y="744220"/>
                </a:lnTo>
                <a:close/>
              </a:path>
              <a:path w="2092960" h="835660">
                <a:moveTo>
                  <a:pt x="2078885" y="749300"/>
                </a:moveTo>
                <a:lnTo>
                  <a:pt x="2046820" y="749300"/>
                </a:lnTo>
                <a:lnTo>
                  <a:pt x="2050059" y="742950"/>
                </a:lnTo>
                <a:lnTo>
                  <a:pt x="2049729" y="744220"/>
                </a:lnTo>
                <a:lnTo>
                  <a:pt x="2081263" y="744220"/>
                </a:lnTo>
                <a:lnTo>
                  <a:pt x="2078885" y="749300"/>
                </a:lnTo>
                <a:close/>
              </a:path>
              <a:path w="2092960" h="835660">
                <a:moveTo>
                  <a:pt x="46669" y="749300"/>
                </a:moveTo>
                <a:lnTo>
                  <a:pt x="46151" y="749300"/>
                </a:lnTo>
                <a:lnTo>
                  <a:pt x="45796" y="748030"/>
                </a:lnTo>
                <a:lnTo>
                  <a:pt x="46669" y="749300"/>
                </a:lnTo>
                <a:close/>
              </a:path>
              <a:path w="2092960" h="835660">
                <a:moveTo>
                  <a:pt x="2071420" y="763270"/>
                </a:moveTo>
                <a:lnTo>
                  <a:pt x="2036724" y="763270"/>
                </a:lnTo>
                <a:lnTo>
                  <a:pt x="2040712" y="758190"/>
                </a:lnTo>
                <a:lnTo>
                  <a:pt x="2040305" y="758190"/>
                </a:lnTo>
                <a:lnTo>
                  <a:pt x="2044052" y="753110"/>
                </a:lnTo>
                <a:lnTo>
                  <a:pt x="2043671" y="753110"/>
                </a:lnTo>
                <a:lnTo>
                  <a:pt x="2047176" y="748030"/>
                </a:lnTo>
                <a:lnTo>
                  <a:pt x="2046820" y="749300"/>
                </a:lnTo>
                <a:lnTo>
                  <a:pt x="2078885" y="749300"/>
                </a:lnTo>
                <a:lnTo>
                  <a:pt x="2078291" y="750570"/>
                </a:lnTo>
                <a:lnTo>
                  <a:pt x="2075002" y="756920"/>
                </a:lnTo>
                <a:lnTo>
                  <a:pt x="2071420" y="763270"/>
                </a:lnTo>
                <a:close/>
              </a:path>
              <a:path w="2092960" h="835660">
                <a:moveTo>
                  <a:pt x="56861" y="763270"/>
                </a:moveTo>
                <a:lnTo>
                  <a:pt x="56235" y="763270"/>
                </a:lnTo>
                <a:lnTo>
                  <a:pt x="55803" y="762000"/>
                </a:lnTo>
                <a:lnTo>
                  <a:pt x="56861" y="763270"/>
                </a:lnTo>
                <a:close/>
              </a:path>
              <a:path w="2092960" h="835660">
                <a:moveTo>
                  <a:pt x="2062510" y="775970"/>
                </a:moveTo>
                <a:lnTo>
                  <a:pt x="2024748" y="775970"/>
                </a:lnTo>
                <a:lnTo>
                  <a:pt x="2029421" y="770890"/>
                </a:lnTo>
                <a:lnTo>
                  <a:pt x="2028939" y="770890"/>
                </a:lnTo>
                <a:lnTo>
                  <a:pt x="2033384" y="767080"/>
                </a:lnTo>
                <a:lnTo>
                  <a:pt x="2032927" y="767080"/>
                </a:lnTo>
                <a:lnTo>
                  <a:pt x="2037156" y="762000"/>
                </a:lnTo>
                <a:lnTo>
                  <a:pt x="2036724" y="763270"/>
                </a:lnTo>
                <a:lnTo>
                  <a:pt x="2071420" y="763270"/>
                </a:lnTo>
                <a:lnTo>
                  <a:pt x="2067547" y="769620"/>
                </a:lnTo>
                <a:lnTo>
                  <a:pt x="2063394" y="774700"/>
                </a:lnTo>
                <a:lnTo>
                  <a:pt x="2062510" y="775970"/>
                </a:lnTo>
                <a:close/>
              </a:path>
              <a:path w="2092960" h="835660">
                <a:moveTo>
                  <a:pt x="68935" y="775970"/>
                </a:moveTo>
                <a:lnTo>
                  <a:pt x="68224" y="775970"/>
                </a:lnTo>
                <a:lnTo>
                  <a:pt x="67716" y="774700"/>
                </a:lnTo>
                <a:lnTo>
                  <a:pt x="68935" y="775970"/>
                </a:lnTo>
                <a:close/>
              </a:path>
              <a:path w="2092960" h="835660">
                <a:moveTo>
                  <a:pt x="2059858" y="779780"/>
                </a:moveTo>
                <a:lnTo>
                  <a:pt x="2020366" y="779780"/>
                </a:lnTo>
                <a:lnTo>
                  <a:pt x="2025243" y="774700"/>
                </a:lnTo>
                <a:lnTo>
                  <a:pt x="2024748" y="775970"/>
                </a:lnTo>
                <a:lnTo>
                  <a:pt x="2062510" y="775970"/>
                </a:lnTo>
                <a:lnTo>
                  <a:pt x="2059858" y="779780"/>
                </a:lnTo>
                <a:close/>
              </a:path>
              <a:path w="2092960" h="835660">
                <a:moveTo>
                  <a:pt x="73765" y="779780"/>
                </a:moveTo>
                <a:lnTo>
                  <a:pt x="72593" y="779780"/>
                </a:lnTo>
                <a:lnTo>
                  <a:pt x="72072" y="778510"/>
                </a:lnTo>
                <a:lnTo>
                  <a:pt x="73765" y="779780"/>
                </a:lnTo>
                <a:close/>
              </a:path>
              <a:path w="2092960" h="835660">
                <a:moveTo>
                  <a:pt x="2048094" y="792480"/>
                </a:moveTo>
                <a:lnTo>
                  <a:pt x="2001151" y="792480"/>
                </a:lnTo>
                <a:lnTo>
                  <a:pt x="2006790" y="788670"/>
                </a:lnTo>
                <a:lnTo>
                  <a:pt x="2006193" y="788670"/>
                </a:lnTo>
                <a:lnTo>
                  <a:pt x="2011654" y="786130"/>
                </a:lnTo>
                <a:lnTo>
                  <a:pt x="2011083" y="786130"/>
                </a:lnTo>
                <a:lnTo>
                  <a:pt x="2016366" y="782320"/>
                </a:lnTo>
                <a:lnTo>
                  <a:pt x="2015820" y="782320"/>
                </a:lnTo>
                <a:lnTo>
                  <a:pt x="2020900" y="778510"/>
                </a:lnTo>
                <a:lnTo>
                  <a:pt x="2020366" y="779780"/>
                </a:lnTo>
                <a:lnTo>
                  <a:pt x="2059858" y="779780"/>
                </a:lnTo>
                <a:lnTo>
                  <a:pt x="2058974" y="781050"/>
                </a:lnTo>
                <a:lnTo>
                  <a:pt x="2054301" y="786130"/>
                </a:lnTo>
                <a:lnTo>
                  <a:pt x="2049386" y="791210"/>
                </a:lnTo>
                <a:lnTo>
                  <a:pt x="2048094" y="792480"/>
                </a:lnTo>
                <a:close/>
              </a:path>
              <a:path w="2092960" h="835660">
                <a:moveTo>
                  <a:pt x="93133" y="792480"/>
                </a:moveTo>
                <a:lnTo>
                  <a:pt x="91808" y="792480"/>
                </a:lnTo>
                <a:lnTo>
                  <a:pt x="91198" y="791210"/>
                </a:lnTo>
                <a:lnTo>
                  <a:pt x="93133" y="792480"/>
                </a:lnTo>
                <a:close/>
              </a:path>
              <a:path w="2092960" h="835660">
                <a:moveTo>
                  <a:pt x="2042868" y="797560"/>
                </a:moveTo>
                <a:lnTo>
                  <a:pt x="1990636" y="797560"/>
                </a:lnTo>
                <a:lnTo>
                  <a:pt x="1996592" y="795020"/>
                </a:lnTo>
                <a:lnTo>
                  <a:pt x="1995970" y="795020"/>
                </a:lnTo>
                <a:lnTo>
                  <a:pt x="2001761" y="791210"/>
                </a:lnTo>
                <a:lnTo>
                  <a:pt x="2001151" y="792480"/>
                </a:lnTo>
                <a:lnTo>
                  <a:pt x="2048094" y="792480"/>
                </a:lnTo>
                <a:lnTo>
                  <a:pt x="2044217" y="796290"/>
                </a:lnTo>
                <a:lnTo>
                  <a:pt x="2042868" y="797560"/>
                </a:lnTo>
                <a:close/>
              </a:path>
              <a:path w="2092960" h="835660">
                <a:moveTo>
                  <a:pt x="104743" y="797560"/>
                </a:moveTo>
                <a:lnTo>
                  <a:pt x="102336" y="797560"/>
                </a:lnTo>
                <a:lnTo>
                  <a:pt x="101688" y="796290"/>
                </a:lnTo>
                <a:lnTo>
                  <a:pt x="104743" y="797560"/>
                </a:lnTo>
                <a:close/>
              </a:path>
              <a:path w="2092960" h="835660">
                <a:moveTo>
                  <a:pt x="2031259" y="806450"/>
                </a:moveTo>
                <a:lnTo>
                  <a:pt x="1956104" y="806450"/>
                </a:lnTo>
                <a:lnTo>
                  <a:pt x="1962848" y="805180"/>
                </a:lnTo>
                <a:lnTo>
                  <a:pt x="1962137" y="805180"/>
                </a:lnTo>
                <a:lnTo>
                  <a:pt x="1968753" y="803910"/>
                </a:lnTo>
                <a:lnTo>
                  <a:pt x="1968055" y="803910"/>
                </a:lnTo>
                <a:lnTo>
                  <a:pt x="1974557" y="802640"/>
                </a:lnTo>
                <a:lnTo>
                  <a:pt x="1973872" y="802640"/>
                </a:lnTo>
                <a:lnTo>
                  <a:pt x="1980260" y="801370"/>
                </a:lnTo>
                <a:lnTo>
                  <a:pt x="1979574" y="801370"/>
                </a:lnTo>
                <a:lnTo>
                  <a:pt x="1985835" y="798830"/>
                </a:lnTo>
                <a:lnTo>
                  <a:pt x="1985175" y="798830"/>
                </a:lnTo>
                <a:lnTo>
                  <a:pt x="1991283" y="796290"/>
                </a:lnTo>
                <a:lnTo>
                  <a:pt x="1990636" y="797560"/>
                </a:lnTo>
                <a:lnTo>
                  <a:pt x="2042868" y="797560"/>
                </a:lnTo>
                <a:lnTo>
                  <a:pt x="2038819" y="801370"/>
                </a:lnTo>
                <a:lnTo>
                  <a:pt x="2033206" y="805180"/>
                </a:lnTo>
                <a:lnTo>
                  <a:pt x="2031259" y="806450"/>
                </a:lnTo>
                <a:close/>
              </a:path>
              <a:path w="2092960" h="835660">
                <a:moveTo>
                  <a:pt x="142963" y="806450"/>
                </a:moveTo>
                <a:lnTo>
                  <a:pt x="136855" y="806450"/>
                </a:lnTo>
                <a:lnTo>
                  <a:pt x="136131" y="805180"/>
                </a:lnTo>
                <a:lnTo>
                  <a:pt x="142963" y="806450"/>
                </a:lnTo>
                <a:close/>
              </a:path>
              <a:path w="2092960" h="835660">
                <a:moveTo>
                  <a:pt x="1956104" y="806450"/>
                </a:moveTo>
                <a:lnTo>
                  <a:pt x="1949996" y="806450"/>
                </a:lnTo>
                <a:lnTo>
                  <a:pt x="1956828" y="805180"/>
                </a:lnTo>
                <a:lnTo>
                  <a:pt x="1956104" y="806450"/>
                </a:lnTo>
                <a:close/>
              </a:path>
              <a:path w="2092960" h="835660">
                <a:moveTo>
                  <a:pt x="1944344" y="835660"/>
                </a:moveTo>
                <a:lnTo>
                  <a:pt x="148628" y="835660"/>
                </a:lnTo>
                <a:lnTo>
                  <a:pt x="141160" y="834390"/>
                </a:lnTo>
                <a:lnTo>
                  <a:pt x="1951799" y="834390"/>
                </a:lnTo>
                <a:lnTo>
                  <a:pt x="1944344" y="835660"/>
                </a:lnTo>
                <a:close/>
              </a:path>
            </a:pathLst>
          </a:custGeom>
          <a:solidFill>
            <a:srgbClr val="BEBEBE"/>
          </a:solidFill>
          <a:ln>
            <a:solidFill>
              <a:schemeClr val="accent5">
                <a:lumMod val="60000"/>
                <a:lumOff val="40000"/>
              </a:schemeClr>
            </a:solidFill>
          </a:ln>
        </p:spPr>
        <p:txBody>
          <a:bodyPr wrap="square" lIns="0" tIns="0" rIns="0" bIns="0" rtlCol="0"/>
          <a:lstStyle/>
          <a:p/>
        </p:txBody>
      </p:sp>
      <p:sp>
        <p:nvSpPr>
          <p:cNvPr id="60" name="object 17"/>
          <p:cNvSpPr/>
          <p:nvPr/>
        </p:nvSpPr>
        <p:spPr>
          <a:xfrm>
            <a:off x="3494416" y="2232246"/>
            <a:ext cx="2092572" cy="1347855"/>
          </a:xfrm>
          <a:custGeom>
            <a:avLst/>
            <a:gdLst/>
            <a:ahLst/>
            <a:cxnLst/>
            <a:rect l="l" t="t" r="r" b="b"/>
            <a:pathLst>
              <a:path w="2092960" h="1348104">
                <a:moveTo>
                  <a:pt x="2092960" y="661924"/>
                </a:moveTo>
                <a:lnTo>
                  <a:pt x="2092794" y="655574"/>
                </a:lnTo>
                <a:lnTo>
                  <a:pt x="2092769" y="654304"/>
                </a:lnTo>
                <a:lnTo>
                  <a:pt x="2092198" y="646684"/>
                </a:lnTo>
                <a:lnTo>
                  <a:pt x="2091258" y="639064"/>
                </a:lnTo>
                <a:lnTo>
                  <a:pt x="2090813" y="636524"/>
                </a:lnTo>
                <a:lnTo>
                  <a:pt x="2089950" y="631444"/>
                </a:lnTo>
                <a:lnTo>
                  <a:pt x="2088553" y="625094"/>
                </a:lnTo>
                <a:lnTo>
                  <a:pt x="2088286" y="623824"/>
                </a:lnTo>
                <a:lnTo>
                  <a:pt x="2086279" y="617474"/>
                </a:lnTo>
                <a:lnTo>
                  <a:pt x="2083930" y="609854"/>
                </a:lnTo>
                <a:lnTo>
                  <a:pt x="2083396" y="608584"/>
                </a:lnTo>
                <a:lnTo>
                  <a:pt x="2081263" y="603504"/>
                </a:lnTo>
                <a:lnTo>
                  <a:pt x="2078875" y="598424"/>
                </a:lnTo>
                <a:lnTo>
                  <a:pt x="2078291" y="597154"/>
                </a:lnTo>
                <a:lnTo>
                  <a:pt x="2075002" y="590804"/>
                </a:lnTo>
                <a:lnTo>
                  <a:pt x="2071420" y="584454"/>
                </a:lnTo>
                <a:lnTo>
                  <a:pt x="2067547" y="578104"/>
                </a:lnTo>
                <a:lnTo>
                  <a:pt x="2064397" y="574255"/>
                </a:lnTo>
                <a:lnTo>
                  <a:pt x="2064397" y="1199134"/>
                </a:lnTo>
                <a:lnTo>
                  <a:pt x="2064245" y="1205484"/>
                </a:lnTo>
                <a:lnTo>
                  <a:pt x="2064245" y="1205636"/>
                </a:lnTo>
                <a:lnTo>
                  <a:pt x="2063737" y="1211834"/>
                </a:lnTo>
                <a:lnTo>
                  <a:pt x="2062949" y="1218184"/>
                </a:lnTo>
                <a:lnTo>
                  <a:pt x="2063064" y="1216914"/>
                </a:lnTo>
                <a:lnTo>
                  <a:pt x="2061883" y="1224534"/>
                </a:lnTo>
                <a:lnTo>
                  <a:pt x="2062022" y="1223264"/>
                </a:lnTo>
                <a:lnTo>
                  <a:pt x="2060524" y="1229614"/>
                </a:lnTo>
                <a:lnTo>
                  <a:pt x="2060702" y="1229614"/>
                </a:lnTo>
                <a:lnTo>
                  <a:pt x="2058885" y="1235964"/>
                </a:lnTo>
                <a:lnTo>
                  <a:pt x="2059089" y="1234694"/>
                </a:lnTo>
                <a:lnTo>
                  <a:pt x="2056980" y="1241044"/>
                </a:lnTo>
                <a:lnTo>
                  <a:pt x="2057222" y="1241044"/>
                </a:lnTo>
                <a:lnTo>
                  <a:pt x="2054809" y="1246124"/>
                </a:lnTo>
                <a:lnTo>
                  <a:pt x="2055088" y="1246124"/>
                </a:lnTo>
                <a:lnTo>
                  <a:pt x="2052396" y="1252474"/>
                </a:lnTo>
                <a:lnTo>
                  <a:pt x="2052688" y="1251204"/>
                </a:lnTo>
                <a:lnTo>
                  <a:pt x="2049729" y="1257554"/>
                </a:lnTo>
                <a:lnTo>
                  <a:pt x="2050059" y="1256284"/>
                </a:lnTo>
                <a:lnTo>
                  <a:pt x="2046820" y="1262634"/>
                </a:lnTo>
                <a:lnTo>
                  <a:pt x="2047176" y="1261364"/>
                </a:lnTo>
                <a:lnTo>
                  <a:pt x="2043671" y="1266444"/>
                </a:lnTo>
                <a:lnTo>
                  <a:pt x="2044052" y="1266444"/>
                </a:lnTo>
                <a:lnTo>
                  <a:pt x="2040305" y="1271524"/>
                </a:lnTo>
                <a:lnTo>
                  <a:pt x="2040712" y="1271524"/>
                </a:lnTo>
                <a:lnTo>
                  <a:pt x="2036724" y="1276604"/>
                </a:lnTo>
                <a:lnTo>
                  <a:pt x="2037156" y="1275334"/>
                </a:lnTo>
                <a:lnTo>
                  <a:pt x="2032927" y="1280414"/>
                </a:lnTo>
                <a:lnTo>
                  <a:pt x="2033384" y="1280414"/>
                </a:lnTo>
                <a:lnTo>
                  <a:pt x="2028939" y="1284224"/>
                </a:lnTo>
                <a:lnTo>
                  <a:pt x="2029421" y="1284224"/>
                </a:lnTo>
                <a:lnTo>
                  <a:pt x="2024748" y="1289304"/>
                </a:lnTo>
                <a:lnTo>
                  <a:pt x="2025256" y="1288034"/>
                </a:lnTo>
                <a:lnTo>
                  <a:pt x="2020366" y="1293114"/>
                </a:lnTo>
                <a:lnTo>
                  <a:pt x="2020900" y="1291844"/>
                </a:lnTo>
                <a:lnTo>
                  <a:pt x="2015820" y="1295654"/>
                </a:lnTo>
                <a:lnTo>
                  <a:pt x="2016366" y="1295654"/>
                </a:lnTo>
                <a:lnTo>
                  <a:pt x="2011083" y="1299464"/>
                </a:lnTo>
                <a:lnTo>
                  <a:pt x="2011654" y="1299464"/>
                </a:lnTo>
                <a:lnTo>
                  <a:pt x="2006193" y="1302004"/>
                </a:lnTo>
                <a:lnTo>
                  <a:pt x="2006790" y="1302004"/>
                </a:lnTo>
                <a:lnTo>
                  <a:pt x="2001151" y="1305814"/>
                </a:lnTo>
                <a:lnTo>
                  <a:pt x="2001761" y="1304544"/>
                </a:lnTo>
                <a:lnTo>
                  <a:pt x="1995970" y="1308354"/>
                </a:lnTo>
                <a:lnTo>
                  <a:pt x="1996592" y="1308354"/>
                </a:lnTo>
                <a:lnTo>
                  <a:pt x="1990636" y="1310894"/>
                </a:lnTo>
                <a:lnTo>
                  <a:pt x="1991283" y="1309624"/>
                </a:lnTo>
                <a:lnTo>
                  <a:pt x="1985175" y="1312164"/>
                </a:lnTo>
                <a:lnTo>
                  <a:pt x="1985835" y="1312164"/>
                </a:lnTo>
                <a:lnTo>
                  <a:pt x="1979574" y="1314704"/>
                </a:lnTo>
                <a:lnTo>
                  <a:pt x="1980260" y="1314704"/>
                </a:lnTo>
                <a:lnTo>
                  <a:pt x="1973872" y="1315974"/>
                </a:lnTo>
                <a:lnTo>
                  <a:pt x="1974557" y="1315974"/>
                </a:lnTo>
                <a:lnTo>
                  <a:pt x="1968055" y="1317244"/>
                </a:lnTo>
                <a:lnTo>
                  <a:pt x="1968754" y="1317244"/>
                </a:lnTo>
                <a:lnTo>
                  <a:pt x="1962137" y="1318514"/>
                </a:lnTo>
                <a:lnTo>
                  <a:pt x="1962848" y="1318514"/>
                </a:lnTo>
                <a:lnTo>
                  <a:pt x="1956117" y="1319784"/>
                </a:lnTo>
                <a:lnTo>
                  <a:pt x="1956828" y="1318514"/>
                </a:lnTo>
                <a:lnTo>
                  <a:pt x="1949996" y="1319784"/>
                </a:lnTo>
                <a:lnTo>
                  <a:pt x="142963" y="1319784"/>
                </a:lnTo>
                <a:lnTo>
                  <a:pt x="136131" y="1318514"/>
                </a:lnTo>
                <a:lnTo>
                  <a:pt x="136855" y="1319784"/>
                </a:lnTo>
                <a:lnTo>
                  <a:pt x="130124" y="1318514"/>
                </a:lnTo>
                <a:lnTo>
                  <a:pt x="130835" y="1318514"/>
                </a:lnTo>
                <a:lnTo>
                  <a:pt x="124206" y="1317244"/>
                </a:lnTo>
                <a:lnTo>
                  <a:pt x="124904" y="1317244"/>
                </a:lnTo>
                <a:lnTo>
                  <a:pt x="118402" y="1315974"/>
                </a:lnTo>
                <a:lnTo>
                  <a:pt x="119087" y="1315974"/>
                </a:lnTo>
                <a:lnTo>
                  <a:pt x="112712" y="1314704"/>
                </a:lnTo>
                <a:lnTo>
                  <a:pt x="113385" y="1314704"/>
                </a:lnTo>
                <a:lnTo>
                  <a:pt x="107137" y="1312164"/>
                </a:lnTo>
                <a:lnTo>
                  <a:pt x="107797" y="1312164"/>
                </a:lnTo>
                <a:lnTo>
                  <a:pt x="104736" y="1310894"/>
                </a:lnTo>
                <a:lnTo>
                  <a:pt x="101688" y="1309624"/>
                </a:lnTo>
                <a:lnTo>
                  <a:pt x="102336" y="1310894"/>
                </a:lnTo>
                <a:lnTo>
                  <a:pt x="96380" y="1308354"/>
                </a:lnTo>
                <a:lnTo>
                  <a:pt x="97002" y="1308354"/>
                </a:lnTo>
                <a:lnTo>
                  <a:pt x="93129" y="1305814"/>
                </a:lnTo>
                <a:lnTo>
                  <a:pt x="91198" y="1304544"/>
                </a:lnTo>
                <a:lnTo>
                  <a:pt x="91808" y="1305814"/>
                </a:lnTo>
                <a:lnTo>
                  <a:pt x="86182" y="1302004"/>
                </a:lnTo>
                <a:lnTo>
                  <a:pt x="86766" y="1302004"/>
                </a:lnTo>
                <a:lnTo>
                  <a:pt x="81305" y="1299464"/>
                </a:lnTo>
                <a:lnTo>
                  <a:pt x="81876" y="1299464"/>
                </a:lnTo>
                <a:lnTo>
                  <a:pt x="76606" y="1295654"/>
                </a:lnTo>
                <a:lnTo>
                  <a:pt x="77152" y="1295654"/>
                </a:lnTo>
                <a:lnTo>
                  <a:pt x="73761" y="1293114"/>
                </a:lnTo>
                <a:lnTo>
                  <a:pt x="72072" y="1291844"/>
                </a:lnTo>
                <a:lnTo>
                  <a:pt x="72593" y="1293114"/>
                </a:lnTo>
                <a:lnTo>
                  <a:pt x="68935" y="1289304"/>
                </a:lnTo>
                <a:lnTo>
                  <a:pt x="67716" y="1288034"/>
                </a:lnTo>
                <a:lnTo>
                  <a:pt x="68224" y="1289304"/>
                </a:lnTo>
                <a:lnTo>
                  <a:pt x="63550" y="1284224"/>
                </a:lnTo>
                <a:lnTo>
                  <a:pt x="64033" y="1284224"/>
                </a:lnTo>
                <a:lnTo>
                  <a:pt x="59575" y="1280414"/>
                </a:lnTo>
                <a:lnTo>
                  <a:pt x="60032" y="1280414"/>
                </a:lnTo>
                <a:lnTo>
                  <a:pt x="56857" y="1276604"/>
                </a:lnTo>
                <a:lnTo>
                  <a:pt x="55803" y="1275334"/>
                </a:lnTo>
                <a:lnTo>
                  <a:pt x="56235" y="1276604"/>
                </a:lnTo>
                <a:lnTo>
                  <a:pt x="52247" y="1271524"/>
                </a:lnTo>
                <a:lnTo>
                  <a:pt x="52654" y="1271524"/>
                </a:lnTo>
                <a:lnTo>
                  <a:pt x="48907" y="1266444"/>
                </a:lnTo>
                <a:lnTo>
                  <a:pt x="49288" y="1266444"/>
                </a:lnTo>
                <a:lnTo>
                  <a:pt x="46659" y="1262634"/>
                </a:lnTo>
                <a:lnTo>
                  <a:pt x="45796" y="1261364"/>
                </a:lnTo>
                <a:lnTo>
                  <a:pt x="46151" y="1262634"/>
                </a:lnTo>
                <a:lnTo>
                  <a:pt x="43548" y="1257554"/>
                </a:lnTo>
                <a:lnTo>
                  <a:pt x="42913" y="1256284"/>
                </a:lnTo>
                <a:lnTo>
                  <a:pt x="43243" y="1257554"/>
                </a:lnTo>
                <a:lnTo>
                  <a:pt x="40855" y="1252474"/>
                </a:lnTo>
                <a:lnTo>
                  <a:pt x="40271" y="1251204"/>
                </a:lnTo>
                <a:lnTo>
                  <a:pt x="40576" y="1252474"/>
                </a:lnTo>
                <a:lnTo>
                  <a:pt x="37884" y="1246124"/>
                </a:lnTo>
                <a:lnTo>
                  <a:pt x="38150" y="1246124"/>
                </a:lnTo>
                <a:lnTo>
                  <a:pt x="35750" y="1241044"/>
                </a:lnTo>
                <a:lnTo>
                  <a:pt x="35991" y="1241044"/>
                </a:lnTo>
                <a:lnTo>
                  <a:pt x="34290" y="1235964"/>
                </a:lnTo>
                <a:lnTo>
                  <a:pt x="33870" y="1234694"/>
                </a:lnTo>
                <a:lnTo>
                  <a:pt x="34086" y="1235964"/>
                </a:lnTo>
                <a:lnTo>
                  <a:pt x="32270" y="1229614"/>
                </a:lnTo>
                <a:lnTo>
                  <a:pt x="32448" y="1229614"/>
                </a:lnTo>
                <a:lnTo>
                  <a:pt x="31242" y="1224534"/>
                </a:lnTo>
                <a:lnTo>
                  <a:pt x="30949" y="1223264"/>
                </a:lnTo>
                <a:lnTo>
                  <a:pt x="31089" y="1224534"/>
                </a:lnTo>
                <a:lnTo>
                  <a:pt x="30099" y="1218184"/>
                </a:lnTo>
                <a:lnTo>
                  <a:pt x="29908" y="1216914"/>
                </a:lnTo>
                <a:lnTo>
                  <a:pt x="30010" y="1218184"/>
                </a:lnTo>
                <a:lnTo>
                  <a:pt x="29159" y="1211834"/>
                </a:lnTo>
                <a:lnTo>
                  <a:pt x="28816" y="1206754"/>
                </a:lnTo>
                <a:lnTo>
                  <a:pt x="28714" y="1205636"/>
                </a:lnTo>
                <a:lnTo>
                  <a:pt x="28714" y="1205484"/>
                </a:lnTo>
                <a:lnTo>
                  <a:pt x="28575" y="1199134"/>
                </a:lnTo>
                <a:lnTo>
                  <a:pt x="28575" y="661924"/>
                </a:lnTo>
                <a:lnTo>
                  <a:pt x="28714" y="655574"/>
                </a:lnTo>
                <a:lnTo>
                  <a:pt x="28714" y="655434"/>
                </a:lnTo>
                <a:lnTo>
                  <a:pt x="28727" y="655269"/>
                </a:lnTo>
                <a:lnTo>
                  <a:pt x="28816" y="654304"/>
                </a:lnTo>
                <a:lnTo>
                  <a:pt x="29235" y="649224"/>
                </a:lnTo>
                <a:lnTo>
                  <a:pt x="30010" y="642874"/>
                </a:lnTo>
                <a:lnTo>
                  <a:pt x="29908" y="644144"/>
                </a:lnTo>
                <a:lnTo>
                  <a:pt x="30099" y="642874"/>
                </a:lnTo>
                <a:lnTo>
                  <a:pt x="31089" y="636524"/>
                </a:lnTo>
                <a:lnTo>
                  <a:pt x="30949" y="637794"/>
                </a:lnTo>
                <a:lnTo>
                  <a:pt x="31242" y="636524"/>
                </a:lnTo>
                <a:lnTo>
                  <a:pt x="32448" y="631444"/>
                </a:lnTo>
                <a:lnTo>
                  <a:pt x="32270" y="631444"/>
                </a:lnTo>
                <a:lnTo>
                  <a:pt x="34086" y="625094"/>
                </a:lnTo>
                <a:lnTo>
                  <a:pt x="33870" y="626364"/>
                </a:lnTo>
                <a:lnTo>
                  <a:pt x="34290" y="625094"/>
                </a:lnTo>
                <a:lnTo>
                  <a:pt x="35991" y="620014"/>
                </a:lnTo>
                <a:lnTo>
                  <a:pt x="35750" y="620014"/>
                </a:lnTo>
                <a:lnTo>
                  <a:pt x="38150" y="614934"/>
                </a:lnTo>
                <a:lnTo>
                  <a:pt x="37884" y="614934"/>
                </a:lnTo>
                <a:lnTo>
                  <a:pt x="40576" y="608584"/>
                </a:lnTo>
                <a:lnTo>
                  <a:pt x="40271" y="609854"/>
                </a:lnTo>
                <a:lnTo>
                  <a:pt x="40855" y="608584"/>
                </a:lnTo>
                <a:lnTo>
                  <a:pt x="43243" y="603504"/>
                </a:lnTo>
                <a:lnTo>
                  <a:pt x="42913" y="604774"/>
                </a:lnTo>
                <a:lnTo>
                  <a:pt x="43548" y="603504"/>
                </a:lnTo>
                <a:lnTo>
                  <a:pt x="46151" y="598424"/>
                </a:lnTo>
                <a:lnTo>
                  <a:pt x="45796" y="599694"/>
                </a:lnTo>
                <a:lnTo>
                  <a:pt x="46659" y="598424"/>
                </a:lnTo>
                <a:lnTo>
                  <a:pt x="49288" y="594614"/>
                </a:lnTo>
                <a:lnTo>
                  <a:pt x="48907" y="594614"/>
                </a:lnTo>
                <a:lnTo>
                  <a:pt x="52654" y="589534"/>
                </a:lnTo>
                <a:lnTo>
                  <a:pt x="52247" y="589534"/>
                </a:lnTo>
                <a:lnTo>
                  <a:pt x="56235" y="584454"/>
                </a:lnTo>
                <a:lnTo>
                  <a:pt x="55803" y="585724"/>
                </a:lnTo>
                <a:lnTo>
                  <a:pt x="56857" y="584454"/>
                </a:lnTo>
                <a:lnTo>
                  <a:pt x="60032" y="580644"/>
                </a:lnTo>
                <a:lnTo>
                  <a:pt x="59575" y="580644"/>
                </a:lnTo>
                <a:lnTo>
                  <a:pt x="64033" y="576834"/>
                </a:lnTo>
                <a:lnTo>
                  <a:pt x="63550" y="576834"/>
                </a:lnTo>
                <a:lnTo>
                  <a:pt x="68224" y="571754"/>
                </a:lnTo>
                <a:lnTo>
                  <a:pt x="67716" y="573024"/>
                </a:lnTo>
                <a:lnTo>
                  <a:pt x="68935" y="571754"/>
                </a:lnTo>
                <a:lnTo>
                  <a:pt x="72593" y="567944"/>
                </a:lnTo>
                <a:lnTo>
                  <a:pt x="72072" y="569214"/>
                </a:lnTo>
                <a:lnTo>
                  <a:pt x="73761" y="567944"/>
                </a:lnTo>
                <a:lnTo>
                  <a:pt x="77152" y="565404"/>
                </a:lnTo>
                <a:lnTo>
                  <a:pt x="76606" y="565404"/>
                </a:lnTo>
                <a:lnTo>
                  <a:pt x="81876" y="561594"/>
                </a:lnTo>
                <a:lnTo>
                  <a:pt x="81305" y="561594"/>
                </a:lnTo>
                <a:lnTo>
                  <a:pt x="86766" y="559054"/>
                </a:lnTo>
                <a:lnTo>
                  <a:pt x="86182" y="559054"/>
                </a:lnTo>
                <a:lnTo>
                  <a:pt x="91808" y="555244"/>
                </a:lnTo>
                <a:lnTo>
                  <a:pt x="91198" y="556514"/>
                </a:lnTo>
                <a:lnTo>
                  <a:pt x="93129" y="555244"/>
                </a:lnTo>
                <a:lnTo>
                  <a:pt x="97002" y="552704"/>
                </a:lnTo>
                <a:lnTo>
                  <a:pt x="96380" y="552704"/>
                </a:lnTo>
                <a:lnTo>
                  <a:pt x="102336" y="550164"/>
                </a:lnTo>
                <a:lnTo>
                  <a:pt x="101688" y="551434"/>
                </a:lnTo>
                <a:lnTo>
                  <a:pt x="104736" y="550164"/>
                </a:lnTo>
                <a:lnTo>
                  <a:pt x="107797" y="548894"/>
                </a:lnTo>
                <a:lnTo>
                  <a:pt x="107137" y="548894"/>
                </a:lnTo>
                <a:lnTo>
                  <a:pt x="113385" y="546354"/>
                </a:lnTo>
                <a:lnTo>
                  <a:pt x="112712" y="546354"/>
                </a:lnTo>
                <a:lnTo>
                  <a:pt x="119087" y="545084"/>
                </a:lnTo>
                <a:lnTo>
                  <a:pt x="118402" y="545084"/>
                </a:lnTo>
                <a:lnTo>
                  <a:pt x="124904" y="543814"/>
                </a:lnTo>
                <a:lnTo>
                  <a:pt x="124206" y="543814"/>
                </a:lnTo>
                <a:lnTo>
                  <a:pt x="130835" y="542544"/>
                </a:lnTo>
                <a:lnTo>
                  <a:pt x="130124" y="542544"/>
                </a:lnTo>
                <a:lnTo>
                  <a:pt x="136855" y="541274"/>
                </a:lnTo>
                <a:lnTo>
                  <a:pt x="136131" y="542544"/>
                </a:lnTo>
                <a:lnTo>
                  <a:pt x="142963" y="541274"/>
                </a:lnTo>
                <a:lnTo>
                  <a:pt x="1949996" y="541274"/>
                </a:lnTo>
                <a:lnTo>
                  <a:pt x="1956828" y="542544"/>
                </a:lnTo>
                <a:lnTo>
                  <a:pt x="1956117" y="541274"/>
                </a:lnTo>
                <a:lnTo>
                  <a:pt x="1962848" y="542544"/>
                </a:lnTo>
                <a:lnTo>
                  <a:pt x="1962137" y="542544"/>
                </a:lnTo>
                <a:lnTo>
                  <a:pt x="1968754" y="543814"/>
                </a:lnTo>
                <a:lnTo>
                  <a:pt x="1968055" y="543814"/>
                </a:lnTo>
                <a:lnTo>
                  <a:pt x="1974557" y="545084"/>
                </a:lnTo>
                <a:lnTo>
                  <a:pt x="1973872" y="545084"/>
                </a:lnTo>
                <a:lnTo>
                  <a:pt x="1980260" y="546354"/>
                </a:lnTo>
                <a:lnTo>
                  <a:pt x="1979574" y="546354"/>
                </a:lnTo>
                <a:lnTo>
                  <a:pt x="1985835" y="548894"/>
                </a:lnTo>
                <a:lnTo>
                  <a:pt x="1985175" y="548894"/>
                </a:lnTo>
                <a:lnTo>
                  <a:pt x="1991283" y="551434"/>
                </a:lnTo>
                <a:lnTo>
                  <a:pt x="1990636" y="550164"/>
                </a:lnTo>
                <a:lnTo>
                  <a:pt x="1996592" y="552704"/>
                </a:lnTo>
                <a:lnTo>
                  <a:pt x="1995970" y="552704"/>
                </a:lnTo>
                <a:lnTo>
                  <a:pt x="2001761" y="556514"/>
                </a:lnTo>
                <a:lnTo>
                  <a:pt x="2001151" y="555244"/>
                </a:lnTo>
                <a:lnTo>
                  <a:pt x="2006790" y="559054"/>
                </a:lnTo>
                <a:lnTo>
                  <a:pt x="2006193" y="559054"/>
                </a:lnTo>
                <a:lnTo>
                  <a:pt x="2011654" y="561594"/>
                </a:lnTo>
                <a:lnTo>
                  <a:pt x="2011083" y="561594"/>
                </a:lnTo>
                <a:lnTo>
                  <a:pt x="2016366" y="565404"/>
                </a:lnTo>
                <a:lnTo>
                  <a:pt x="2015820" y="565404"/>
                </a:lnTo>
                <a:lnTo>
                  <a:pt x="2020900" y="569214"/>
                </a:lnTo>
                <a:lnTo>
                  <a:pt x="2020366" y="567944"/>
                </a:lnTo>
                <a:lnTo>
                  <a:pt x="2025256" y="573024"/>
                </a:lnTo>
                <a:lnTo>
                  <a:pt x="2024748" y="571754"/>
                </a:lnTo>
                <a:lnTo>
                  <a:pt x="2029421" y="576834"/>
                </a:lnTo>
                <a:lnTo>
                  <a:pt x="2028939" y="576834"/>
                </a:lnTo>
                <a:lnTo>
                  <a:pt x="2033384" y="580644"/>
                </a:lnTo>
                <a:lnTo>
                  <a:pt x="2032927" y="580644"/>
                </a:lnTo>
                <a:lnTo>
                  <a:pt x="2037156" y="585724"/>
                </a:lnTo>
                <a:lnTo>
                  <a:pt x="2036724" y="584454"/>
                </a:lnTo>
                <a:lnTo>
                  <a:pt x="2040712" y="589534"/>
                </a:lnTo>
                <a:lnTo>
                  <a:pt x="2040305" y="589534"/>
                </a:lnTo>
                <a:lnTo>
                  <a:pt x="2044052" y="594614"/>
                </a:lnTo>
                <a:lnTo>
                  <a:pt x="2043671" y="594614"/>
                </a:lnTo>
                <a:lnTo>
                  <a:pt x="2047176" y="599694"/>
                </a:lnTo>
                <a:lnTo>
                  <a:pt x="2046820" y="598424"/>
                </a:lnTo>
                <a:lnTo>
                  <a:pt x="2050059" y="604774"/>
                </a:lnTo>
                <a:lnTo>
                  <a:pt x="2049729" y="603504"/>
                </a:lnTo>
                <a:lnTo>
                  <a:pt x="2052688" y="609854"/>
                </a:lnTo>
                <a:lnTo>
                  <a:pt x="2052396" y="608584"/>
                </a:lnTo>
                <a:lnTo>
                  <a:pt x="2055088" y="614934"/>
                </a:lnTo>
                <a:lnTo>
                  <a:pt x="2054809" y="614934"/>
                </a:lnTo>
                <a:lnTo>
                  <a:pt x="2057222" y="620014"/>
                </a:lnTo>
                <a:lnTo>
                  <a:pt x="2056980" y="620014"/>
                </a:lnTo>
                <a:lnTo>
                  <a:pt x="2059089" y="626364"/>
                </a:lnTo>
                <a:lnTo>
                  <a:pt x="2058885" y="625094"/>
                </a:lnTo>
                <a:lnTo>
                  <a:pt x="2060702" y="631444"/>
                </a:lnTo>
                <a:lnTo>
                  <a:pt x="2060524" y="631444"/>
                </a:lnTo>
                <a:lnTo>
                  <a:pt x="2062022" y="637794"/>
                </a:lnTo>
                <a:lnTo>
                  <a:pt x="2061883" y="636524"/>
                </a:lnTo>
                <a:lnTo>
                  <a:pt x="2062861" y="642874"/>
                </a:lnTo>
                <a:lnTo>
                  <a:pt x="2063064" y="644144"/>
                </a:lnTo>
                <a:lnTo>
                  <a:pt x="2062949" y="642874"/>
                </a:lnTo>
                <a:lnTo>
                  <a:pt x="2063813" y="649224"/>
                </a:lnTo>
                <a:lnTo>
                  <a:pt x="2064143" y="654304"/>
                </a:lnTo>
                <a:lnTo>
                  <a:pt x="2064245" y="655434"/>
                </a:lnTo>
                <a:lnTo>
                  <a:pt x="2064385" y="661924"/>
                </a:lnTo>
                <a:lnTo>
                  <a:pt x="2064397" y="1199134"/>
                </a:lnTo>
                <a:lnTo>
                  <a:pt x="2064397" y="574255"/>
                </a:lnTo>
                <a:lnTo>
                  <a:pt x="2063394" y="573024"/>
                </a:lnTo>
                <a:lnTo>
                  <a:pt x="2062505" y="571754"/>
                </a:lnTo>
                <a:lnTo>
                  <a:pt x="2059863" y="567944"/>
                </a:lnTo>
                <a:lnTo>
                  <a:pt x="2058987" y="566674"/>
                </a:lnTo>
                <a:lnTo>
                  <a:pt x="2054301" y="561594"/>
                </a:lnTo>
                <a:lnTo>
                  <a:pt x="2049386" y="556514"/>
                </a:lnTo>
                <a:lnTo>
                  <a:pt x="2048090" y="555244"/>
                </a:lnTo>
                <a:lnTo>
                  <a:pt x="2044217" y="551434"/>
                </a:lnTo>
                <a:lnTo>
                  <a:pt x="2042858" y="550164"/>
                </a:lnTo>
                <a:lnTo>
                  <a:pt x="2038819" y="546354"/>
                </a:lnTo>
                <a:lnTo>
                  <a:pt x="2033206" y="542544"/>
                </a:lnTo>
                <a:lnTo>
                  <a:pt x="2031250" y="541274"/>
                </a:lnTo>
                <a:lnTo>
                  <a:pt x="2027364" y="538734"/>
                </a:lnTo>
                <a:lnTo>
                  <a:pt x="2021332" y="533654"/>
                </a:lnTo>
                <a:lnTo>
                  <a:pt x="2015096" y="531114"/>
                </a:lnTo>
                <a:lnTo>
                  <a:pt x="2008682" y="527304"/>
                </a:lnTo>
                <a:lnTo>
                  <a:pt x="1995322" y="522224"/>
                </a:lnTo>
                <a:lnTo>
                  <a:pt x="1981339" y="517144"/>
                </a:lnTo>
                <a:lnTo>
                  <a:pt x="1959356" y="513334"/>
                </a:lnTo>
                <a:lnTo>
                  <a:pt x="1132611" y="513334"/>
                </a:lnTo>
                <a:lnTo>
                  <a:pt x="1248181" y="397764"/>
                </a:lnTo>
                <a:lnTo>
                  <a:pt x="1190269" y="397764"/>
                </a:lnTo>
                <a:lnTo>
                  <a:pt x="1190269" y="0"/>
                </a:lnTo>
                <a:lnTo>
                  <a:pt x="1074445" y="0"/>
                </a:lnTo>
                <a:lnTo>
                  <a:pt x="1074445" y="397764"/>
                </a:lnTo>
                <a:lnTo>
                  <a:pt x="1016533" y="397764"/>
                </a:lnTo>
                <a:lnTo>
                  <a:pt x="1132103" y="513334"/>
                </a:lnTo>
                <a:lnTo>
                  <a:pt x="133616" y="513334"/>
                </a:lnTo>
                <a:lnTo>
                  <a:pt x="111633" y="517144"/>
                </a:lnTo>
                <a:lnTo>
                  <a:pt x="97637" y="522224"/>
                </a:lnTo>
                <a:lnTo>
                  <a:pt x="84289" y="527304"/>
                </a:lnTo>
                <a:lnTo>
                  <a:pt x="77863" y="531114"/>
                </a:lnTo>
                <a:lnTo>
                  <a:pt x="71640" y="533654"/>
                </a:lnTo>
                <a:lnTo>
                  <a:pt x="65595" y="538734"/>
                </a:lnTo>
                <a:lnTo>
                  <a:pt x="59766" y="542544"/>
                </a:lnTo>
                <a:lnTo>
                  <a:pt x="54140" y="546354"/>
                </a:lnTo>
                <a:lnTo>
                  <a:pt x="29565" y="573024"/>
                </a:lnTo>
                <a:lnTo>
                  <a:pt x="25425" y="578104"/>
                </a:lnTo>
                <a:lnTo>
                  <a:pt x="6692" y="617474"/>
                </a:lnTo>
                <a:lnTo>
                  <a:pt x="4686" y="623824"/>
                </a:lnTo>
                <a:lnTo>
                  <a:pt x="0" y="661924"/>
                </a:lnTo>
                <a:lnTo>
                  <a:pt x="0" y="1199134"/>
                </a:lnTo>
                <a:lnTo>
                  <a:pt x="4686" y="1237234"/>
                </a:lnTo>
                <a:lnTo>
                  <a:pt x="6692" y="1243584"/>
                </a:lnTo>
                <a:lnTo>
                  <a:pt x="9029" y="1251204"/>
                </a:lnTo>
                <a:lnTo>
                  <a:pt x="29565" y="1288034"/>
                </a:lnTo>
                <a:lnTo>
                  <a:pt x="33985" y="1294384"/>
                </a:lnTo>
                <a:lnTo>
                  <a:pt x="65595" y="1322324"/>
                </a:lnTo>
                <a:lnTo>
                  <a:pt x="71640" y="1327404"/>
                </a:lnTo>
                <a:lnTo>
                  <a:pt x="77863" y="1329944"/>
                </a:lnTo>
                <a:lnTo>
                  <a:pt x="84289" y="1333754"/>
                </a:lnTo>
                <a:lnTo>
                  <a:pt x="97637" y="1338834"/>
                </a:lnTo>
                <a:lnTo>
                  <a:pt x="111633" y="1343914"/>
                </a:lnTo>
                <a:lnTo>
                  <a:pt x="133616" y="1347724"/>
                </a:lnTo>
                <a:lnTo>
                  <a:pt x="1959356" y="1347724"/>
                </a:lnTo>
                <a:lnTo>
                  <a:pt x="1981339" y="1343914"/>
                </a:lnTo>
                <a:lnTo>
                  <a:pt x="1995322" y="1338834"/>
                </a:lnTo>
                <a:lnTo>
                  <a:pt x="2008682" y="1333754"/>
                </a:lnTo>
                <a:lnTo>
                  <a:pt x="2015096" y="1329944"/>
                </a:lnTo>
                <a:lnTo>
                  <a:pt x="2021332" y="1327404"/>
                </a:lnTo>
                <a:lnTo>
                  <a:pt x="2027364" y="1322324"/>
                </a:lnTo>
                <a:lnTo>
                  <a:pt x="2031250" y="1319784"/>
                </a:lnTo>
                <a:lnTo>
                  <a:pt x="2033206" y="1318514"/>
                </a:lnTo>
                <a:lnTo>
                  <a:pt x="2038819" y="1314704"/>
                </a:lnTo>
                <a:lnTo>
                  <a:pt x="2042858" y="1310894"/>
                </a:lnTo>
                <a:lnTo>
                  <a:pt x="2044217" y="1309624"/>
                </a:lnTo>
                <a:lnTo>
                  <a:pt x="2048090" y="1305814"/>
                </a:lnTo>
                <a:lnTo>
                  <a:pt x="2049386" y="1304544"/>
                </a:lnTo>
                <a:lnTo>
                  <a:pt x="2054301" y="1299464"/>
                </a:lnTo>
                <a:lnTo>
                  <a:pt x="2058987" y="1294384"/>
                </a:lnTo>
                <a:lnTo>
                  <a:pt x="2059863" y="1293114"/>
                </a:lnTo>
                <a:lnTo>
                  <a:pt x="2062505" y="1289304"/>
                </a:lnTo>
                <a:lnTo>
                  <a:pt x="2063394" y="1288034"/>
                </a:lnTo>
                <a:lnTo>
                  <a:pt x="2067547" y="1282954"/>
                </a:lnTo>
                <a:lnTo>
                  <a:pt x="2071420" y="1276604"/>
                </a:lnTo>
                <a:lnTo>
                  <a:pt x="2075002" y="1270254"/>
                </a:lnTo>
                <a:lnTo>
                  <a:pt x="2078291" y="1263904"/>
                </a:lnTo>
                <a:lnTo>
                  <a:pt x="2078875" y="1262634"/>
                </a:lnTo>
                <a:lnTo>
                  <a:pt x="2081263" y="1257554"/>
                </a:lnTo>
                <a:lnTo>
                  <a:pt x="2083396" y="1252474"/>
                </a:lnTo>
                <a:lnTo>
                  <a:pt x="2083930" y="1251204"/>
                </a:lnTo>
                <a:lnTo>
                  <a:pt x="2086279" y="1243584"/>
                </a:lnTo>
                <a:lnTo>
                  <a:pt x="2088286" y="1237234"/>
                </a:lnTo>
                <a:lnTo>
                  <a:pt x="2088553" y="1235964"/>
                </a:lnTo>
                <a:lnTo>
                  <a:pt x="2089950" y="1229614"/>
                </a:lnTo>
                <a:lnTo>
                  <a:pt x="2090813" y="1224534"/>
                </a:lnTo>
                <a:lnTo>
                  <a:pt x="2091258" y="1221994"/>
                </a:lnTo>
                <a:lnTo>
                  <a:pt x="2091728" y="1218184"/>
                </a:lnTo>
                <a:lnTo>
                  <a:pt x="2092198" y="1214374"/>
                </a:lnTo>
                <a:lnTo>
                  <a:pt x="2092769" y="1206754"/>
                </a:lnTo>
                <a:lnTo>
                  <a:pt x="2092960" y="1199134"/>
                </a:lnTo>
                <a:lnTo>
                  <a:pt x="2092960" y="661924"/>
                </a:lnTo>
                <a:close/>
              </a:path>
            </a:pathLst>
          </a:custGeom>
          <a:solidFill>
            <a:srgbClr val="BEBEBE"/>
          </a:solidFill>
          <a:ln>
            <a:solidFill>
              <a:schemeClr val="accent5">
                <a:lumMod val="60000"/>
                <a:lumOff val="40000"/>
              </a:schemeClr>
            </a:solidFill>
          </a:ln>
        </p:spPr>
        <p:txBody>
          <a:bodyPr wrap="square" lIns="0" tIns="0" rIns="0" bIns="0" rtlCol="0"/>
          <a:lstStyle/>
          <a:p/>
        </p:txBody>
      </p:sp>
      <p:sp>
        <p:nvSpPr>
          <p:cNvPr id="61" name="object 18"/>
          <p:cNvSpPr txBox="1"/>
          <p:nvPr/>
        </p:nvSpPr>
        <p:spPr>
          <a:xfrm>
            <a:off x="3940892" y="2989661"/>
            <a:ext cx="1370076" cy="381000"/>
          </a:xfrm>
          <a:prstGeom prst="rect">
            <a:avLst/>
          </a:prstGeom>
        </p:spPr>
        <p:txBody>
          <a:bodyPr vert="horz" wrap="square" lIns="0" tIns="12697" rIns="0" bIns="0" rtlCol="0">
            <a:spAutoFit/>
          </a:bodyPr>
          <a:lstStyle/>
          <a:p>
            <a:pPr marL="12700" algn="l">
              <a:lnSpc>
                <a:spcPct val="100000"/>
              </a:lnSpc>
              <a:spcBef>
                <a:spcPts val="100"/>
              </a:spcBef>
              <a:buClrTx/>
              <a:buSzTx/>
              <a:buFontTx/>
            </a:pPr>
            <a:r>
              <a:rPr lang="zh-CN" altLang="en-US" sz="2400" b="1" spc="-60" dirty="0">
                <a:solidFill>
                  <a:srgbClr val="585858"/>
                </a:solidFill>
                <a:latin typeface="Times New Roman" panose="02020603050405020304" pitchFamily="18" charset="0"/>
                <a:cs typeface="Times New Roman" panose="02020603050405020304" pitchFamily="18" charset="0"/>
              </a:rPr>
              <a:t>任务开展</a:t>
            </a:r>
            <a:endParaRPr lang="zh-CN" altLang="en-US" sz="2400" b="1" spc="-60" dirty="0">
              <a:solidFill>
                <a:srgbClr val="585858"/>
              </a:solidFill>
              <a:latin typeface="Times New Roman" panose="02020603050405020304" pitchFamily="18" charset="0"/>
              <a:cs typeface="Times New Roman" panose="02020603050405020304" pitchFamily="18" charset="0"/>
            </a:endParaRPr>
          </a:p>
        </p:txBody>
      </p:sp>
      <p:sp>
        <p:nvSpPr>
          <p:cNvPr id="62" name="object 19"/>
          <p:cNvSpPr/>
          <p:nvPr/>
        </p:nvSpPr>
        <p:spPr>
          <a:xfrm>
            <a:off x="4510761" y="3567023"/>
            <a:ext cx="231732" cy="532031"/>
          </a:xfrm>
          <a:custGeom>
            <a:avLst/>
            <a:gdLst/>
            <a:ahLst/>
            <a:cxnLst/>
            <a:rect l="l" t="t" r="r" b="b"/>
            <a:pathLst>
              <a:path w="231775" h="532129">
                <a:moveTo>
                  <a:pt x="115824" y="531876"/>
                </a:moveTo>
                <a:lnTo>
                  <a:pt x="0" y="416051"/>
                </a:lnTo>
                <a:lnTo>
                  <a:pt x="57912" y="416051"/>
                </a:lnTo>
                <a:lnTo>
                  <a:pt x="57912" y="0"/>
                </a:lnTo>
                <a:lnTo>
                  <a:pt x="173736" y="0"/>
                </a:lnTo>
                <a:lnTo>
                  <a:pt x="173736" y="416051"/>
                </a:lnTo>
                <a:lnTo>
                  <a:pt x="231648" y="416051"/>
                </a:lnTo>
                <a:lnTo>
                  <a:pt x="115824" y="531876"/>
                </a:lnTo>
                <a:close/>
              </a:path>
            </a:pathLst>
          </a:custGeom>
          <a:solidFill>
            <a:srgbClr val="BEBEBE"/>
          </a:solidFill>
        </p:spPr>
        <p:txBody>
          <a:bodyPr wrap="square" lIns="0" tIns="0" rIns="0" bIns="0" rtlCol="0"/>
          <a:lstStyle/>
          <a:p/>
        </p:txBody>
      </p:sp>
      <p:sp>
        <p:nvSpPr>
          <p:cNvPr id="63" name="object 20"/>
          <p:cNvSpPr/>
          <p:nvPr/>
        </p:nvSpPr>
        <p:spPr>
          <a:xfrm>
            <a:off x="3494416" y="4154925"/>
            <a:ext cx="2221454" cy="834236"/>
          </a:xfrm>
          <a:custGeom>
            <a:avLst/>
            <a:gdLst/>
            <a:ahLst/>
            <a:cxnLst/>
            <a:rect l="l" t="t" r="r" b="b"/>
            <a:pathLst>
              <a:path w="2221865" h="834389">
                <a:moveTo>
                  <a:pt x="2088261" y="834389"/>
                </a:moveTo>
                <a:lnTo>
                  <a:pt x="133616" y="834389"/>
                </a:lnTo>
                <a:lnTo>
                  <a:pt x="111632" y="830579"/>
                </a:lnTo>
                <a:lnTo>
                  <a:pt x="97637" y="825500"/>
                </a:lnTo>
                <a:lnTo>
                  <a:pt x="84289" y="820420"/>
                </a:lnTo>
                <a:lnTo>
                  <a:pt x="77863" y="816610"/>
                </a:lnTo>
                <a:lnTo>
                  <a:pt x="71640" y="814070"/>
                </a:lnTo>
                <a:lnTo>
                  <a:pt x="65595" y="808989"/>
                </a:lnTo>
                <a:lnTo>
                  <a:pt x="59766" y="805179"/>
                </a:lnTo>
                <a:lnTo>
                  <a:pt x="54140" y="801370"/>
                </a:lnTo>
                <a:lnTo>
                  <a:pt x="29565" y="774700"/>
                </a:lnTo>
                <a:lnTo>
                  <a:pt x="25425" y="769620"/>
                </a:lnTo>
                <a:lnTo>
                  <a:pt x="6692" y="730250"/>
                </a:lnTo>
                <a:lnTo>
                  <a:pt x="4686" y="723900"/>
                </a:lnTo>
                <a:lnTo>
                  <a:pt x="0" y="685800"/>
                </a:lnTo>
                <a:lnTo>
                  <a:pt x="0" y="148589"/>
                </a:lnTo>
                <a:lnTo>
                  <a:pt x="4686" y="110489"/>
                </a:lnTo>
                <a:lnTo>
                  <a:pt x="6692" y="104139"/>
                </a:lnTo>
                <a:lnTo>
                  <a:pt x="9029" y="96520"/>
                </a:lnTo>
                <a:lnTo>
                  <a:pt x="29565" y="59689"/>
                </a:lnTo>
                <a:lnTo>
                  <a:pt x="33985" y="53339"/>
                </a:lnTo>
                <a:lnTo>
                  <a:pt x="65595" y="25400"/>
                </a:lnTo>
                <a:lnTo>
                  <a:pt x="71640" y="20320"/>
                </a:lnTo>
                <a:lnTo>
                  <a:pt x="77863" y="17779"/>
                </a:lnTo>
                <a:lnTo>
                  <a:pt x="84289" y="13970"/>
                </a:lnTo>
                <a:lnTo>
                  <a:pt x="97637" y="8889"/>
                </a:lnTo>
                <a:lnTo>
                  <a:pt x="111632" y="3810"/>
                </a:lnTo>
                <a:lnTo>
                  <a:pt x="133616" y="0"/>
                </a:lnTo>
                <a:lnTo>
                  <a:pt x="2088261" y="0"/>
                </a:lnTo>
                <a:lnTo>
                  <a:pt x="2110244" y="3810"/>
                </a:lnTo>
                <a:lnTo>
                  <a:pt x="2124227" y="8889"/>
                </a:lnTo>
                <a:lnTo>
                  <a:pt x="2137587" y="13970"/>
                </a:lnTo>
                <a:lnTo>
                  <a:pt x="2144001" y="17779"/>
                </a:lnTo>
                <a:lnTo>
                  <a:pt x="2150237" y="20320"/>
                </a:lnTo>
                <a:lnTo>
                  <a:pt x="2156269" y="25400"/>
                </a:lnTo>
                <a:lnTo>
                  <a:pt x="2160164" y="27939"/>
                </a:lnTo>
                <a:lnTo>
                  <a:pt x="136855" y="27939"/>
                </a:lnTo>
                <a:lnTo>
                  <a:pt x="130124" y="29210"/>
                </a:lnTo>
                <a:lnTo>
                  <a:pt x="130835" y="29210"/>
                </a:lnTo>
                <a:lnTo>
                  <a:pt x="124205" y="30479"/>
                </a:lnTo>
                <a:lnTo>
                  <a:pt x="124904" y="30479"/>
                </a:lnTo>
                <a:lnTo>
                  <a:pt x="118402" y="31750"/>
                </a:lnTo>
                <a:lnTo>
                  <a:pt x="119087" y="31750"/>
                </a:lnTo>
                <a:lnTo>
                  <a:pt x="112712" y="33020"/>
                </a:lnTo>
                <a:lnTo>
                  <a:pt x="113385" y="33020"/>
                </a:lnTo>
                <a:lnTo>
                  <a:pt x="107137" y="35560"/>
                </a:lnTo>
                <a:lnTo>
                  <a:pt x="107797" y="35560"/>
                </a:lnTo>
                <a:lnTo>
                  <a:pt x="104743" y="36829"/>
                </a:lnTo>
                <a:lnTo>
                  <a:pt x="102336" y="36829"/>
                </a:lnTo>
                <a:lnTo>
                  <a:pt x="96380" y="39370"/>
                </a:lnTo>
                <a:lnTo>
                  <a:pt x="97002" y="39370"/>
                </a:lnTo>
                <a:lnTo>
                  <a:pt x="93133" y="41910"/>
                </a:lnTo>
                <a:lnTo>
                  <a:pt x="91808" y="41910"/>
                </a:lnTo>
                <a:lnTo>
                  <a:pt x="86182" y="45720"/>
                </a:lnTo>
                <a:lnTo>
                  <a:pt x="86766" y="45720"/>
                </a:lnTo>
                <a:lnTo>
                  <a:pt x="81305" y="48260"/>
                </a:lnTo>
                <a:lnTo>
                  <a:pt x="81876" y="48260"/>
                </a:lnTo>
                <a:lnTo>
                  <a:pt x="76606" y="52070"/>
                </a:lnTo>
                <a:lnTo>
                  <a:pt x="77152" y="52070"/>
                </a:lnTo>
                <a:lnTo>
                  <a:pt x="73765" y="54610"/>
                </a:lnTo>
                <a:lnTo>
                  <a:pt x="72593" y="54610"/>
                </a:lnTo>
                <a:lnTo>
                  <a:pt x="68935" y="58420"/>
                </a:lnTo>
                <a:lnTo>
                  <a:pt x="68224" y="58420"/>
                </a:lnTo>
                <a:lnTo>
                  <a:pt x="63550" y="63500"/>
                </a:lnTo>
                <a:lnTo>
                  <a:pt x="64033" y="63500"/>
                </a:lnTo>
                <a:lnTo>
                  <a:pt x="59575" y="67310"/>
                </a:lnTo>
                <a:lnTo>
                  <a:pt x="60032" y="67310"/>
                </a:lnTo>
                <a:lnTo>
                  <a:pt x="56861" y="71120"/>
                </a:lnTo>
                <a:lnTo>
                  <a:pt x="56235" y="71120"/>
                </a:lnTo>
                <a:lnTo>
                  <a:pt x="52247" y="76200"/>
                </a:lnTo>
                <a:lnTo>
                  <a:pt x="52654" y="76200"/>
                </a:lnTo>
                <a:lnTo>
                  <a:pt x="48907" y="81279"/>
                </a:lnTo>
                <a:lnTo>
                  <a:pt x="49288" y="81279"/>
                </a:lnTo>
                <a:lnTo>
                  <a:pt x="46669" y="85089"/>
                </a:lnTo>
                <a:lnTo>
                  <a:pt x="46151" y="85089"/>
                </a:lnTo>
                <a:lnTo>
                  <a:pt x="43560" y="90170"/>
                </a:lnTo>
                <a:lnTo>
                  <a:pt x="43243" y="90170"/>
                </a:lnTo>
                <a:lnTo>
                  <a:pt x="40866" y="95250"/>
                </a:lnTo>
                <a:lnTo>
                  <a:pt x="40576" y="95250"/>
                </a:lnTo>
                <a:lnTo>
                  <a:pt x="37884" y="101600"/>
                </a:lnTo>
                <a:lnTo>
                  <a:pt x="38150" y="101600"/>
                </a:lnTo>
                <a:lnTo>
                  <a:pt x="35750" y="106679"/>
                </a:lnTo>
                <a:lnTo>
                  <a:pt x="35991" y="106679"/>
                </a:lnTo>
                <a:lnTo>
                  <a:pt x="34295" y="111760"/>
                </a:lnTo>
                <a:lnTo>
                  <a:pt x="34086" y="111760"/>
                </a:lnTo>
                <a:lnTo>
                  <a:pt x="32270" y="118110"/>
                </a:lnTo>
                <a:lnTo>
                  <a:pt x="32448" y="118110"/>
                </a:lnTo>
                <a:lnTo>
                  <a:pt x="31249" y="123189"/>
                </a:lnTo>
                <a:lnTo>
                  <a:pt x="31089" y="123189"/>
                </a:lnTo>
                <a:lnTo>
                  <a:pt x="30105" y="129539"/>
                </a:lnTo>
                <a:lnTo>
                  <a:pt x="29159" y="135889"/>
                </a:lnTo>
                <a:lnTo>
                  <a:pt x="28818" y="140970"/>
                </a:lnTo>
                <a:lnTo>
                  <a:pt x="28575" y="148589"/>
                </a:lnTo>
                <a:lnTo>
                  <a:pt x="28575" y="685800"/>
                </a:lnTo>
                <a:lnTo>
                  <a:pt x="28752" y="692150"/>
                </a:lnTo>
                <a:lnTo>
                  <a:pt x="29235" y="698500"/>
                </a:lnTo>
                <a:lnTo>
                  <a:pt x="30010" y="704850"/>
                </a:lnTo>
                <a:lnTo>
                  <a:pt x="31089" y="711200"/>
                </a:lnTo>
                <a:lnTo>
                  <a:pt x="31249" y="711200"/>
                </a:lnTo>
                <a:lnTo>
                  <a:pt x="32448" y="716279"/>
                </a:lnTo>
                <a:lnTo>
                  <a:pt x="32270" y="716279"/>
                </a:lnTo>
                <a:lnTo>
                  <a:pt x="34086" y="722629"/>
                </a:lnTo>
                <a:lnTo>
                  <a:pt x="34295" y="722629"/>
                </a:lnTo>
                <a:lnTo>
                  <a:pt x="35991" y="727710"/>
                </a:lnTo>
                <a:lnTo>
                  <a:pt x="35750" y="727710"/>
                </a:lnTo>
                <a:lnTo>
                  <a:pt x="38150" y="732789"/>
                </a:lnTo>
                <a:lnTo>
                  <a:pt x="37884" y="732789"/>
                </a:lnTo>
                <a:lnTo>
                  <a:pt x="40576" y="739139"/>
                </a:lnTo>
                <a:lnTo>
                  <a:pt x="40866" y="739139"/>
                </a:lnTo>
                <a:lnTo>
                  <a:pt x="43243" y="744220"/>
                </a:lnTo>
                <a:lnTo>
                  <a:pt x="43561" y="744220"/>
                </a:lnTo>
                <a:lnTo>
                  <a:pt x="46151" y="749300"/>
                </a:lnTo>
                <a:lnTo>
                  <a:pt x="46669" y="749300"/>
                </a:lnTo>
                <a:lnTo>
                  <a:pt x="49288" y="753110"/>
                </a:lnTo>
                <a:lnTo>
                  <a:pt x="48907" y="753110"/>
                </a:lnTo>
                <a:lnTo>
                  <a:pt x="52654" y="758189"/>
                </a:lnTo>
                <a:lnTo>
                  <a:pt x="52247" y="758189"/>
                </a:lnTo>
                <a:lnTo>
                  <a:pt x="56235" y="763270"/>
                </a:lnTo>
                <a:lnTo>
                  <a:pt x="56861" y="763270"/>
                </a:lnTo>
                <a:lnTo>
                  <a:pt x="60032" y="767079"/>
                </a:lnTo>
                <a:lnTo>
                  <a:pt x="59575" y="767079"/>
                </a:lnTo>
                <a:lnTo>
                  <a:pt x="64033" y="770889"/>
                </a:lnTo>
                <a:lnTo>
                  <a:pt x="63550" y="770889"/>
                </a:lnTo>
                <a:lnTo>
                  <a:pt x="68224" y="775970"/>
                </a:lnTo>
                <a:lnTo>
                  <a:pt x="68935" y="775970"/>
                </a:lnTo>
                <a:lnTo>
                  <a:pt x="72593" y="779779"/>
                </a:lnTo>
                <a:lnTo>
                  <a:pt x="73765" y="779779"/>
                </a:lnTo>
                <a:lnTo>
                  <a:pt x="77152" y="782320"/>
                </a:lnTo>
                <a:lnTo>
                  <a:pt x="76606" y="782320"/>
                </a:lnTo>
                <a:lnTo>
                  <a:pt x="81876" y="786129"/>
                </a:lnTo>
                <a:lnTo>
                  <a:pt x="81305" y="786129"/>
                </a:lnTo>
                <a:lnTo>
                  <a:pt x="86766" y="788670"/>
                </a:lnTo>
                <a:lnTo>
                  <a:pt x="86182" y="788670"/>
                </a:lnTo>
                <a:lnTo>
                  <a:pt x="91808" y="792479"/>
                </a:lnTo>
                <a:lnTo>
                  <a:pt x="93133" y="792479"/>
                </a:lnTo>
                <a:lnTo>
                  <a:pt x="97002" y="795020"/>
                </a:lnTo>
                <a:lnTo>
                  <a:pt x="96380" y="795020"/>
                </a:lnTo>
                <a:lnTo>
                  <a:pt x="102336" y="797560"/>
                </a:lnTo>
                <a:lnTo>
                  <a:pt x="104743" y="797560"/>
                </a:lnTo>
                <a:lnTo>
                  <a:pt x="107797" y="798829"/>
                </a:lnTo>
                <a:lnTo>
                  <a:pt x="107137" y="798829"/>
                </a:lnTo>
                <a:lnTo>
                  <a:pt x="113385" y="801370"/>
                </a:lnTo>
                <a:lnTo>
                  <a:pt x="112712" y="801370"/>
                </a:lnTo>
                <a:lnTo>
                  <a:pt x="119087" y="802639"/>
                </a:lnTo>
                <a:lnTo>
                  <a:pt x="118402" y="802639"/>
                </a:lnTo>
                <a:lnTo>
                  <a:pt x="124904" y="803910"/>
                </a:lnTo>
                <a:lnTo>
                  <a:pt x="124205" y="803910"/>
                </a:lnTo>
                <a:lnTo>
                  <a:pt x="130835" y="805179"/>
                </a:lnTo>
                <a:lnTo>
                  <a:pt x="130124" y="805179"/>
                </a:lnTo>
                <a:lnTo>
                  <a:pt x="136855" y="806450"/>
                </a:lnTo>
                <a:lnTo>
                  <a:pt x="2160164" y="806450"/>
                </a:lnTo>
                <a:lnTo>
                  <a:pt x="2156269" y="808989"/>
                </a:lnTo>
                <a:lnTo>
                  <a:pt x="2150237" y="814070"/>
                </a:lnTo>
                <a:lnTo>
                  <a:pt x="2144001" y="816610"/>
                </a:lnTo>
                <a:lnTo>
                  <a:pt x="2137587" y="820420"/>
                </a:lnTo>
                <a:lnTo>
                  <a:pt x="2124227" y="825500"/>
                </a:lnTo>
                <a:lnTo>
                  <a:pt x="2110244" y="830579"/>
                </a:lnTo>
                <a:lnTo>
                  <a:pt x="2088261" y="834389"/>
                </a:lnTo>
                <a:close/>
              </a:path>
              <a:path w="2221865" h="834389">
                <a:moveTo>
                  <a:pt x="136131" y="29210"/>
                </a:moveTo>
                <a:lnTo>
                  <a:pt x="136855" y="27939"/>
                </a:lnTo>
                <a:lnTo>
                  <a:pt x="142963" y="27939"/>
                </a:lnTo>
                <a:lnTo>
                  <a:pt x="136131" y="29210"/>
                </a:lnTo>
                <a:close/>
              </a:path>
              <a:path w="2221865" h="834389">
                <a:moveTo>
                  <a:pt x="2085733" y="29210"/>
                </a:moveTo>
                <a:lnTo>
                  <a:pt x="2078901" y="27939"/>
                </a:lnTo>
                <a:lnTo>
                  <a:pt x="2085009" y="27939"/>
                </a:lnTo>
                <a:lnTo>
                  <a:pt x="2085733" y="29210"/>
                </a:lnTo>
                <a:close/>
              </a:path>
              <a:path w="2221865" h="834389">
                <a:moveTo>
                  <a:pt x="2120188" y="38100"/>
                </a:moveTo>
                <a:lnTo>
                  <a:pt x="2114080" y="35560"/>
                </a:lnTo>
                <a:lnTo>
                  <a:pt x="2114740" y="35560"/>
                </a:lnTo>
                <a:lnTo>
                  <a:pt x="2108479" y="33020"/>
                </a:lnTo>
                <a:lnTo>
                  <a:pt x="2109165" y="33020"/>
                </a:lnTo>
                <a:lnTo>
                  <a:pt x="2102777" y="31750"/>
                </a:lnTo>
                <a:lnTo>
                  <a:pt x="2103462" y="31750"/>
                </a:lnTo>
                <a:lnTo>
                  <a:pt x="2096960" y="30479"/>
                </a:lnTo>
                <a:lnTo>
                  <a:pt x="2097659" y="30479"/>
                </a:lnTo>
                <a:lnTo>
                  <a:pt x="2091042" y="29210"/>
                </a:lnTo>
                <a:lnTo>
                  <a:pt x="2091753" y="29210"/>
                </a:lnTo>
                <a:lnTo>
                  <a:pt x="2085009" y="27939"/>
                </a:lnTo>
                <a:lnTo>
                  <a:pt x="2160164" y="27939"/>
                </a:lnTo>
                <a:lnTo>
                  <a:pt x="2162111" y="29210"/>
                </a:lnTo>
                <a:lnTo>
                  <a:pt x="2167724" y="33020"/>
                </a:lnTo>
                <a:lnTo>
                  <a:pt x="2171773" y="36829"/>
                </a:lnTo>
                <a:lnTo>
                  <a:pt x="2119541" y="36829"/>
                </a:lnTo>
                <a:lnTo>
                  <a:pt x="2120188" y="38100"/>
                </a:lnTo>
                <a:close/>
              </a:path>
              <a:path w="2221865" h="834389">
                <a:moveTo>
                  <a:pt x="101688" y="38100"/>
                </a:moveTo>
                <a:lnTo>
                  <a:pt x="102336" y="36829"/>
                </a:lnTo>
                <a:lnTo>
                  <a:pt x="104743" y="36829"/>
                </a:lnTo>
                <a:lnTo>
                  <a:pt x="101688" y="38100"/>
                </a:lnTo>
                <a:close/>
              </a:path>
              <a:path w="2221865" h="834389">
                <a:moveTo>
                  <a:pt x="2130666" y="43179"/>
                </a:moveTo>
                <a:lnTo>
                  <a:pt x="2124875" y="39370"/>
                </a:lnTo>
                <a:lnTo>
                  <a:pt x="2125497" y="39370"/>
                </a:lnTo>
                <a:lnTo>
                  <a:pt x="2119541" y="36829"/>
                </a:lnTo>
                <a:lnTo>
                  <a:pt x="2171773" y="36829"/>
                </a:lnTo>
                <a:lnTo>
                  <a:pt x="2173122" y="38100"/>
                </a:lnTo>
                <a:lnTo>
                  <a:pt x="2176999" y="41910"/>
                </a:lnTo>
                <a:lnTo>
                  <a:pt x="2130056" y="41910"/>
                </a:lnTo>
                <a:lnTo>
                  <a:pt x="2130666" y="43179"/>
                </a:lnTo>
                <a:close/>
              </a:path>
              <a:path w="2221865" h="834389">
                <a:moveTo>
                  <a:pt x="91198" y="43179"/>
                </a:moveTo>
                <a:lnTo>
                  <a:pt x="91808" y="41910"/>
                </a:lnTo>
                <a:lnTo>
                  <a:pt x="93133" y="41910"/>
                </a:lnTo>
                <a:lnTo>
                  <a:pt x="91198" y="43179"/>
                </a:lnTo>
                <a:close/>
              </a:path>
              <a:path w="2221865" h="834389">
                <a:moveTo>
                  <a:pt x="2149805" y="55879"/>
                </a:moveTo>
                <a:lnTo>
                  <a:pt x="2144725" y="52070"/>
                </a:lnTo>
                <a:lnTo>
                  <a:pt x="2145271" y="52070"/>
                </a:lnTo>
                <a:lnTo>
                  <a:pt x="2139988" y="48260"/>
                </a:lnTo>
                <a:lnTo>
                  <a:pt x="2140559" y="48260"/>
                </a:lnTo>
                <a:lnTo>
                  <a:pt x="2135098" y="45720"/>
                </a:lnTo>
                <a:lnTo>
                  <a:pt x="2135695" y="45720"/>
                </a:lnTo>
                <a:lnTo>
                  <a:pt x="2130056" y="41910"/>
                </a:lnTo>
                <a:lnTo>
                  <a:pt x="2176999" y="41910"/>
                </a:lnTo>
                <a:lnTo>
                  <a:pt x="2178291" y="43179"/>
                </a:lnTo>
                <a:lnTo>
                  <a:pt x="2183206" y="48260"/>
                </a:lnTo>
                <a:lnTo>
                  <a:pt x="2187892" y="53339"/>
                </a:lnTo>
                <a:lnTo>
                  <a:pt x="2188773" y="54610"/>
                </a:lnTo>
                <a:lnTo>
                  <a:pt x="2149271" y="54610"/>
                </a:lnTo>
                <a:lnTo>
                  <a:pt x="2149805" y="55879"/>
                </a:lnTo>
                <a:close/>
              </a:path>
              <a:path w="2221865" h="834389">
                <a:moveTo>
                  <a:pt x="72072" y="55879"/>
                </a:moveTo>
                <a:lnTo>
                  <a:pt x="72593" y="54610"/>
                </a:lnTo>
                <a:lnTo>
                  <a:pt x="73765" y="54610"/>
                </a:lnTo>
                <a:lnTo>
                  <a:pt x="72072" y="55879"/>
                </a:lnTo>
                <a:close/>
              </a:path>
              <a:path w="2221865" h="834389">
                <a:moveTo>
                  <a:pt x="2154161" y="59689"/>
                </a:moveTo>
                <a:lnTo>
                  <a:pt x="2149271" y="54610"/>
                </a:lnTo>
                <a:lnTo>
                  <a:pt x="2188773" y="54610"/>
                </a:lnTo>
                <a:lnTo>
                  <a:pt x="2191418" y="58420"/>
                </a:lnTo>
                <a:lnTo>
                  <a:pt x="2153653" y="58420"/>
                </a:lnTo>
                <a:lnTo>
                  <a:pt x="2154161" y="59689"/>
                </a:lnTo>
                <a:close/>
              </a:path>
              <a:path w="2221865" h="834389">
                <a:moveTo>
                  <a:pt x="67716" y="59689"/>
                </a:moveTo>
                <a:lnTo>
                  <a:pt x="68224" y="58420"/>
                </a:lnTo>
                <a:lnTo>
                  <a:pt x="68935" y="58420"/>
                </a:lnTo>
                <a:lnTo>
                  <a:pt x="67716" y="59689"/>
                </a:lnTo>
                <a:close/>
              </a:path>
              <a:path w="2221865" h="834389">
                <a:moveTo>
                  <a:pt x="2166061" y="72389"/>
                </a:moveTo>
                <a:lnTo>
                  <a:pt x="2161832" y="67310"/>
                </a:lnTo>
                <a:lnTo>
                  <a:pt x="2162289" y="67310"/>
                </a:lnTo>
                <a:lnTo>
                  <a:pt x="2157844" y="63500"/>
                </a:lnTo>
                <a:lnTo>
                  <a:pt x="2158326" y="63500"/>
                </a:lnTo>
                <a:lnTo>
                  <a:pt x="2153653" y="58420"/>
                </a:lnTo>
                <a:lnTo>
                  <a:pt x="2191418" y="58420"/>
                </a:lnTo>
                <a:lnTo>
                  <a:pt x="2192299" y="59689"/>
                </a:lnTo>
                <a:lnTo>
                  <a:pt x="2196452" y="64770"/>
                </a:lnTo>
                <a:lnTo>
                  <a:pt x="2200325" y="71120"/>
                </a:lnTo>
                <a:lnTo>
                  <a:pt x="2165629" y="71120"/>
                </a:lnTo>
                <a:lnTo>
                  <a:pt x="2166061" y="72389"/>
                </a:lnTo>
                <a:close/>
              </a:path>
              <a:path w="2221865" h="834389">
                <a:moveTo>
                  <a:pt x="55803" y="72389"/>
                </a:moveTo>
                <a:lnTo>
                  <a:pt x="56235" y="71120"/>
                </a:lnTo>
                <a:lnTo>
                  <a:pt x="56861" y="71120"/>
                </a:lnTo>
                <a:lnTo>
                  <a:pt x="55803" y="72389"/>
                </a:lnTo>
                <a:close/>
              </a:path>
              <a:path w="2221865" h="834389">
                <a:moveTo>
                  <a:pt x="2176081" y="86360"/>
                </a:moveTo>
                <a:lnTo>
                  <a:pt x="2172576" y="81279"/>
                </a:lnTo>
                <a:lnTo>
                  <a:pt x="2172957" y="81279"/>
                </a:lnTo>
                <a:lnTo>
                  <a:pt x="2169210" y="76200"/>
                </a:lnTo>
                <a:lnTo>
                  <a:pt x="2169617" y="76200"/>
                </a:lnTo>
                <a:lnTo>
                  <a:pt x="2165629" y="71120"/>
                </a:lnTo>
                <a:lnTo>
                  <a:pt x="2200325" y="71120"/>
                </a:lnTo>
                <a:lnTo>
                  <a:pt x="2203907" y="77470"/>
                </a:lnTo>
                <a:lnTo>
                  <a:pt x="2207196" y="83820"/>
                </a:lnTo>
                <a:lnTo>
                  <a:pt x="2207790" y="85089"/>
                </a:lnTo>
                <a:lnTo>
                  <a:pt x="2175725" y="85089"/>
                </a:lnTo>
                <a:lnTo>
                  <a:pt x="2176081" y="86360"/>
                </a:lnTo>
                <a:close/>
              </a:path>
              <a:path w="2221865" h="834389">
                <a:moveTo>
                  <a:pt x="45796" y="86360"/>
                </a:moveTo>
                <a:lnTo>
                  <a:pt x="46151" y="85089"/>
                </a:lnTo>
                <a:lnTo>
                  <a:pt x="46669" y="85089"/>
                </a:lnTo>
                <a:lnTo>
                  <a:pt x="45796" y="86360"/>
                </a:lnTo>
                <a:close/>
              </a:path>
              <a:path w="2221865" h="834389">
                <a:moveTo>
                  <a:pt x="2178964" y="91439"/>
                </a:moveTo>
                <a:lnTo>
                  <a:pt x="2175725" y="85089"/>
                </a:lnTo>
                <a:lnTo>
                  <a:pt x="2207790" y="85089"/>
                </a:lnTo>
                <a:lnTo>
                  <a:pt x="2210168" y="90170"/>
                </a:lnTo>
                <a:lnTo>
                  <a:pt x="2178634" y="90170"/>
                </a:lnTo>
                <a:lnTo>
                  <a:pt x="2178964" y="91439"/>
                </a:lnTo>
                <a:close/>
              </a:path>
              <a:path w="2221865" h="834389">
                <a:moveTo>
                  <a:pt x="42913" y="91439"/>
                </a:moveTo>
                <a:lnTo>
                  <a:pt x="43243" y="90170"/>
                </a:lnTo>
                <a:lnTo>
                  <a:pt x="43560" y="90170"/>
                </a:lnTo>
                <a:lnTo>
                  <a:pt x="42913" y="91439"/>
                </a:lnTo>
                <a:close/>
              </a:path>
              <a:path w="2221865" h="834389">
                <a:moveTo>
                  <a:pt x="2181593" y="96520"/>
                </a:moveTo>
                <a:lnTo>
                  <a:pt x="2178634" y="90170"/>
                </a:lnTo>
                <a:lnTo>
                  <a:pt x="2210168" y="90170"/>
                </a:lnTo>
                <a:lnTo>
                  <a:pt x="2212301" y="95250"/>
                </a:lnTo>
                <a:lnTo>
                  <a:pt x="2181301" y="95250"/>
                </a:lnTo>
                <a:lnTo>
                  <a:pt x="2181593" y="96520"/>
                </a:lnTo>
                <a:close/>
              </a:path>
              <a:path w="2221865" h="834389">
                <a:moveTo>
                  <a:pt x="40271" y="96520"/>
                </a:moveTo>
                <a:lnTo>
                  <a:pt x="40576" y="95250"/>
                </a:lnTo>
                <a:lnTo>
                  <a:pt x="40866" y="95250"/>
                </a:lnTo>
                <a:lnTo>
                  <a:pt x="40271" y="96520"/>
                </a:lnTo>
                <a:close/>
              </a:path>
              <a:path w="2221865" h="834389">
                <a:moveTo>
                  <a:pt x="2187994" y="113029"/>
                </a:moveTo>
                <a:lnTo>
                  <a:pt x="2185885" y="106679"/>
                </a:lnTo>
                <a:lnTo>
                  <a:pt x="2186127" y="106679"/>
                </a:lnTo>
                <a:lnTo>
                  <a:pt x="2183714" y="101600"/>
                </a:lnTo>
                <a:lnTo>
                  <a:pt x="2183993" y="101600"/>
                </a:lnTo>
                <a:lnTo>
                  <a:pt x="2181301" y="95250"/>
                </a:lnTo>
                <a:lnTo>
                  <a:pt x="2212301" y="95250"/>
                </a:lnTo>
                <a:lnTo>
                  <a:pt x="2212835" y="96520"/>
                </a:lnTo>
                <a:lnTo>
                  <a:pt x="2215184" y="104139"/>
                </a:lnTo>
                <a:lnTo>
                  <a:pt x="2217191" y="110489"/>
                </a:lnTo>
                <a:lnTo>
                  <a:pt x="2217468" y="111760"/>
                </a:lnTo>
                <a:lnTo>
                  <a:pt x="2187790" y="111760"/>
                </a:lnTo>
                <a:lnTo>
                  <a:pt x="2187994" y="113029"/>
                </a:lnTo>
                <a:close/>
              </a:path>
              <a:path w="2221865" h="834389">
                <a:moveTo>
                  <a:pt x="33870" y="113029"/>
                </a:moveTo>
                <a:lnTo>
                  <a:pt x="34086" y="111760"/>
                </a:lnTo>
                <a:lnTo>
                  <a:pt x="34295" y="111760"/>
                </a:lnTo>
                <a:lnTo>
                  <a:pt x="33870" y="113029"/>
                </a:lnTo>
                <a:close/>
              </a:path>
              <a:path w="2221865" h="834389">
                <a:moveTo>
                  <a:pt x="2190927" y="124460"/>
                </a:moveTo>
                <a:lnTo>
                  <a:pt x="2189429" y="118110"/>
                </a:lnTo>
                <a:lnTo>
                  <a:pt x="2189606" y="118110"/>
                </a:lnTo>
                <a:lnTo>
                  <a:pt x="2187790" y="111760"/>
                </a:lnTo>
                <a:lnTo>
                  <a:pt x="2217468" y="111760"/>
                </a:lnTo>
                <a:lnTo>
                  <a:pt x="2218855" y="118110"/>
                </a:lnTo>
                <a:lnTo>
                  <a:pt x="2219727" y="123189"/>
                </a:lnTo>
                <a:lnTo>
                  <a:pt x="2190788" y="123189"/>
                </a:lnTo>
                <a:lnTo>
                  <a:pt x="2190927" y="124460"/>
                </a:lnTo>
                <a:close/>
              </a:path>
              <a:path w="2221865" h="834389">
                <a:moveTo>
                  <a:pt x="30949" y="124460"/>
                </a:moveTo>
                <a:lnTo>
                  <a:pt x="31089" y="123189"/>
                </a:lnTo>
                <a:lnTo>
                  <a:pt x="31249" y="123189"/>
                </a:lnTo>
                <a:lnTo>
                  <a:pt x="30949" y="124460"/>
                </a:lnTo>
                <a:close/>
              </a:path>
              <a:path w="2221865" h="834389">
                <a:moveTo>
                  <a:pt x="2221706" y="142239"/>
                </a:moveTo>
                <a:lnTo>
                  <a:pt x="2193163" y="142239"/>
                </a:lnTo>
                <a:lnTo>
                  <a:pt x="2193124" y="140970"/>
                </a:lnTo>
                <a:lnTo>
                  <a:pt x="2192642" y="135889"/>
                </a:lnTo>
                <a:lnTo>
                  <a:pt x="2191854" y="129539"/>
                </a:lnTo>
                <a:lnTo>
                  <a:pt x="2190788" y="123189"/>
                </a:lnTo>
                <a:lnTo>
                  <a:pt x="2219727" y="123189"/>
                </a:lnTo>
                <a:lnTo>
                  <a:pt x="2220163" y="125729"/>
                </a:lnTo>
                <a:lnTo>
                  <a:pt x="2221103" y="133350"/>
                </a:lnTo>
                <a:lnTo>
                  <a:pt x="2221674" y="140970"/>
                </a:lnTo>
                <a:lnTo>
                  <a:pt x="2221706" y="142239"/>
                </a:lnTo>
                <a:close/>
              </a:path>
              <a:path w="2221865" h="834389">
                <a:moveTo>
                  <a:pt x="29908" y="130810"/>
                </a:moveTo>
                <a:lnTo>
                  <a:pt x="30010" y="129539"/>
                </a:lnTo>
                <a:lnTo>
                  <a:pt x="29908" y="130810"/>
                </a:lnTo>
                <a:close/>
              </a:path>
              <a:path w="2221865" h="834389">
                <a:moveTo>
                  <a:pt x="2191969" y="130810"/>
                </a:moveTo>
                <a:lnTo>
                  <a:pt x="2191772" y="129539"/>
                </a:lnTo>
                <a:lnTo>
                  <a:pt x="2191969" y="130810"/>
                </a:lnTo>
                <a:close/>
              </a:path>
              <a:path w="2221865" h="834389">
                <a:moveTo>
                  <a:pt x="28726" y="142095"/>
                </a:moveTo>
                <a:lnTo>
                  <a:pt x="28752" y="140970"/>
                </a:lnTo>
                <a:lnTo>
                  <a:pt x="28726" y="142095"/>
                </a:lnTo>
                <a:close/>
              </a:path>
              <a:path w="2221865" h="834389">
                <a:moveTo>
                  <a:pt x="2193151" y="142095"/>
                </a:moveTo>
                <a:lnTo>
                  <a:pt x="2193058" y="140970"/>
                </a:lnTo>
                <a:lnTo>
                  <a:pt x="2193151" y="142095"/>
                </a:lnTo>
                <a:close/>
              </a:path>
              <a:path w="2221865" h="834389">
                <a:moveTo>
                  <a:pt x="28723" y="142239"/>
                </a:moveTo>
                <a:lnTo>
                  <a:pt x="28726" y="142095"/>
                </a:lnTo>
                <a:lnTo>
                  <a:pt x="28723" y="142239"/>
                </a:lnTo>
                <a:close/>
              </a:path>
              <a:path w="2221865" h="834389">
                <a:moveTo>
                  <a:pt x="2220633" y="704850"/>
                </a:moveTo>
                <a:lnTo>
                  <a:pt x="2191854" y="704850"/>
                </a:lnTo>
                <a:lnTo>
                  <a:pt x="2192718" y="698500"/>
                </a:lnTo>
                <a:lnTo>
                  <a:pt x="2193163" y="692150"/>
                </a:lnTo>
                <a:lnTo>
                  <a:pt x="2193302" y="685800"/>
                </a:lnTo>
                <a:lnTo>
                  <a:pt x="2193290" y="148589"/>
                </a:lnTo>
                <a:lnTo>
                  <a:pt x="2193151" y="142095"/>
                </a:lnTo>
                <a:lnTo>
                  <a:pt x="2193163" y="142239"/>
                </a:lnTo>
                <a:lnTo>
                  <a:pt x="2221706" y="142239"/>
                </a:lnTo>
                <a:lnTo>
                  <a:pt x="2221865" y="148589"/>
                </a:lnTo>
                <a:lnTo>
                  <a:pt x="2221865" y="685800"/>
                </a:lnTo>
                <a:lnTo>
                  <a:pt x="2221674" y="693420"/>
                </a:lnTo>
                <a:lnTo>
                  <a:pt x="2221103" y="701039"/>
                </a:lnTo>
                <a:lnTo>
                  <a:pt x="2220633" y="704850"/>
                </a:lnTo>
                <a:close/>
              </a:path>
              <a:path w="2221865" h="834389">
                <a:moveTo>
                  <a:pt x="30105" y="704850"/>
                </a:moveTo>
                <a:lnTo>
                  <a:pt x="29908" y="703579"/>
                </a:lnTo>
                <a:lnTo>
                  <a:pt x="30105" y="704850"/>
                </a:lnTo>
                <a:close/>
              </a:path>
              <a:path w="2221865" h="834389">
                <a:moveTo>
                  <a:pt x="2219727" y="711200"/>
                </a:moveTo>
                <a:lnTo>
                  <a:pt x="2190788" y="711200"/>
                </a:lnTo>
                <a:lnTo>
                  <a:pt x="2191969" y="703579"/>
                </a:lnTo>
                <a:lnTo>
                  <a:pt x="2191854" y="704850"/>
                </a:lnTo>
                <a:lnTo>
                  <a:pt x="2220633" y="704850"/>
                </a:lnTo>
                <a:lnTo>
                  <a:pt x="2220163" y="708660"/>
                </a:lnTo>
                <a:lnTo>
                  <a:pt x="2219727" y="711200"/>
                </a:lnTo>
                <a:close/>
              </a:path>
              <a:path w="2221865" h="834389">
                <a:moveTo>
                  <a:pt x="31249" y="711200"/>
                </a:moveTo>
                <a:lnTo>
                  <a:pt x="31089" y="711200"/>
                </a:lnTo>
                <a:lnTo>
                  <a:pt x="30949" y="709929"/>
                </a:lnTo>
                <a:lnTo>
                  <a:pt x="31249" y="711200"/>
                </a:lnTo>
                <a:close/>
              </a:path>
              <a:path w="2221865" h="834389">
                <a:moveTo>
                  <a:pt x="2217468" y="722629"/>
                </a:moveTo>
                <a:lnTo>
                  <a:pt x="2187790" y="722629"/>
                </a:lnTo>
                <a:lnTo>
                  <a:pt x="2189606" y="716279"/>
                </a:lnTo>
                <a:lnTo>
                  <a:pt x="2189429" y="716279"/>
                </a:lnTo>
                <a:lnTo>
                  <a:pt x="2190927" y="709929"/>
                </a:lnTo>
                <a:lnTo>
                  <a:pt x="2190788" y="711200"/>
                </a:lnTo>
                <a:lnTo>
                  <a:pt x="2219727" y="711200"/>
                </a:lnTo>
                <a:lnTo>
                  <a:pt x="2218855" y="716279"/>
                </a:lnTo>
                <a:lnTo>
                  <a:pt x="2217468" y="722629"/>
                </a:lnTo>
                <a:close/>
              </a:path>
              <a:path w="2221865" h="834389">
                <a:moveTo>
                  <a:pt x="34295" y="722629"/>
                </a:moveTo>
                <a:lnTo>
                  <a:pt x="34086" y="722629"/>
                </a:lnTo>
                <a:lnTo>
                  <a:pt x="33870" y="721360"/>
                </a:lnTo>
                <a:lnTo>
                  <a:pt x="34295" y="722629"/>
                </a:lnTo>
                <a:close/>
              </a:path>
              <a:path w="2221865" h="834389">
                <a:moveTo>
                  <a:pt x="2212301" y="739139"/>
                </a:moveTo>
                <a:lnTo>
                  <a:pt x="2181301" y="739139"/>
                </a:lnTo>
                <a:lnTo>
                  <a:pt x="2183993" y="732789"/>
                </a:lnTo>
                <a:lnTo>
                  <a:pt x="2183714" y="732789"/>
                </a:lnTo>
                <a:lnTo>
                  <a:pt x="2186127" y="727710"/>
                </a:lnTo>
                <a:lnTo>
                  <a:pt x="2185885" y="727710"/>
                </a:lnTo>
                <a:lnTo>
                  <a:pt x="2187994" y="721360"/>
                </a:lnTo>
                <a:lnTo>
                  <a:pt x="2187790" y="722629"/>
                </a:lnTo>
                <a:lnTo>
                  <a:pt x="2217468" y="722629"/>
                </a:lnTo>
                <a:lnTo>
                  <a:pt x="2217191" y="723900"/>
                </a:lnTo>
                <a:lnTo>
                  <a:pt x="2215184" y="730250"/>
                </a:lnTo>
                <a:lnTo>
                  <a:pt x="2212835" y="737870"/>
                </a:lnTo>
                <a:lnTo>
                  <a:pt x="2212301" y="739139"/>
                </a:lnTo>
                <a:close/>
              </a:path>
              <a:path w="2221865" h="834389">
                <a:moveTo>
                  <a:pt x="40866" y="739139"/>
                </a:moveTo>
                <a:lnTo>
                  <a:pt x="40576" y="739139"/>
                </a:lnTo>
                <a:lnTo>
                  <a:pt x="40271" y="737870"/>
                </a:lnTo>
                <a:lnTo>
                  <a:pt x="40866" y="739139"/>
                </a:lnTo>
                <a:close/>
              </a:path>
              <a:path w="2221865" h="834389">
                <a:moveTo>
                  <a:pt x="2210168" y="744220"/>
                </a:moveTo>
                <a:lnTo>
                  <a:pt x="2178634" y="744220"/>
                </a:lnTo>
                <a:lnTo>
                  <a:pt x="2181593" y="737870"/>
                </a:lnTo>
                <a:lnTo>
                  <a:pt x="2181301" y="739139"/>
                </a:lnTo>
                <a:lnTo>
                  <a:pt x="2212301" y="739139"/>
                </a:lnTo>
                <a:lnTo>
                  <a:pt x="2210168" y="744220"/>
                </a:lnTo>
                <a:close/>
              </a:path>
              <a:path w="2221865" h="834389">
                <a:moveTo>
                  <a:pt x="43561" y="744220"/>
                </a:moveTo>
                <a:lnTo>
                  <a:pt x="43243" y="744220"/>
                </a:lnTo>
                <a:lnTo>
                  <a:pt x="42913" y="742950"/>
                </a:lnTo>
                <a:lnTo>
                  <a:pt x="43561" y="744220"/>
                </a:lnTo>
                <a:close/>
              </a:path>
              <a:path w="2221865" h="834389">
                <a:moveTo>
                  <a:pt x="2207790" y="749300"/>
                </a:moveTo>
                <a:lnTo>
                  <a:pt x="2175725" y="749300"/>
                </a:lnTo>
                <a:lnTo>
                  <a:pt x="2178964" y="742950"/>
                </a:lnTo>
                <a:lnTo>
                  <a:pt x="2178634" y="744220"/>
                </a:lnTo>
                <a:lnTo>
                  <a:pt x="2210168" y="744220"/>
                </a:lnTo>
                <a:lnTo>
                  <a:pt x="2207790" y="749300"/>
                </a:lnTo>
                <a:close/>
              </a:path>
              <a:path w="2221865" h="834389">
                <a:moveTo>
                  <a:pt x="46669" y="749300"/>
                </a:moveTo>
                <a:lnTo>
                  <a:pt x="46151" y="749300"/>
                </a:lnTo>
                <a:lnTo>
                  <a:pt x="45796" y="748029"/>
                </a:lnTo>
                <a:lnTo>
                  <a:pt x="46669" y="749300"/>
                </a:lnTo>
                <a:close/>
              </a:path>
              <a:path w="2221865" h="834389">
                <a:moveTo>
                  <a:pt x="2200325" y="763270"/>
                </a:moveTo>
                <a:lnTo>
                  <a:pt x="2165629" y="763270"/>
                </a:lnTo>
                <a:lnTo>
                  <a:pt x="2169617" y="758189"/>
                </a:lnTo>
                <a:lnTo>
                  <a:pt x="2169210" y="758189"/>
                </a:lnTo>
                <a:lnTo>
                  <a:pt x="2172957" y="753110"/>
                </a:lnTo>
                <a:lnTo>
                  <a:pt x="2172576" y="753110"/>
                </a:lnTo>
                <a:lnTo>
                  <a:pt x="2176081" y="748029"/>
                </a:lnTo>
                <a:lnTo>
                  <a:pt x="2175725" y="749300"/>
                </a:lnTo>
                <a:lnTo>
                  <a:pt x="2207790" y="749300"/>
                </a:lnTo>
                <a:lnTo>
                  <a:pt x="2207196" y="750570"/>
                </a:lnTo>
                <a:lnTo>
                  <a:pt x="2203907" y="756920"/>
                </a:lnTo>
                <a:lnTo>
                  <a:pt x="2200325" y="763270"/>
                </a:lnTo>
                <a:close/>
              </a:path>
              <a:path w="2221865" h="834389">
                <a:moveTo>
                  <a:pt x="56861" y="763270"/>
                </a:moveTo>
                <a:lnTo>
                  <a:pt x="56235" y="763270"/>
                </a:lnTo>
                <a:lnTo>
                  <a:pt x="55803" y="762000"/>
                </a:lnTo>
                <a:lnTo>
                  <a:pt x="56861" y="763270"/>
                </a:lnTo>
                <a:close/>
              </a:path>
              <a:path w="2221865" h="834389">
                <a:moveTo>
                  <a:pt x="2191418" y="775970"/>
                </a:moveTo>
                <a:lnTo>
                  <a:pt x="2153653" y="775970"/>
                </a:lnTo>
                <a:lnTo>
                  <a:pt x="2158326" y="770889"/>
                </a:lnTo>
                <a:lnTo>
                  <a:pt x="2157844" y="770889"/>
                </a:lnTo>
                <a:lnTo>
                  <a:pt x="2162289" y="767079"/>
                </a:lnTo>
                <a:lnTo>
                  <a:pt x="2161832" y="767079"/>
                </a:lnTo>
                <a:lnTo>
                  <a:pt x="2166061" y="762000"/>
                </a:lnTo>
                <a:lnTo>
                  <a:pt x="2165629" y="763270"/>
                </a:lnTo>
                <a:lnTo>
                  <a:pt x="2200325" y="763270"/>
                </a:lnTo>
                <a:lnTo>
                  <a:pt x="2196452" y="769620"/>
                </a:lnTo>
                <a:lnTo>
                  <a:pt x="2192299" y="774700"/>
                </a:lnTo>
                <a:lnTo>
                  <a:pt x="2191418" y="775970"/>
                </a:lnTo>
                <a:close/>
              </a:path>
              <a:path w="2221865" h="834389">
                <a:moveTo>
                  <a:pt x="68935" y="775970"/>
                </a:moveTo>
                <a:lnTo>
                  <a:pt x="68224" y="775970"/>
                </a:lnTo>
                <a:lnTo>
                  <a:pt x="67716" y="774700"/>
                </a:lnTo>
                <a:lnTo>
                  <a:pt x="68935" y="775970"/>
                </a:lnTo>
                <a:close/>
              </a:path>
              <a:path w="2221865" h="834389">
                <a:moveTo>
                  <a:pt x="2188773" y="779779"/>
                </a:moveTo>
                <a:lnTo>
                  <a:pt x="2149271" y="779779"/>
                </a:lnTo>
                <a:lnTo>
                  <a:pt x="2154161" y="774700"/>
                </a:lnTo>
                <a:lnTo>
                  <a:pt x="2153653" y="775970"/>
                </a:lnTo>
                <a:lnTo>
                  <a:pt x="2191418" y="775970"/>
                </a:lnTo>
                <a:lnTo>
                  <a:pt x="2188773" y="779779"/>
                </a:lnTo>
                <a:close/>
              </a:path>
              <a:path w="2221865" h="834389">
                <a:moveTo>
                  <a:pt x="73765" y="779779"/>
                </a:moveTo>
                <a:lnTo>
                  <a:pt x="72593" y="779779"/>
                </a:lnTo>
                <a:lnTo>
                  <a:pt x="72072" y="778510"/>
                </a:lnTo>
                <a:lnTo>
                  <a:pt x="73765" y="779779"/>
                </a:lnTo>
                <a:close/>
              </a:path>
              <a:path w="2221865" h="834389">
                <a:moveTo>
                  <a:pt x="2176999" y="792479"/>
                </a:moveTo>
                <a:lnTo>
                  <a:pt x="2130056" y="792479"/>
                </a:lnTo>
                <a:lnTo>
                  <a:pt x="2135695" y="788670"/>
                </a:lnTo>
                <a:lnTo>
                  <a:pt x="2135098" y="788670"/>
                </a:lnTo>
                <a:lnTo>
                  <a:pt x="2140559" y="786129"/>
                </a:lnTo>
                <a:lnTo>
                  <a:pt x="2139988" y="786129"/>
                </a:lnTo>
                <a:lnTo>
                  <a:pt x="2145271" y="782320"/>
                </a:lnTo>
                <a:lnTo>
                  <a:pt x="2144725" y="782320"/>
                </a:lnTo>
                <a:lnTo>
                  <a:pt x="2149805" y="778510"/>
                </a:lnTo>
                <a:lnTo>
                  <a:pt x="2149271" y="779779"/>
                </a:lnTo>
                <a:lnTo>
                  <a:pt x="2188773" y="779779"/>
                </a:lnTo>
                <a:lnTo>
                  <a:pt x="2187892" y="781050"/>
                </a:lnTo>
                <a:lnTo>
                  <a:pt x="2183206" y="786129"/>
                </a:lnTo>
                <a:lnTo>
                  <a:pt x="2178291" y="791210"/>
                </a:lnTo>
                <a:lnTo>
                  <a:pt x="2176999" y="792479"/>
                </a:lnTo>
                <a:close/>
              </a:path>
              <a:path w="2221865" h="834389">
                <a:moveTo>
                  <a:pt x="93133" y="792479"/>
                </a:moveTo>
                <a:lnTo>
                  <a:pt x="91808" y="792479"/>
                </a:lnTo>
                <a:lnTo>
                  <a:pt x="91198" y="791210"/>
                </a:lnTo>
                <a:lnTo>
                  <a:pt x="93133" y="792479"/>
                </a:lnTo>
                <a:close/>
              </a:path>
              <a:path w="2221865" h="834389">
                <a:moveTo>
                  <a:pt x="2171773" y="797560"/>
                </a:moveTo>
                <a:lnTo>
                  <a:pt x="2119541" y="797560"/>
                </a:lnTo>
                <a:lnTo>
                  <a:pt x="2125497" y="795020"/>
                </a:lnTo>
                <a:lnTo>
                  <a:pt x="2124875" y="795020"/>
                </a:lnTo>
                <a:lnTo>
                  <a:pt x="2130666" y="791210"/>
                </a:lnTo>
                <a:lnTo>
                  <a:pt x="2130056" y="792479"/>
                </a:lnTo>
                <a:lnTo>
                  <a:pt x="2176999" y="792479"/>
                </a:lnTo>
                <a:lnTo>
                  <a:pt x="2173122" y="796289"/>
                </a:lnTo>
                <a:lnTo>
                  <a:pt x="2171773" y="797560"/>
                </a:lnTo>
                <a:close/>
              </a:path>
              <a:path w="2221865" h="834389">
                <a:moveTo>
                  <a:pt x="104743" y="797560"/>
                </a:moveTo>
                <a:lnTo>
                  <a:pt x="102336" y="797560"/>
                </a:lnTo>
                <a:lnTo>
                  <a:pt x="101688" y="796289"/>
                </a:lnTo>
                <a:lnTo>
                  <a:pt x="104743" y="797560"/>
                </a:lnTo>
                <a:close/>
              </a:path>
              <a:path w="2221865" h="834389">
                <a:moveTo>
                  <a:pt x="2160164" y="806450"/>
                </a:moveTo>
                <a:lnTo>
                  <a:pt x="2085009" y="806450"/>
                </a:lnTo>
                <a:lnTo>
                  <a:pt x="2091753" y="805179"/>
                </a:lnTo>
                <a:lnTo>
                  <a:pt x="2091042" y="805179"/>
                </a:lnTo>
                <a:lnTo>
                  <a:pt x="2097659" y="803910"/>
                </a:lnTo>
                <a:lnTo>
                  <a:pt x="2096960" y="803910"/>
                </a:lnTo>
                <a:lnTo>
                  <a:pt x="2103462" y="802639"/>
                </a:lnTo>
                <a:lnTo>
                  <a:pt x="2102777" y="802639"/>
                </a:lnTo>
                <a:lnTo>
                  <a:pt x="2109165" y="801370"/>
                </a:lnTo>
                <a:lnTo>
                  <a:pt x="2108479" y="801370"/>
                </a:lnTo>
                <a:lnTo>
                  <a:pt x="2114740" y="798829"/>
                </a:lnTo>
                <a:lnTo>
                  <a:pt x="2114080" y="798829"/>
                </a:lnTo>
                <a:lnTo>
                  <a:pt x="2120188" y="796289"/>
                </a:lnTo>
                <a:lnTo>
                  <a:pt x="2119541" y="797560"/>
                </a:lnTo>
                <a:lnTo>
                  <a:pt x="2171773" y="797560"/>
                </a:lnTo>
                <a:lnTo>
                  <a:pt x="2167724" y="801370"/>
                </a:lnTo>
                <a:lnTo>
                  <a:pt x="2162111" y="805179"/>
                </a:lnTo>
                <a:lnTo>
                  <a:pt x="2160164" y="806450"/>
                </a:lnTo>
                <a:close/>
              </a:path>
              <a:path w="2221865" h="834389">
                <a:moveTo>
                  <a:pt x="142963" y="806450"/>
                </a:moveTo>
                <a:lnTo>
                  <a:pt x="136855" y="806450"/>
                </a:lnTo>
                <a:lnTo>
                  <a:pt x="136131" y="805179"/>
                </a:lnTo>
                <a:lnTo>
                  <a:pt x="142963" y="806450"/>
                </a:lnTo>
                <a:close/>
              </a:path>
              <a:path w="2221865" h="834389">
                <a:moveTo>
                  <a:pt x="2085009" y="806450"/>
                </a:moveTo>
                <a:lnTo>
                  <a:pt x="2078901" y="806450"/>
                </a:lnTo>
                <a:lnTo>
                  <a:pt x="2085733" y="805179"/>
                </a:lnTo>
                <a:lnTo>
                  <a:pt x="2085009" y="806450"/>
                </a:lnTo>
                <a:close/>
              </a:path>
            </a:pathLst>
          </a:custGeom>
          <a:solidFill>
            <a:srgbClr val="BEBEBE"/>
          </a:solidFill>
          <a:ln>
            <a:solidFill>
              <a:schemeClr val="accent5">
                <a:lumMod val="60000"/>
                <a:lumOff val="40000"/>
              </a:schemeClr>
            </a:solidFill>
          </a:ln>
        </p:spPr>
        <p:txBody>
          <a:bodyPr wrap="square" lIns="0" tIns="0" rIns="0" bIns="0" rtlCol="0"/>
          <a:lstStyle/>
          <a:p/>
        </p:txBody>
      </p:sp>
      <p:sp>
        <p:nvSpPr>
          <p:cNvPr id="64" name="object 21"/>
          <p:cNvSpPr txBox="1"/>
          <p:nvPr/>
        </p:nvSpPr>
        <p:spPr>
          <a:xfrm>
            <a:off x="3983429" y="4380689"/>
            <a:ext cx="1386583" cy="381000"/>
          </a:xfrm>
          <a:prstGeom prst="rect">
            <a:avLst/>
          </a:prstGeom>
        </p:spPr>
        <p:txBody>
          <a:bodyPr vert="horz" wrap="square" lIns="0" tIns="12697" rIns="0" bIns="0" rtlCol="0">
            <a:spAutoFit/>
          </a:bodyPr>
          <a:lstStyle/>
          <a:p>
            <a:pPr marL="12700">
              <a:lnSpc>
                <a:spcPct val="100000"/>
              </a:lnSpc>
              <a:spcBef>
                <a:spcPts val="100"/>
              </a:spcBef>
            </a:pPr>
            <a:r>
              <a:rPr lang="zh-CN" altLang="en-US" sz="2400" b="1" spc="-60" dirty="0">
                <a:solidFill>
                  <a:srgbClr val="585858"/>
                </a:solidFill>
                <a:latin typeface="Times New Roman" panose="02020603050405020304" pitchFamily="18" charset="0"/>
                <a:cs typeface="Times New Roman" panose="02020603050405020304" pitchFamily="18" charset="0"/>
              </a:rPr>
              <a:t>任务反馈</a:t>
            </a:r>
            <a:endParaRPr lang="zh-CN" altLang="en-US" sz="2400" b="1" spc="-60" dirty="0">
              <a:solidFill>
                <a:srgbClr val="585858"/>
              </a:solidFill>
              <a:latin typeface="Times New Roman" panose="02020603050405020304" pitchFamily="18" charset="0"/>
              <a:cs typeface="Times New Roman" panose="02020603050405020304" pitchFamily="18" charset="0"/>
            </a:endParaRPr>
          </a:p>
        </p:txBody>
      </p:sp>
      <p:sp>
        <p:nvSpPr>
          <p:cNvPr id="65" name="object 22"/>
          <p:cNvSpPr/>
          <p:nvPr/>
        </p:nvSpPr>
        <p:spPr>
          <a:xfrm>
            <a:off x="4510761" y="5046553"/>
            <a:ext cx="230461" cy="443783"/>
          </a:xfrm>
          <a:custGeom>
            <a:avLst/>
            <a:gdLst/>
            <a:ahLst/>
            <a:cxnLst/>
            <a:rect l="l" t="t" r="r" b="b"/>
            <a:pathLst>
              <a:path w="230504" h="443864">
                <a:moveTo>
                  <a:pt x="114300" y="443484"/>
                </a:moveTo>
                <a:lnTo>
                  <a:pt x="0" y="329184"/>
                </a:lnTo>
                <a:lnTo>
                  <a:pt x="57912" y="329184"/>
                </a:lnTo>
                <a:lnTo>
                  <a:pt x="57912" y="0"/>
                </a:lnTo>
                <a:lnTo>
                  <a:pt x="172212" y="0"/>
                </a:lnTo>
                <a:lnTo>
                  <a:pt x="172212" y="329184"/>
                </a:lnTo>
                <a:lnTo>
                  <a:pt x="230124" y="329184"/>
                </a:lnTo>
                <a:lnTo>
                  <a:pt x="114300" y="443484"/>
                </a:lnTo>
                <a:close/>
              </a:path>
            </a:pathLst>
          </a:custGeom>
          <a:solidFill>
            <a:srgbClr val="BEBEBE"/>
          </a:solidFill>
        </p:spPr>
        <p:txBody>
          <a:bodyPr wrap="square" lIns="0" tIns="0" rIns="0" bIns="0" rtlCol="0"/>
          <a:lstStyle/>
          <a:p/>
        </p:txBody>
      </p:sp>
      <p:sp>
        <p:nvSpPr>
          <p:cNvPr id="66" name="object 23"/>
          <p:cNvSpPr/>
          <p:nvPr/>
        </p:nvSpPr>
        <p:spPr>
          <a:xfrm>
            <a:off x="3493781" y="5564364"/>
            <a:ext cx="2092572" cy="834236"/>
          </a:xfrm>
          <a:custGeom>
            <a:avLst/>
            <a:gdLst/>
            <a:ahLst/>
            <a:cxnLst/>
            <a:rect l="l" t="t" r="r" b="b"/>
            <a:pathLst>
              <a:path w="2092960" h="834389">
                <a:moveTo>
                  <a:pt x="1959355" y="834389"/>
                </a:moveTo>
                <a:lnTo>
                  <a:pt x="133616" y="834389"/>
                </a:lnTo>
                <a:lnTo>
                  <a:pt x="111633" y="830579"/>
                </a:lnTo>
                <a:lnTo>
                  <a:pt x="97637" y="825500"/>
                </a:lnTo>
                <a:lnTo>
                  <a:pt x="84289" y="820420"/>
                </a:lnTo>
                <a:lnTo>
                  <a:pt x="77863" y="816610"/>
                </a:lnTo>
                <a:lnTo>
                  <a:pt x="71640" y="814070"/>
                </a:lnTo>
                <a:lnTo>
                  <a:pt x="65595" y="808989"/>
                </a:lnTo>
                <a:lnTo>
                  <a:pt x="59766" y="805179"/>
                </a:lnTo>
                <a:lnTo>
                  <a:pt x="54140" y="801370"/>
                </a:lnTo>
                <a:lnTo>
                  <a:pt x="29565" y="774700"/>
                </a:lnTo>
                <a:lnTo>
                  <a:pt x="25425" y="769620"/>
                </a:lnTo>
                <a:lnTo>
                  <a:pt x="6692" y="730250"/>
                </a:lnTo>
                <a:lnTo>
                  <a:pt x="4686" y="723900"/>
                </a:lnTo>
                <a:lnTo>
                  <a:pt x="0" y="685800"/>
                </a:lnTo>
                <a:lnTo>
                  <a:pt x="0" y="148589"/>
                </a:lnTo>
                <a:lnTo>
                  <a:pt x="4686" y="110489"/>
                </a:lnTo>
                <a:lnTo>
                  <a:pt x="6692" y="104139"/>
                </a:lnTo>
                <a:lnTo>
                  <a:pt x="9029" y="96520"/>
                </a:lnTo>
                <a:lnTo>
                  <a:pt x="29565" y="59689"/>
                </a:lnTo>
                <a:lnTo>
                  <a:pt x="33985" y="53339"/>
                </a:lnTo>
                <a:lnTo>
                  <a:pt x="65595" y="25400"/>
                </a:lnTo>
                <a:lnTo>
                  <a:pt x="71640" y="20320"/>
                </a:lnTo>
                <a:lnTo>
                  <a:pt x="77863" y="17779"/>
                </a:lnTo>
                <a:lnTo>
                  <a:pt x="84289" y="13970"/>
                </a:lnTo>
                <a:lnTo>
                  <a:pt x="97637" y="8889"/>
                </a:lnTo>
                <a:lnTo>
                  <a:pt x="111633" y="3810"/>
                </a:lnTo>
                <a:lnTo>
                  <a:pt x="133616" y="0"/>
                </a:lnTo>
                <a:lnTo>
                  <a:pt x="1959355" y="0"/>
                </a:lnTo>
                <a:lnTo>
                  <a:pt x="1981339" y="3810"/>
                </a:lnTo>
                <a:lnTo>
                  <a:pt x="1995322" y="8889"/>
                </a:lnTo>
                <a:lnTo>
                  <a:pt x="2008682" y="13970"/>
                </a:lnTo>
                <a:lnTo>
                  <a:pt x="2015096" y="17779"/>
                </a:lnTo>
                <a:lnTo>
                  <a:pt x="2021332" y="20320"/>
                </a:lnTo>
                <a:lnTo>
                  <a:pt x="2027364" y="25400"/>
                </a:lnTo>
                <a:lnTo>
                  <a:pt x="2031259" y="27939"/>
                </a:lnTo>
                <a:lnTo>
                  <a:pt x="136855" y="27939"/>
                </a:lnTo>
                <a:lnTo>
                  <a:pt x="130124" y="29210"/>
                </a:lnTo>
                <a:lnTo>
                  <a:pt x="130835" y="29210"/>
                </a:lnTo>
                <a:lnTo>
                  <a:pt x="124205" y="30479"/>
                </a:lnTo>
                <a:lnTo>
                  <a:pt x="124904" y="30479"/>
                </a:lnTo>
                <a:lnTo>
                  <a:pt x="118402" y="31750"/>
                </a:lnTo>
                <a:lnTo>
                  <a:pt x="119087" y="31750"/>
                </a:lnTo>
                <a:lnTo>
                  <a:pt x="112712" y="33020"/>
                </a:lnTo>
                <a:lnTo>
                  <a:pt x="113385" y="33020"/>
                </a:lnTo>
                <a:lnTo>
                  <a:pt x="107137" y="35560"/>
                </a:lnTo>
                <a:lnTo>
                  <a:pt x="107797" y="35560"/>
                </a:lnTo>
                <a:lnTo>
                  <a:pt x="104743" y="36829"/>
                </a:lnTo>
                <a:lnTo>
                  <a:pt x="102336" y="36829"/>
                </a:lnTo>
                <a:lnTo>
                  <a:pt x="96380" y="39370"/>
                </a:lnTo>
                <a:lnTo>
                  <a:pt x="97002" y="39370"/>
                </a:lnTo>
                <a:lnTo>
                  <a:pt x="93133" y="41910"/>
                </a:lnTo>
                <a:lnTo>
                  <a:pt x="91808" y="41910"/>
                </a:lnTo>
                <a:lnTo>
                  <a:pt x="86182" y="45720"/>
                </a:lnTo>
                <a:lnTo>
                  <a:pt x="86766" y="45720"/>
                </a:lnTo>
                <a:lnTo>
                  <a:pt x="81305" y="48260"/>
                </a:lnTo>
                <a:lnTo>
                  <a:pt x="81876" y="48260"/>
                </a:lnTo>
                <a:lnTo>
                  <a:pt x="76606" y="52070"/>
                </a:lnTo>
                <a:lnTo>
                  <a:pt x="77152" y="52070"/>
                </a:lnTo>
                <a:lnTo>
                  <a:pt x="73765" y="54610"/>
                </a:lnTo>
                <a:lnTo>
                  <a:pt x="72593" y="54610"/>
                </a:lnTo>
                <a:lnTo>
                  <a:pt x="68935" y="58420"/>
                </a:lnTo>
                <a:lnTo>
                  <a:pt x="68224" y="58420"/>
                </a:lnTo>
                <a:lnTo>
                  <a:pt x="63550" y="63500"/>
                </a:lnTo>
                <a:lnTo>
                  <a:pt x="64033" y="63500"/>
                </a:lnTo>
                <a:lnTo>
                  <a:pt x="59575" y="67310"/>
                </a:lnTo>
                <a:lnTo>
                  <a:pt x="60032" y="67310"/>
                </a:lnTo>
                <a:lnTo>
                  <a:pt x="56861" y="71120"/>
                </a:lnTo>
                <a:lnTo>
                  <a:pt x="56235" y="71120"/>
                </a:lnTo>
                <a:lnTo>
                  <a:pt x="52247" y="76200"/>
                </a:lnTo>
                <a:lnTo>
                  <a:pt x="52654" y="76200"/>
                </a:lnTo>
                <a:lnTo>
                  <a:pt x="48907" y="81279"/>
                </a:lnTo>
                <a:lnTo>
                  <a:pt x="49288" y="81279"/>
                </a:lnTo>
                <a:lnTo>
                  <a:pt x="46669" y="85089"/>
                </a:lnTo>
                <a:lnTo>
                  <a:pt x="46151" y="85089"/>
                </a:lnTo>
                <a:lnTo>
                  <a:pt x="43561" y="90170"/>
                </a:lnTo>
                <a:lnTo>
                  <a:pt x="43243" y="90170"/>
                </a:lnTo>
                <a:lnTo>
                  <a:pt x="40866" y="95250"/>
                </a:lnTo>
                <a:lnTo>
                  <a:pt x="40576" y="95250"/>
                </a:lnTo>
                <a:lnTo>
                  <a:pt x="37884" y="101600"/>
                </a:lnTo>
                <a:lnTo>
                  <a:pt x="38150" y="101600"/>
                </a:lnTo>
                <a:lnTo>
                  <a:pt x="35750" y="106679"/>
                </a:lnTo>
                <a:lnTo>
                  <a:pt x="35991" y="106679"/>
                </a:lnTo>
                <a:lnTo>
                  <a:pt x="34295" y="111760"/>
                </a:lnTo>
                <a:lnTo>
                  <a:pt x="34086" y="111760"/>
                </a:lnTo>
                <a:lnTo>
                  <a:pt x="32270" y="118110"/>
                </a:lnTo>
                <a:lnTo>
                  <a:pt x="32448" y="118110"/>
                </a:lnTo>
                <a:lnTo>
                  <a:pt x="31249" y="123189"/>
                </a:lnTo>
                <a:lnTo>
                  <a:pt x="31089" y="123189"/>
                </a:lnTo>
                <a:lnTo>
                  <a:pt x="30105" y="129539"/>
                </a:lnTo>
                <a:lnTo>
                  <a:pt x="29159" y="135889"/>
                </a:lnTo>
                <a:lnTo>
                  <a:pt x="28818" y="140970"/>
                </a:lnTo>
                <a:lnTo>
                  <a:pt x="28575" y="148589"/>
                </a:lnTo>
                <a:lnTo>
                  <a:pt x="28575" y="685800"/>
                </a:lnTo>
                <a:lnTo>
                  <a:pt x="28752" y="692150"/>
                </a:lnTo>
                <a:lnTo>
                  <a:pt x="29235" y="698500"/>
                </a:lnTo>
                <a:lnTo>
                  <a:pt x="30010" y="704850"/>
                </a:lnTo>
                <a:lnTo>
                  <a:pt x="31089" y="711200"/>
                </a:lnTo>
                <a:lnTo>
                  <a:pt x="31249" y="711200"/>
                </a:lnTo>
                <a:lnTo>
                  <a:pt x="32448" y="716279"/>
                </a:lnTo>
                <a:lnTo>
                  <a:pt x="32270" y="716279"/>
                </a:lnTo>
                <a:lnTo>
                  <a:pt x="34086" y="722629"/>
                </a:lnTo>
                <a:lnTo>
                  <a:pt x="34295" y="722629"/>
                </a:lnTo>
                <a:lnTo>
                  <a:pt x="35991" y="727710"/>
                </a:lnTo>
                <a:lnTo>
                  <a:pt x="35750" y="727710"/>
                </a:lnTo>
                <a:lnTo>
                  <a:pt x="38150" y="732789"/>
                </a:lnTo>
                <a:lnTo>
                  <a:pt x="37884" y="732789"/>
                </a:lnTo>
                <a:lnTo>
                  <a:pt x="40576" y="739139"/>
                </a:lnTo>
                <a:lnTo>
                  <a:pt x="40866" y="739139"/>
                </a:lnTo>
                <a:lnTo>
                  <a:pt x="43243" y="744220"/>
                </a:lnTo>
                <a:lnTo>
                  <a:pt x="43561" y="744220"/>
                </a:lnTo>
                <a:lnTo>
                  <a:pt x="46151" y="749300"/>
                </a:lnTo>
                <a:lnTo>
                  <a:pt x="46669" y="749300"/>
                </a:lnTo>
                <a:lnTo>
                  <a:pt x="49288" y="753110"/>
                </a:lnTo>
                <a:lnTo>
                  <a:pt x="48907" y="753110"/>
                </a:lnTo>
                <a:lnTo>
                  <a:pt x="52654" y="758189"/>
                </a:lnTo>
                <a:lnTo>
                  <a:pt x="52247" y="758189"/>
                </a:lnTo>
                <a:lnTo>
                  <a:pt x="56235" y="763270"/>
                </a:lnTo>
                <a:lnTo>
                  <a:pt x="56861" y="763270"/>
                </a:lnTo>
                <a:lnTo>
                  <a:pt x="60032" y="767079"/>
                </a:lnTo>
                <a:lnTo>
                  <a:pt x="59575" y="767079"/>
                </a:lnTo>
                <a:lnTo>
                  <a:pt x="64033" y="770889"/>
                </a:lnTo>
                <a:lnTo>
                  <a:pt x="63550" y="770889"/>
                </a:lnTo>
                <a:lnTo>
                  <a:pt x="68224" y="775970"/>
                </a:lnTo>
                <a:lnTo>
                  <a:pt x="68935" y="775970"/>
                </a:lnTo>
                <a:lnTo>
                  <a:pt x="72593" y="779779"/>
                </a:lnTo>
                <a:lnTo>
                  <a:pt x="73765" y="779779"/>
                </a:lnTo>
                <a:lnTo>
                  <a:pt x="77152" y="782320"/>
                </a:lnTo>
                <a:lnTo>
                  <a:pt x="76606" y="782320"/>
                </a:lnTo>
                <a:lnTo>
                  <a:pt x="81876" y="786129"/>
                </a:lnTo>
                <a:lnTo>
                  <a:pt x="81305" y="786129"/>
                </a:lnTo>
                <a:lnTo>
                  <a:pt x="86766" y="788670"/>
                </a:lnTo>
                <a:lnTo>
                  <a:pt x="86182" y="788670"/>
                </a:lnTo>
                <a:lnTo>
                  <a:pt x="91808" y="792479"/>
                </a:lnTo>
                <a:lnTo>
                  <a:pt x="93133" y="792479"/>
                </a:lnTo>
                <a:lnTo>
                  <a:pt x="97002" y="795020"/>
                </a:lnTo>
                <a:lnTo>
                  <a:pt x="96380" y="795020"/>
                </a:lnTo>
                <a:lnTo>
                  <a:pt x="102336" y="797560"/>
                </a:lnTo>
                <a:lnTo>
                  <a:pt x="104743" y="797560"/>
                </a:lnTo>
                <a:lnTo>
                  <a:pt x="107797" y="798829"/>
                </a:lnTo>
                <a:lnTo>
                  <a:pt x="107137" y="798829"/>
                </a:lnTo>
                <a:lnTo>
                  <a:pt x="113385" y="801370"/>
                </a:lnTo>
                <a:lnTo>
                  <a:pt x="112712" y="801370"/>
                </a:lnTo>
                <a:lnTo>
                  <a:pt x="119087" y="802639"/>
                </a:lnTo>
                <a:lnTo>
                  <a:pt x="118402" y="802639"/>
                </a:lnTo>
                <a:lnTo>
                  <a:pt x="124904" y="803910"/>
                </a:lnTo>
                <a:lnTo>
                  <a:pt x="124205" y="803910"/>
                </a:lnTo>
                <a:lnTo>
                  <a:pt x="130835" y="805179"/>
                </a:lnTo>
                <a:lnTo>
                  <a:pt x="130124" y="805179"/>
                </a:lnTo>
                <a:lnTo>
                  <a:pt x="136855" y="806450"/>
                </a:lnTo>
                <a:lnTo>
                  <a:pt x="2031259" y="806450"/>
                </a:lnTo>
                <a:lnTo>
                  <a:pt x="2027364" y="808989"/>
                </a:lnTo>
                <a:lnTo>
                  <a:pt x="2021332" y="814070"/>
                </a:lnTo>
                <a:lnTo>
                  <a:pt x="2015096" y="816610"/>
                </a:lnTo>
                <a:lnTo>
                  <a:pt x="2008682" y="820420"/>
                </a:lnTo>
                <a:lnTo>
                  <a:pt x="1995322" y="825500"/>
                </a:lnTo>
                <a:lnTo>
                  <a:pt x="1981339" y="830579"/>
                </a:lnTo>
                <a:lnTo>
                  <a:pt x="1959355" y="834389"/>
                </a:lnTo>
                <a:close/>
              </a:path>
              <a:path w="2092960" h="834389">
                <a:moveTo>
                  <a:pt x="136131" y="29210"/>
                </a:moveTo>
                <a:lnTo>
                  <a:pt x="136855" y="27939"/>
                </a:lnTo>
                <a:lnTo>
                  <a:pt x="142963" y="27939"/>
                </a:lnTo>
                <a:lnTo>
                  <a:pt x="136131" y="29210"/>
                </a:lnTo>
                <a:close/>
              </a:path>
              <a:path w="2092960" h="834389">
                <a:moveTo>
                  <a:pt x="1956828" y="29210"/>
                </a:moveTo>
                <a:lnTo>
                  <a:pt x="1949996" y="27939"/>
                </a:lnTo>
                <a:lnTo>
                  <a:pt x="1956104" y="27939"/>
                </a:lnTo>
                <a:lnTo>
                  <a:pt x="1956828" y="29210"/>
                </a:lnTo>
                <a:close/>
              </a:path>
              <a:path w="2092960" h="834389">
                <a:moveTo>
                  <a:pt x="1991271" y="38100"/>
                </a:moveTo>
                <a:lnTo>
                  <a:pt x="1985175" y="35560"/>
                </a:lnTo>
                <a:lnTo>
                  <a:pt x="1985835" y="35560"/>
                </a:lnTo>
                <a:lnTo>
                  <a:pt x="1979574" y="33020"/>
                </a:lnTo>
                <a:lnTo>
                  <a:pt x="1980260" y="33020"/>
                </a:lnTo>
                <a:lnTo>
                  <a:pt x="1973872" y="31750"/>
                </a:lnTo>
                <a:lnTo>
                  <a:pt x="1974557" y="31750"/>
                </a:lnTo>
                <a:lnTo>
                  <a:pt x="1968055" y="30479"/>
                </a:lnTo>
                <a:lnTo>
                  <a:pt x="1968753" y="30479"/>
                </a:lnTo>
                <a:lnTo>
                  <a:pt x="1962137" y="29210"/>
                </a:lnTo>
                <a:lnTo>
                  <a:pt x="1962848" y="29210"/>
                </a:lnTo>
                <a:lnTo>
                  <a:pt x="1956104" y="27939"/>
                </a:lnTo>
                <a:lnTo>
                  <a:pt x="2031259" y="27939"/>
                </a:lnTo>
                <a:lnTo>
                  <a:pt x="2033206" y="29210"/>
                </a:lnTo>
                <a:lnTo>
                  <a:pt x="2038819" y="33020"/>
                </a:lnTo>
                <a:lnTo>
                  <a:pt x="2042868" y="36829"/>
                </a:lnTo>
                <a:lnTo>
                  <a:pt x="1990636" y="36829"/>
                </a:lnTo>
                <a:lnTo>
                  <a:pt x="1991271" y="38100"/>
                </a:lnTo>
                <a:close/>
              </a:path>
              <a:path w="2092960" h="834389">
                <a:moveTo>
                  <a:pt x="101688" y="38100"/>
                </a:moveTo>
                <a:lnTo>
                  <a:pt x="102336" y="36829"/>
                </a:lnTo>
                <a:lnTo>
                  <a:pt x="104743" y="36829"/>
                </a:lnTo>
                <a:lnTo>
                  <a:pt x="101688" y="38100"/>
                </a:lnTo>
                <a:close/>
              </a:path>
              <a:path w="2092960" h="834389">
                <a:moveTo>
                  <a:pt x="2001761" y="43179"/>
                </a:moveTo>
                <a:lnTo>
                  <a:pt x="1995970" y="39370"/>
                </a:lnTo>
                <a:lnTo>
                  <a:pt x="1996592" y="39370"/>
                </a:lnTo>
                <a:lnTo>
                  <a:pt x="1990636" y="36829"/>
                </a:lnTo>
                <a:lnTo>
                  <a:pt x="2042868" y="36829"/>
                </a:lnTo>
                <a:lnTo>
                  <a:pt x="2044217" y="38100"/>
                </a:lnTo>
                <a:lnTo>
                  <a:pt x="2048094" y="41910"/>
                </a:lnTo>
                <a:lnTo>
                  <a:pt x="2001151" y="41910"/>
                </a:lnTo>
                <a:lnTo>
                  <a:pt x="2001761" y="43179"/>
                </a:lnTo>
                <a:close/>
              </a:path>
              <a:path w="2092960" h="834389">
                <a:moveTo>
                  <a:pt x="91198" y="43179"/>
                </a:moveTo>
                <a:lnTo>
                  <a:pt x="91808" y="41910"/>
                </a:lnTo>
                <a:lnTo>
                  <a:pt x="93133" y="41910"/>
                </a:lnTo>
                <a:lnTo>
                  <a:pt x="91198" y="43179"/>
                </a:lnTo>
                <a:close/>
              </a:path>
              <a:path w="2092960" h="834389">
                <a:moveTo>
                  <a:pt x="2020900" y="55879"/>
                </a:moveTo>
                <a:lnTo>
                  <a:pt x="2015820" y="52070"/>
                </a:lnTo>
                <a:lnTo>
                  <a:pt x="2016366" y="52070"/>
                </a:lnTo>
                <a:lnTo>
                  <a:pt x="2011083" y="48260"/>
                </a:lnTo>
                <a:lnTo>
                  <a:pt x="2011654" y="48260"/>
                </a:lnTo>
                <a:lnTo>
                  <a:pt x="2006193" y="45720"/>
                </a:lnTo>
                <a:lnTo>
                  <a:pt x="2006790" y="45720"/>
                </a:lnTo>
                <a:lnTo>
                  <a:pt x="2001151" y="41910"/>
                </a:lnTo>
                <a:lnTo>
                  <a:pt x="2048094" y="41910"/>
                </a:lnTo>
                <a:lnTo>
                  <a:pt x="2049386" y="43179"/>
                </a:lnTo>
                <a:lnTo>
                  <a:pt x="2054301" y="48260"/>
                </a:lnTo>
                <a:lnTo>
                  <a:pt x="2058974" y="53339"/>
                </a:lnTo>
                <a:lnTo>
                  <a:pt x="2059858" y="54610"/>
                </a:lnTo>
                <a:lnTo>
                  <a:pt x="2020366" y="54610"/>
                </a:lnTo>
                <a:lnTo>
                  <a:pt x="2020900" y="55879"/>
                </a:lnTo>
                <a:close/>
              </a:path>
              <a:path w="2092960" h="834389">
                <a:moveTo>
                  <a:pt x="72072" y="55879"/>
                </a:moveTo>
                <a:lnTo>
                  <a:pt x="72593" y="54610"/>
                </a:lnTo>
                <a:lnTo>
                  <a:pt x="73765" y="54610"/>
                </a:lnTo>
                <a:lnTo>
                  <a:pt x="72072" y="55879"/>
                </a:lnTo>
                <a:close/>
              </a:path>
              <a:path w="2092960" h="834389">
                <a:moveTo>
                  <a:pt x="2025243" y="59689"/>
                </a:moveTo>
                <a:lnTo>
                  <a:pt x="2020366" y="54610"/>
                </a:lnTo>
                <a:lnTo>
                  <a:pt x="2059858" y="54610"/>
                </a:lnTo>
                <a:lnTo>
                  <a:pt x="2062510" y="58420"/>
                </a:lnTo>
                <a:lnTo>
                  <a:pt x="2024748" y="58420"/>
                </a:lnTo>
                <a:lnTo>
                  <a:pt x="2025243" y="59689"/>
                </a:lnTo>
                <a:close/>
              </a:path>
              <a:path w="2092960" h="834389">
                <a:moveTo>
                  <a:pt x="67716" y="59689"/>
                </a:moveTo>
                <a:lnTo>
                  <a:pt x="68224" y="58420"/>
                </a:lnTo>
                <a:lnTo>
                  <a:pt x="68935" y="58420"/>
                </a:lnTo>
                <a:lnTo>
                  <a:pt x="67716" y="59689"/>
                </a:lnTo>
                <a:close/>
              </a:path>
              <a:path w="2092960" h="834389">
                <a:moveTo>
                  <a:pt x="2037156" y="72389"/>
                </a:moveTo>
                <a:lnTo>
                  <a:pt x="2032927" y="67310"/>
                </a:lnTo>
                <a:lnTo>
                  <a:pt x="2033384" y="67310"/>
                </a:lnTo>
                <a:lnTo>
                  <a:pt x="2028939" y="63500"/>
                </a:lnTo>
                <a:lnTo>
                  <a:pt x="2029421" y="63500"/>
                </a:lnTo>
                <a:lnTo>
                  <a:pt x="2024748" y="58420"/>
                </a:lnTo>
                <a:lnTo>
                  <a:pt x="2062510" y="58420"/>
                </a:lnTo>
                <a:lnTo>
                  <a:pt x="2063394" y="59689"/>
                </a:lnTo>
                <a:lnTo>
                  <a:pt x="2067547" y="64770"/>
                </a:lnTo>
                <a:lnTo>
                  <a:pt x="2071420" y="71120"/>
                </a:lnTo>
                <a:lnTo>
                  <a:pt x="2036724" y="71120"/>
                </a:lnTo>
                <a:lnTo>
                  <a:pt x="2037156" y="72389"/>
                </a:lnTo>
                <a:close/>
              </a:path>
              <a:path w="2092960" h="834389">
                <a:moveTo>
                  <a:pt x="55803" y="72389"/>
                </a:moveTo>
                <a:lnTo>
                  <a:pt x="56235" y="71120"/>
                </a:lnTo>
                <a:lnTo>
                  <a:pt x="56861" y="71120"/>
                </a:lnTo>
                <a:lnTo>
                  <a:pt x="55803" y="72389"/>
                </a:lnTo>
                <a:close/>
              </a:path>
              <a:path w="2092960" h="834389">
                <a:moveTo>
                  <a:pt x="2047176" y="86360"/>
                </a:moveTo>
                <a:lnTo>
                  <a:pt x="2043671" y="81279"/>
                </a:lnTo>
                <a:lnTo>
                  <a:pt x="2044052" y="81279"/>
                </a:lnTo>
                <a:lnTo>
                  <a:pt x="2040305" y="76200"/>
                </a:lnTo>
                <a:lnTo>
                  <a:pt x="2040712" y="76200"/>
                </a:lnTo>
                <a:lnTo>
                  <a:pt x="2036724" y="71120"/>
                </a:lnTo>
                <a:lnTo>
                  <a:pt x="2071420" y="71120"/>
                </a:lnTo>
                <a:lnTo>
                  <a:pt x="2075002" y="77470"/>
                </a:lnTo>
                <a:lnTo>
                  <a:pt x="2078291" y="83820"/>
                </a:lnTo>
                <a:lnTo>
                  <a:pt x="2078885" y="85089"/>
                </a:lnTo>
                <a:lnTo>
                  <a:pt x="2046820" y="85089"/>
                </a:lnTo>
                <a:lnTo>
                  <a:pt x="2047176" y="86360"/>
                </a:lnTo>
                <a:close/>
              </a:path>
              <a:path w="2092960" h="834389">
                <a:moveTo>
                  <a:pt x="45796" y="86360"/>
                </a:moveTo>
                <a:lnTo>
                  <a:pt x="46151" y="85089"/>
                </a:lnTo>
                <a:lnTo>
                  <a:pt x="46669" y="85089"/>
                </a:lnTo>
                <a:lnTo>
                  <a:pt x="45796" y="86360"/>
                </a:lnTo>
                <a:close/>
              </a:path>
              <a:path w="2092960" h="834389">
                <a:moveTo>
                  <a:pt x="2050059" y="91439"/>
                </a:moveTo>
                <a:lnTo>
                  <a:pt x="2046820" y="85089"/>
                </a:lnTo>
                <a:lnTo>
                  <a:pt x="2078885" y="85089"/>
                </a:lnTo>
                <a:lnTo>
                  <a:pt x="2081263" y="90170"/>
                </a:lnTo>
                <a:lnTo>
                  <a:pt x="2049729" y="90170"/>
                </a:lnTo>
                <a:lnTo>
                  <a:pt x="2050059" y="91439"/>
                </a:lnTo>
                <a:close/>
              </a:path>
              <a:path w="2092960" h="834389">
                <a:moveTo>
                  <a:pt x="42913" y="91439"/>
                </a:moveTo>
                <a:lnTo>
                  <a:pt x="43243" y="90170"/>
                </a:lnTo>
                <a:lnTo>
                  <a:pt x="43561" y="90170"/>
                </a:lnTo>
                <a:lnTo>
                  <a:pt x="42913" y="91439"/>
                </a:lnTo>
                <a:close/>
              </a:path>
              <a:path w="2092960" h="834389">
                <a:moveTo>
                  <a:pt x="2052688" y="96520"/>
                </a:moveTo>
                <a:lnTo>
                  <a:pt x="2049729" y="90170"/>
                </a:lnTo>
                <a:lnTo>
                  <a:pt x="2081263" y="90170"/>
                </a:lnTo>
                <a:lnTo>
                  <a:pt x="2083396" y="95250"/>
                </a:lnTo>
                <a:lnTo>
                  <a:pt x="2052396" y="95250"/>
                </a:lnTo>
                <a:lnTo>
                  <a:pt x="2052688" y="96520"/>
                </a:lnTo>
                <a:close/>
              </a:path>
              <a:path w="2092960" h="834389">
                <a:moveTo>
                  <a:pt x="40271" y="96520"/>
                </a:moveTo>
                <a:lnTo>
                  <a:pt x="40576" y="95250"/>
                </a:lnTo>
                <a:lnTo>
                  <a:pt x="40866" y="95250"/>
                </a:lnTo>
                <a:lnTo>
                  <a:pt x="40271" y="96520"/>
                </a:lnTo>
                <a:close/>
              </a:path>
              <a:path w="2092960" h="834389">
                <a:moveTo>
                  <a:pt x="2059089" y="113029"/>
                </a:moveTo>
                <a:lnTo>
                  <a:pt x="2056980" y="106679"/>
                </a:lnTo>
                <a:lnTo>
                  <a:pt x="2057222" y="106679"/>
                </a:lnTo>
                <a:lnTo>
                  <a:pt x="2054809" y="101600"/>
                </a:lnTo>
                <a:lnTo>
                  <a:pt x="2055088" y="101600"/>
                </a:lnTo>
                <a:lnTo>
                  <a:pt x="2052396" y="95250"/>
                </a:lnTo>
                <a:lnTo>
                  <a:pt x="2083396" y="95250"/>
                </a:lnTo>
                <a:lnTo>
                  <a:pt x="2083930" y="96520"/>
                </a:lnTo>
                <a:lnTo>
                  <a:pt x="2086279" y="104139"/>
                </a:lnTo>
                <a:lnTo>
                  <a:pt x="2088286" y="110489"/>
                </a:lnTo>
                <a:lnTo>
                  <a:pt x="2088563" y="111760"/>
                </a:lnTo>
                <a:lnTo>
                  <a:pt x="2058885" y="111760"/>
                </a:lnTo>
                <a:lnTo>
                  <a:pt x="2059089" y="113029"/>
                </a:lnTo>
                <a:close/>
              </a:path>
              <a:path w="2092960" h="834389">
                <a:moveTo>
                  <a:pt x="33870" y="113029"/>
                </a:moveTo>
                <a:lnTo>
                  <a:pt x="34086" y="111760"/>
                </a:lnTo>
                <a:lnTo>
                  <a:pt x="34295" y="111760"/>
                </a:lnTo>
                <a:lnTo>
                  <a:pt x="33870" y="113029"/>
                </a:lnTo>
                <a:close/>
              </a:path>
              <a:path w="2092960" h="834389">
                <a:moveTo>
                  <a:pt x="2062022" y="124460"/>
                </a:moveTo>
                <a:lnTo>
                  <a:pt x="2060524" y="118110"/>
                </a:lnTo>
                <a:lnTo>
                  <a:pt x="2060702" y="118110"/>
                </a:lnTo>
                <a:lnTo>
                  <a:pt x="2058885" y="111760"/>
                </a:lnTo>
                <a:lnTo>
                  <a:pt x="2088563" y="111760"/>
                </a:lnTo>
                <a:lnTo>
                  <a:pt x="2089950" y="118110"/>
                </a:lnTo>
                <a:lnTo>
                  <a:pt x="2090822" y="123189"/>
                </a:lnTo>
                <a:lnTo>
                  <a:pt x="2061883" y="123189"/>
                </a:lnTo>
                <a:lnTo>
                  <a:pt x="2062022" y="124460"/>
                </a:lnTo>
                <a:close/>
              </a:path>
              <a:path w="2092960" h="834389">
                <a:moveTo>
                  <a:pt x="30949" y="124460"/>
                </a:moveTo>
                <a:lnTo>
                  <a:pt x="31089" y="123189"/>
                </a:lnTo>
                <a:lnTo>
                  <a:pt x="31249" y="123189"/>
                </a:lnTo>
                <a:lnTo>
                  <a:pt x="30949" y="124460"/>
                </a:lnTo>
                <a:close/>
              </a:path>
              <a:path w="2092960" h="834389">
                <a:moveTo>
                  <a:pt x="2092801" y="142239"/>
                </a:moveTo>
                <a:lnTo>
                  <a:pt x="2064258" y="142239"/>
                </a:lnTo>
                <a:lnTo>
                  <a:pt x="2064219" y="140970"/>
                </a:lnTo>
                <a:lnTo>
                  <a:pt x="2063737" y="135889"/>
                </a:lnTo>
                <a:lnTo>
                  <a:pt x="2062949" y="129539"/>
                </a:lnTo>
                <a:lnTo>
                  <a:pt x="2061883" y="123189"/>
                </a:lnTo>
                <a:lnTo>
                  <a:pt x="2090822" y="123189"/>
                </a:lnTo>
                <a:lnTo>
                  <a:pt x="2091258" y="125729"/>
                </a:lnTo>
                <a:lnTo>
                  <a:pt x="2092198" y="133350"/>
                </a:lnTo>
                <a:lnTo>
                  <a:pt x="2092769" y="140970"/>
                </a:lnTo>
                <a:lnTo>
                  <a:pt x="2092801" y="142239"/>
                </a:lnTo>
                <a:close/>
              </a:path>
              <a:path w="2092960" h="834389">
                <a:moveTo>
                  <a:pt x="29908" y="130810"/>
                </a:moveTo>
                <a:lnTo>
                  <a:pt x="30010" y="129539"/>
                </a:lnTo>
                <a:lnTo>
                  <a:pt x="29908" y="130810"/>
                </a:lnTo>
                <a:close/>
              </a:path>
              <a:path w="2092960" h="834389">
                <a:moveTo>
                  <a:pt x="2063064" y="130810"/>
                </a:moveTo>
                <a:lnTo>
                  <a:pt x="2062867" y="129539"/>
                </a:lnTo>
                <a:lnTo>
                  <a:pt x="2063064" y="130810"/>
                </a:lnTo>
                <a:close/>
              </a:path>
              <a:path w="2092960" h="834389">
                <a:moveTo>
                  <a:pt x="28726" y="142095"/>
                </a:moveTo>
                <a:lnTo>
                  <a:pt x="28752" y="140970"/>
                </a:lnTo>
                <a:lnTo>
                  <a:pt x="28726" y="142095"/>
                </a:lnTo>
                <a:close/>
              </a:path>
              <a:path w="2092960" h="834389">
                <a:moveTo>
                  <a:pt x="2064246" y="142095"/>
                </a:moveTo>
                <a:lnTo>
                  <a:pt x="2064153" y="140970"/>
                </a:lnTo>
                <a:lnTo>
                  <a:pt x="2064246" y="142095"/>
                </a:lnTo>
                <a:close/>
              </a:path>
              <a:path w="2092960" h="834389">
                <a:moveTo>
                  <a:pt x="28723" y="142239"/>
                </a:moveTo>
                <a:lnTo>
                  <a:pt x="28726" y="142095"/>
                </a:lnTo>
                <a:lnTo>
                  <a:pt x="28723" y="142239"/>
                </a:lnTo>
                <a:close/>
              </a:path>
              <a:path w="2092960" h="834389">
                <a:moveTo>
                  <a:pt x="2091728" y="704850"/>
                </a:moveTo>
                <a:lnTo>
                  <a:pt x="2062949" y="704850"/>
                </a:lnTo>
                <a:lnTo>
                  <a:pt x="2063800" y="698500"/>
                </a:lnTo>
                <a:lnTo>
                  <a:pt x="2064258" y="692150"/>
                </a:lnTo>
                <a:lnTo>
                  <a:pt x="2064397" y="685800"/>
                </a:lnTo>
                <a:lnTo>
                  <a:pt x="2064385" y="148589"/>
                </a:lnTo>
                <a:lnTo>
                  <a:pt x="2064246" y="142095"/>
                </a:lnTo>
                <a:lnTo>
                  <a:pt x="2064258" y="142239"/>
                </a:lnTo>
                <a:lnTo>
                  <a:pt x="2092801" y="142239"/>
                </a:lnTo>
                <a:lnTo>
                  <a:pt x="2092960" y="148589"/>
                </a:lnTo>
                <a:lnTo>
                  <a:pt x="2092960" y="685800"/>
                </a:lnTo>
                <a:lnTo>
                  <a:pt x="2092769" y="693420"/>
                </a:lnTo>
                <a:lnTo>
                  <a:pt x="2092198" y="701039"/>
                </a:lnTo>
                <a:lnTo>
                  <a:pt x="2091728" y="704850"/>
                </a:lnTo>
                <a:close/>
              </a:path>
              <a:path w="2092960" h="834389">
                <a:moveTo>
                  <a:pt x="30105" y="704850"/>
                </a:moveTo>
                <a:lnTo>
                  <a:pt x="29908" y="703579"/>
                </a:lnTo>
                <a:lnTo>
                  <a:pt x="30105" y="704850"/>
                </a:lnTo>
                <a:close/>
              </a:path>
              <a:path w="2092960" h="834389">
                <a:moveTo>
                  <a:pt x="2090822" y="711200"/>
                </a:moveTo>
                <a:lnTo>
                  <a:pt x="2061883" y="711200"/>
                </a:lnTo>
                <a:lnTo>
                  <a:pt x="2063064" y="703579"/>
                </a:lnTo>
                <a:lnTo>
                  <a:pt x="2062949" y="704850"/>
                </a:lnTo>
                <a:lnTo>
                  <a:pt x="2091728" y="704850"/>
                </a:lnTo>
                <a:lnTo>
                  <a:pt x="2091258" y="708660"/>
                </a:lnTo>
                <a:lnTo>
                  <a:pt x="2090822" y="711200"/>
                </a:lnTo>
                <a:close/>
              </a:path>
              <a:path w="2092960" h="834389">
                <a:moveTo>
                  <a:pt x="31249" y="711200"/>
                </a:moveTo>
                <a:lnTo>
                  <a:pt x="31089" y="711200"/>
                </a:lnTo>
                <a:lnTo>
                  <a:pt x="30949" y="709929"/>
                </a:lnTo>
                <a:lnTo>
                  <a:pt x="31249" y="711200"/>
                </a:lnTo>
                <a:close/>
              </a:path>
              <a:path w="2092960" h="834389">
                <a:moveTo>
                  <a:pt x="2088563" y="722629"/>
                </a:moveTo>
                <a:lnTo>
                  <a:pt x="2058885" y="722629"/>
                </a:lnTo>
                <a:lnTo>
                  <a:pt x="2060702" y="716279"/>
                </a:lnTo>
                <a:lnTo>
                  <a:pt x="2060524" y="716279"/>
                </a:lnTo>
                <a:lnTo>
                  <a:pt x="2062022" y="709929"/>
                </a:lnTo>
                <a:lnTo>
                  <a:pt x="2061883" y="711200"/>
                </a:lnTo>
                <a:lnTo>
                  <a:pt x="2090822" y="711200"/>
                </a:lnTo>
                <a:lnTo>
                  <a:pt x="2089950" y="716279"/>
                </a:lnTo>
                <a:lnTo>
                  <a:pt x="2088563" y="722629"/>
                </a:lnTo>
                <a:close/>
              </a:path>
              <a:path w="2092960" h="834389">
                <a:moveTo>
                  <a:pt x="34295" y="722629"/>
                </a:moveTo>
                <a:lnTo>
                  <a:pt x="34086" y="722629"/>
                </a:lnTo>
                <a:lnTo>
                  <a:pt x="33870" y="721360"/>
                </a:lnTo>
                <a:lnTo>
                  <a:pt x="34295" y="722629"/>
                </a:lnTo>
                <a:close/>
              </a:path>
              <a:path w="2092960" h="834389">
                <a:moveTo>
                  <a:pt x="2083396" y="739139"/>
                </a:moveTo>
                <a:lnTo>
                  <a:pt x="2052396" y="739139"/>
                </a:lnTo>
                <a:lnTo>
                  <a:pt x="2055088" y="732789"/>
                </a:lnTo>
                <a:lnTo>
                  <a:pt x="2054809" y="732789"/>
                </a:lnTo>
                <a:lnTo>
                  <a:pt x="2057222" y="727710"/>
                </a:lnTo>
                <a:lnTo>
                  <a:pt x="2056980" y="727710"/>
                </a:lnTo>
                <a:lnTo>
                  <a:pt x="2059089" y="721360"/>
                </a:lnTo>
                <a:lnTo>
                  <a:pt x="2058885" y="722629"/>
                </a:lnTo>
                <a:lnTo>
                  <a:pt x="2088563" y="722629"/>
                </a:lnTo>
                <a:lnTo>
                  <a:pt x="2088286" y="723900"/>
                </a:lnTo>
                <a:lnTo>
                  <a:pt x="2086279" y="730250"/>
                </a:lnTo>
                <a:lnTo>
                  <a:pt x="2083930" y="737870"/>
                </a:lnTo>
                <a:lnTo>
                  <a:pt x="2083396" y="739139"/>
                </a:lnTo>
                <a:close/>
              </a:path>
              <a:path w="2092960" h="834389">
                <a:moveTo>
                  <a:pt x="40866" y="739139"/>
                </a:moveTo>
                <a:lnTo>
                  <a:pt x="40576" y="739139"/>
                </a:lnTo>
                <a:lnTo>
                  <a:pt x="40271" y="737870"/>
                </a:lnTo>
                <a:lnTo>
                  <a:pt x="40866" y="739139"/>
                </a:lnTo>
                <a:close/>
              </a:path>
              <a:path w="2092960" h="834389">
                <a:moveTo>
                  <a:pt x="2081263" y="744220"/>
                </a:moveTo>
                <a:lnTo>
                  <a:pt x="2049729" y="744220"/>
                </a:lnTo>
                <a:lnTo>
                  <a:pt x="2052688" y="737870"/>
                </a:lnTo>
                <a:lnTo>
                  <a:pt x="2052396" y="739139"/>
                </a:lnTo>
                <a:lnTo>
                  <a:pt x="2083396" y="739139"/>
                </a:lnTo>
                <a:lnTo>
                  <a:pt x="2081263" y="744220"/>
                </a:lnTo>
                <a:close/>
              </a:path>
              <a:path w="2092960" h="834389">
                <a:moveTo>
                  <a:pt x="43561" y="744220"/>
                </a:moveTo>
                <a:lnTo>
                  <a:pt x="43243" y="744220"/>
                </a:lnTo>
                <a:lnTo>
                  <a:pt x="42913" y="742950"/>
                </a:lnTo>
                <a:lnTo>
                  <a:pt x="43561" y="744220"/>
                </a:lnTo>
                <a:close/>
              </a:path>
              <a:path w="2092960" h="834389">
                <a:moveTo>
                  <a:pt x="2078885" y="749300"/>
                </a:moveTo>
                <a:lnTo>
                  <a:pt x="2046820" y="749300"/>
                </a:lnTo>
                <a:lnTo>
                  <a:pt x="2050059" y="742950"/>
                </a:lnTo>
                <a:lnTo>
                  <a:pt x="2049729" y="744220"/>
                </a:lnTo>
                <a:lnTo>
                  <a:pt x="2081263" y="744220"/>
                </a:lnTo>
                <a:lnTo>
                  <a:pt x="2078885" y="749300"/>
                </a:lnTo>
                <a:close/>
              </a:path>
              <a:path w="2092960" h="834389">
                <a:moveTo>
                  <a:pt x="46669" y="749300"/>
                </a:moveTo>
                <a:lnTo>
                  <a:pt x="46151" y="749300"/>
                </a:lnTo>
                <a:lnTo>
                  <a:pt x="45796" y="748029"/>
                </a:lnTo>
                <a:lnTo>
                  <a:pt x="46669" y="749300"/>
                </a:lnTo>
                <a:close/>
              </a:path>
              <a:path w="2092960" h="834389">
                <a:moveTo>
                  <a:pt x="2071420" y="763270"/>
                </a:moveTo>
                <a:lnTo>
                  <a:pt x="2036724" y="763270"/>
                </a:lnTo>
                <a:lnTo>
                  <a:pt x="2040712" y="758189"/>
                </a:lnTo>
                <a:lnTo>
                  <a:pt x="2040305" y="758189"/>
                </a:lnTo>
                <a:lnTo>
                  <a:pt x="2044052" y="753110"/>
                </a:lnTo>
                <a:lnTo>
                  <a:pt x="2043671" y="753110"/>
                </a:lnTo>
                <a:lnTo>
                  <a:pt x="2047176" y="748029"/>
                </a:lnTo>
                <a:lnTo>
                  <a:pt x="2046820" y="749300"/>
                </a:lnTo>
                <a:lnTo>
                  <a:pt x="2078885" y="749300"/>
                </a:lnTo>
                <a:lnTo>
                  <a:pt x="2078291" y="750570"/>
                </a:lnTo>
                <a:lnTo>
                  <a:pt x="2075002" y="756920"/>
                </a:lnTo>
                <a:lnTo>
                  <a:pt x="2071420" y="763270"/>
                </a:lnTo>
                <a:close/>
              </a:path>
              <a:path w="2092960" h="834389">
                <a:moveTo>
                  <a:pt x="56861" y="763270"/>
                </a:moveTo>
                <a:lnTo>
                  <a:pt x="56235" y="763270"/>
                </a:lnTo>
                <a:lnTo>
                  <a:pt x="55803" y="762000"/>
                </a:lnTo>
                <a:lnTo>
                  <a:pt x="56861" y="763270"/>
                </a:lnTo>
                <a:close/>
              </a:path>
              <a:path w="2092960" h="834389">
                <a:moveTo>
                  <a:pt x="2062510" y="775970"/>
                </a:moveTo>
                <a:lnTo>
                  <a:pt x="2024748" y="775970"/>
                </a:lnTo>
                <a:lnTo>
                  <a:pt x="2029421" y="770889"/>
                </a:lnTo>
                <a:lnTo>
                  <a:pt x="2028939" y="770889"/>
                </a:lnTo>
                <a:lnTo>
                  <a:pt x="2033384" y="767079"/>
                </a:lnTo>
                <a:lnTo>
                  <a:pt x="2032927" y="767079"/>
                </a:lnTo>
                <a:lnTo>
                  <a:pt x="2037156" y="762000"/>
                </a:lnTo>
                <a:lnTo>
                  <a:pt x="2036724" y="763270"/>
                </a:lnTo>
                <a:lnTo>
                  <a:pt x="2071420" y="763270"/>
                </a:lnTo>
                <a:lnTo>
                  <a:pt x="2067547" y="769620"/>
                </a:lnTo>
                <a:lnTo>
                  <a:pt x="2063394" y="774700"/>
                </a:lnTo>
                <a:lnTo>
                  <a:pt x="2062510" y="775970"/>
                </a:lnTo>
                <a:close/>
              </a:path>
              <a:path w="2092960" h="834389">
                <a:moveTo>
                  <a:pt x="68935" y="775970"/>
                </a:moveTo>
                <a:lnTo>
                  <a:pt x="68224" y="775970"/>
                </a:lnTo>
                <a:lnTo>
                  <a:pt x="67716" y="774700"/>
                </a:lnTo>
                <a:lnTo>
                  <a:pt x="68935" y="775970"/>
                </a:lnTo>
                <a:close/>
              </a:path>
              <a:path w="2092960" h="834389">
                <a:moveTo>
                  <a:pt x="2059858" y="779779"/>
                </a:moveTo>
                <a:lnTo>
                  <a:pt x="2020366" y="779779"/>
                </a:lnTo>
                <a:lnTo>
                  <a:pt x="2025243" y="774700"/>
                </a:lnTo>
                <a:lnTo>
                  <a:pt x="2024748" y="775970"/>
                </a:lnTo>
                <a:lnTo>
                  <a:pt x="2062510" y="775970"/>
                </a:lnTo>
                <a:lnTo>
                  <a:pt x="2059858" y="779779"/>
                </a:lnTo>
                <a:close/>
              </a:path>
              <a:path w="2092960" h="834389">
                <a:moveTo>
                  <a:pt x="73765" y="779779"/>
                </a:moveTo>
                <a:lnTo>
                  <a:pt x="72593" y="779779"/>
                </a:lnTo>
                <a:lnTo>
                  <a:pt x="72072" y="778510"/>
                </a:lnTo>
                <a:lnTo>
                  <a:pt x="73765" y="779779"/>
                </a:lnTo>
                <a:close/>
              </a:path>
              <a:path w="2092960" h="834389">
                <a:moveTo>
                  <a:pt x="2048094" y="792479"/>
                </a:moveTo>
                <a:lnTo>
                  <a:pt x="2001151" y="792479"/>
                </a:lnTo>
                <a:lnTo>
                  <a:pt x="2006790" y="788670"/>
                </a:lnTo>
                <a:lnTo>
                  <a:pt x="2006193" y="788670"/>
                </a:lnTo>
                <a:lnTo>
                  <a:pt x="2011654" y="786129"/>
                </a:lnTo>
                <a:lnTo>
                  <a:pt x="2011083" y="786129"/>
                </a:lnTo>
                <a:lnTo>
                  <a:pt x="2016366" y="782320"/>
                </a:lnTo>
                <a:lnTo>
                  <a:pt x="2015820" y="782320"/>
                </a:lnTo>
                <a:lnTo>
                  <a:pt x="2020900" y="778510"/>
                </a:lnTo>
                <a:lnTo>
                  <a:pt x="2020366" y="779779"/>
                </a:lnTo>
                <a:lnTo>
                  <a:pt x="2059858" y="779779"/>
                </a:lnTo>
                <a:lnTo>
                  <a:pt x="2058974" y="781050"/>
                </a:lnTo>
                <a:lnTo>
                  <a:pt x="2054301" y="786129"/>
                </a:lnTo>
                <a:lnTo>
                  <a:pt x="2049386" y="791210"/>
                </a:lnTo>
                <a:lnTo>
                  <a:pt x="2048094" y="792479"/>
                </a:lnTo>
                <a:close/>
              </a:path>
              <a:path w="2092960" h="834389">
                <a:moveTo>
                  <a:pt x="93133" y="792479"/>
                </a:moveTo>
                <a:lnTo>
                  <a:pt x="91808" y="792479"/>
                </a:lnTo>
                <a:lnTo>
                  <a:pt x="91198" y="791210"/>
                </a:lnTo>
                <a:lnTo>
                  <a:pt x="93133" y="792479"/>
                </a:lnTo>
                <a:close/>
              </a:path>
              <a:path w="2092960" h="834389">
                <a:moveTo>
                  <a:pt x="2042868" y="797560"/>
                </a:moveTo>
                <a:lnTo>
                  <a:pt x="1990636" y="797560"/>
                </a:lnTo>
                <a:lnTo>
                  <a:pt x="1996592" y="795020"/>
                </a:lnTo>
                <a:lnTo>
                  <a:pt x="1995970" y="795020"/>
                </a:lnTo>
                <a:lnTo>
                  <a:pt x="2001761" y="791210"/>
                </a:lnTo>
                <a:lnTo>
                  <a:pt x="2001151" y="792479"/>
                </a:lnTo>
                <a:lnTo>
                  <a:pt x="2048094" y="792479"/>
                </a:lnTo>
                <a:lnTo>
                  <a:pt x="2044217" y="796289"/>
                </a:lnTo>
                <a:lnTo>
                  <a:pt x="2042868" y="797560"/>
                </a:lnTo>
                <a:close/>
              </a:path>
              <a:path w="2092960" h="834389">
                <a:moveTo>
                  <a:pt x="104743" y="797560"/>
                </a:moveTo>
                <a:lnTo>
                  <a:pt x="102336" y="797560"/>
                </a:lnTo>
                <a:lnTo>
                  <a:pt x="101688" y="796289"/>
                </a:lnTo>
                <a:lnTo>
                  <a:pt x="104743" y="797560"/>
                </a:lnTo>
                <a:close/>
              </a:path>
              <a:path w="2092960" h="834389">
                <a:moveTo>
                  <a:pt x="2031259" y="806450"/>
                </a:moveTo>
                <a:lnTo>
                  <a:pt x="1956104" y="806450"/>
                </a:lnTo>
                <a:lnTo>
                  <a:pt x="1962848" y="805179"/>
                </a:lnTo>
                <a:lnTo>
                  <a:pt x="1962137" y="805179"/>
                </a:lnTo>
                <a:lnTo>
                  <a:pt x="1968753" y="803910"/>
                </a:lnTo>
                <a:lnTo>
                  <a:pt x="1968055" y="803910"/>
                </a:lnTo>
                <a:lnTo>
                  <a:pt x="1974557" y="802639"/>
                </a:lnTo>
                <a:lnTo>
                  <a:pt x="1973872" y="802639"/>
                </a:lnTo>
                <a:lnTo>
                  <a:pt x="1980260" y="801370"/>
                </a:lnTo>
                <a:lnTo>
                  <a:pt x="1979574" y="801370"/>
                </a:lnTo>
                <a:lnTo>
                  <a:pt x="1985835" y="798829"/>
                </a:lnTo>
                <a:lnTo>
                  <a:pt x="1985175" y="798829"/>
                </a:lnTo>
                <a:lnTo>
                  <a:pt x="1991271" y="796289"/>
                </a:lnTo>
                <a:lnTo>
                  <a:pt x="1990636" y="797560"/>
                </a:lnTo>
                <a:lnTo>
                  <a:pt x="2042868" y="797560"/>
                </a:lnTo>
                <a:lnTo>
                  <a:pt x="2038819" y="801370"/>
                </a:lnTo>
                <a:lnTo>
                  <a:pt x="2033206" y="805179"/>
                </a:lnTo>
                <a:lnTo>
                  <a:pt x="2031259" y="806450"/>
                </a:lnTo>
                <a:close/>
              </a:path>
              <a:path w="2092960" h="834389">
                <a:moveTo>
                  <a:pt x="142963" y="806450"/>
                </a:moveTo>
                <a:lnTo>
                  <a:pt x="136855" y="806450"/>
                </a:lnTo>
                <a:lnTo>
                  <a:pt x="136131" y="805179"/>
                </a:lnTo>
                <a:lnTo>
                  <a:pt x="142963" y="806450"/>
                </a:lnTo>
                <a:close/>
              </a:path>
              <a:path w="2092960" h="834389">
                <a:moveTo>
                  <a:pt x="1956104" y="806450"/>
                </a:moveTo>
                <a:lnTo>
                  <a:pt x="1949996" y="806450"/>
                </a:lnTo>
                <a:lnTo>
                  <a:pt x="1956828" y="805179"/>
                </a:lnTo>
                <a:lnTo>
                  <a:pt x="1956104" y="806450"/>
                </a:lnTo>
                <a:close/>
              </a:path>
            </a:pathLst>
          </a:custGeom>
          <a:solidFill>
            <a:srgbClr val="BEBEBE"/>
          </a:solidFill>
          <a:ln>
            <a:solidFill>
              <a:schemeClr val="accent5">
                <a:lumMod val="60000"/>
                <a:lumOff val="40000"/>
              </a:schemeClr>
            </a:solidFill>
          </a:ln>
        </p:spPr>
        <p:txBody>
          <a:bodyPr wrap="square" lIns="0" tIns="0" rIns="0" bIns="0" rtlCol="0"/>
          <a:lstStyle/>
          <a:p/>
        </p:txBody>
      </p:sp>
      <p:sp>
        <p:nvSpPr>
          <p:cNvPr id="67" name="object 24"/>
          <p:cNvSpPr txBox="1"/>
          <p:nvPr/>
        </p:nvSpPr>
        <p:spPr>
          <a:xfrm>
            <a:off x="4024696" y="5837109"/>
            <a:ext cx="1448167" cy="381000"/>
          </a:xfrm>
          <a:prstGeom prst="rect">
            <a:avLst/>
          </a:prstGeom>
        </p:spPr>
        <p:txBody>
          <a:bodyPr vert="horz" wrap="square" lIns="0" tIns="12697" rIns="0" bIns="0" rtlCol="0">
            <a:spAutoFit/>
          </a:bodyPr>
          <a:lstStyle/>
          <a:p>
            <a:pPr marL="12700" algn="l">
              <a:lnSpc>
                <a:spcPct val="100000"/>
              </a:lnSpc>
              <a:spcBef>
                <a:spcPts val="100"/>
              </a:spcBef>
              <a:buClrTx/>
              <a:buSzTx/>
              <a:buFontTx/>
            </a:pPr>
            <a:r>
              <a:rPr lang="zh-CN" altLang="en-US" sz="2400" b="1" spc="-60" dirty="0">
                <a:solidFill>
                  <a:srgbClr val="585858"/>
                </a:solidFill>
                <a:latin typeface="Times New Roman" panose="02020603050405020304" pitchFamily="18" charset="0"/>
                <a:cs typeface="Times New Roman" panose="02020603050405020304" pitchFamily="18" charset="0"/>
              </a:rPr>
              <a:t>任务升华</a:t>
            </a:r>
            <a:endParaRPr lang="zh-CN" altLang="en-US" sz="2400" b="1" spc="-60" dirty="0">
              <a:solidFill>
                <a:srgbClr val="585858"/>
              </a:solidFill>
              <a:latin typeface="Times New Roman" panose="02020603050405020304" pitchFamily="18" charset="0"/>
              <a:cs typeface="Times New Roman" panose="02020603050405020304" pitchFamily="18" charset="0"/>
            </a:endParaRPr>
          </a:p>
        </p:txBody>
      </p:sp>
      <p:sp>
        <p:nvSpPr>
          <p:cNvPr id="68" name="object 25"/>
          <p:cNvSpPr/>
          <p:nvPr/>
        </p:nvSpPr>
        <p:spPr>
          <a:xfrm>
            <a:off x="3759721" y="824394"/>
            <a:ext cx="1732593" cy="399976"/>
          </a:xfrm>
          <a:custGeom>
            <a:avLst/>
            <a:gdLst/>
            <a:ahLst/>
            <a:cxnLst/>
            <a:rect l="l" t="t" r="r" b="b"/>
            <a:pathLst>
              <a:path w="1732914" h="400050">
                <a:moveTo>
                  <a:pt x="1732826" y="323850"/>
                </a:moveTo>
                <a:lnTo>
                  <a:pt x="1732788" y="73660"/>
                </a:lnTo>
                <a:lnTo>
                  <a:pt x="1730425" y="57150"/>
                </a:lnTo>
                <a:lnTo>
                  <a:pt x="1729359" y="53340"/>
                </a:lnTo>
                <a:lnTo>
                  <a:pt x="1726844" y="45720"/>
                </a:lnTo>
                <a:lnTo>
                  <a:pt x="1726196" y="44450"/>
                </a:lnTo>
                <a:lnTo>
                  <a:pt x="1723644" y="39370"/>
                </a:lnTo>
                <a:lnTo>
                  <a:pt x="1722869" y="38100"/>
                </a:lnTo>
                <a:lnTo>
                  <a:pt x="1721345" y="35560"/>
                </a:lnTo>
                <a:lnTo>
                  <a:pt x="1719821" y="33020"/>
                </a:lnTo>
                <a:lnTo>
                  <a:pt x="1716316" y="27940"/>
                </a:lnTo>
                <a:lnTo>
                  <a:pt x="1715439" y="26670"/>
                </a:lnTo>
                <a:lnTo>
                  <a:pt x="1710524" y="21590"/>
                </a:lnTo>
                <a:lnTo>
                  <a:pt x="1675663" y="1270"/>
                </a:lnTo>
                <a:lnTo>
                  <a:pt x="1671967" y="1270"/>
                </a:lnTo>
                <a:lnTo>
                  <a:pt x="1668208" y="0"/>
                </a:lnTo>
                <a:lnTo>
                  <a:pt x="64528" y="0"/>
                </a:lnTo>
                <a:lnTo>
                  <a:pt x="60769" y="1270"/>
                </a:lnTo>
                <a:lnTo>
                  <a:pt x="57073" y="1270"/>
                </a:lnTo>
                <a:lnTo>
                  <a:pt x="22225" y="21590"/>
                </a:lnTo>
                <a:lnTo>
                  <a:pt x="2311" y="57150"/>
                </a:lnTo>
                <a:lnTo>
                  <a:pt x="1460" y="59690"/>
                </a:lnTo>
                <a:lnTo>
                  <a:pt x="787" y="63500"/>
                </a:lnTo>
                <a:lnTo>
                  <a:pt x="304" y="67310"/>
                </a:lnTo>
                <a:lnTo>
                  <a:pt x="0" y="71120"/>
                </a:lnTo>
                <a:lnTo>
                  <a:pt x="101" y="328930"/>
                </a:lnTo>
                <a:lnTo>
                  <a:pt x="304" y="331470"/>
                </a:lnTo>
                <a:lnTo>
                  <a:pt x="787" y="335280"/>
                </a:lnTo>
                <a:lnTo>
                  <a:pt x="1460" y="339090"/>
                </a:lnTo>
                <a:lnTo>
                  <a:pt x="2311" y="341630"/>
                </a:lnTo>
                <a:lnTo>
                  <a:pt x="3378" y="345440"/>
                </a:lnTo>
                <a:lnTo>
                  <a:pt x="27622" y="382270"/>
                </a:lnTo>
                <a:lnTo>
                  <a:pt x="57073" y="397510"/>
                </a:lnTo>
                <a:lnTo>
                  <a:pt x="60769" y="397510"/>
                </a:lnTo>
                <a:lnTo>
                  <a:pt x="64528" y="398780"/>
                </a:lnTo>
                <a:lnTo>
                  <a:pt x="72199" y="398780"/>
                </a:lnTo>
                <a:lnTo>
                  <a:pt x="75933" y="400050"/>
                </a:lnTo>
                <a:lnTo>
                  <a:pt x="1656803" y="400050"/>
                </a:lnTo>
                <a:lnTo>
                  <a:pt x="1660537" y="398780"/>
                </a:lnTo>
                <a:lnTo>
                  <a:pt x="1668208" y="398780"/>
                </a:lnTo>
                <a:lnTo>
                  <a:pt x="1671967" y="397510"/>
                </a:lnTo>
                <a:lnTo>
                  <a:pt x="1675663" y="397510"/>
                </a:lnTo>
                <a:lnTo>
                  <a:pt x="1679448" y="396240"/>
                </a:lnTo>
                <a:lnTo>
                  <a:pt x="1715439" y="372110"/>
                </a:lnTo>
                <a:lnTo>
                  <a:pt x="1716316" y="370840"/>
                </a:lnTo>
                <a:lnTo>
                  <a:pt x="1719821" y="365760"/>
                </a:lnTo>
                <a:lnTo>
                  <a:pt x="1721345" y="363220"/>
                </a:lnTo>
                <a:lnTo>
                  <a:pt x="1722869" y="360680"/>
                </a:lnTo>
                <a:lnTo>
                  <a:pt x="1723644" y="359410"/>
                </a:lnTo>
                <a:lnTo>
                  <a:pt x="1726196" y="354330"/>
                </a:lnTo>
                <a:lnTo>
                  <a:pt x="1726844" y="353060"/>
                </a:lnTo>
                <a:lnTo>
                  <a:pt x="1727682" y="350520"/>
                </a:lnTo>
                <a:lnTo>
                  <a:pt x="1728939" y="346710"/>
                </a:lnTo>
                <a:lnTo>
                  <a:pt x="1729320" y="345541"/>
                </a:lnTo>
                <a:lnTo>
                  <a:pt x="1730057" y="342900"/>
                </a:lnTo>
                <a:lnTo>
                  <a:pt x="1730425" y="341630"/>
                </a:lnTo>
                <a:lnTo>
                  <a:pt x="1731289" y="339090"/>
                </a:lnTo>
                <a:lnTo>
                  <a:pt x="1731505" y="337820"/>
                </a:lnTo>
                <a:lnTo>
                  <a:pt x="1731949" y="335280"/>
                </a:lnTo>
                <a:lnTo>
                  <a:pt x="1732445" y="331470"/>
                </a:lnTo>
                <a:lnTo>
                  <a:pt x="1732635" y="328930"/>
                </a:lnTo>
                <a:lnTo>
                  <a:pt x="1732737" y="327660"/>
                </a:lnTo>
                <a:lnTo>
                  <a:pt x="1732762" y="326390"/>
                </a:lnTo>
                <a:lnTo>
                  <a:pt x="1732826" y="323850"/>
                </a:lnTo>
                <a:close/>
              </a:path>
            </a:pathLst>
          </a:custGeom>
          <a:solidFill>
            <a:schemeClr val="accent5">
              <a:lumMod val="60000"/>
              <a:lumOff val="40000"/>
            </a:schemeClr>
          </a:solidFill>
        </p:spPr>
        <p:txBody>
          <a:bodyPr wrap="square" lIns="0" tIns="0" rIns="0" bIns="0" rtlCol="0"/>
          <a:lstStyle/>
          <a:p/>
        </p:txBody>
      </p:sp>
      <p:sp>
        <p:nvSpPr>
          <p:cNvPr id="69" name="object 26"/>
          <p:cNvSpPr txBox="1"/>
          <p:nvPr/>
        </p:nvSpPr>
        <p:spPr>
          <a:xfrm>
            <a:off x="3808836" y="870424"/>
            <a:ext cx="1636727" cy="288925"/>
          </a:xfrm>
          <a:prstGeom prst="rect">
            <a:avLst/>
          </a:prstGeom>
        </p:spPr>
        <p:txBody>
          <a:bodyPr vert="horz" wrap="square" lIns="0" tIns="12697" rIns="0" bIns="0" rtlCol="0">
            <a:spAutoFit/>
          </a:bodyPr>
          <a:lstStyle/>
          <a:p>
            <a:pPr marL="12700">
              <a:lnSpc>
                <a:spcPct val="100000"/>
              </a:lnSpc>
              <a:spcBef>
                <a:spcPts val="100"/>
              </a:spcBef>
            </a:pPr>
            <a:r>
              <a:rPr lang="en-US" b="1" dirty="0">
                <a:solidFill>
                  <a:srgbClr val="FFFFFF"/>
                </a:solidFill>
                <a:latin typeface="宋体" panose="02010600030101010101" pitchFamily="2" charset="-122"/>
                <a:cs typeface="宋体" panose="02010600030101010101" pitchFamily="2" charset="-122"/>
              </a:rPr>
              <a:t>TBLT</a:t>
            </a:r>
            <a:r>
              <a:rPr lang="zh-CN" altLang="en-US" b="1" dirty="0">
                <a:solidFill>
                  <a:srgbClr val="FFFFFF"/>
                </a:solidFill>
                <a:latin typeface="宋体" panose="02010600030101010101" pitchFamily="2" charset="-122"/>
                <a:cs typeface="宋体" panose="02010600030101010101" pitchFamily="2" charset="-122"/>
              </a:rPr>
              <a:t>任务型教学</a:t>
            </a:r>
            <a:endParaRPr lang="zh-CN" altLang="en-US" b="1" dirty="0">
              <a:solidFill>
                <a:srgbClr val="FFFFFF"/>
              </a:solidFill>
              <a:latin typeface="宋体" panose="02010600030101010101" pitchFamily="2" charset="-122"/>
              <a:cs typeface="宋体" panose="02010600030101010101" pitchFamily="2" charset="-122"/>
            </a:endParaRPr>
          </a:p>
        </p:txBody>
      </p:sp>
      <p:sp>
        <p:nvSpPr>
          <p:cNvPr id="70" name="object 27"/>
          <p:cNvSpPr txBox="1"/>
          <p:nvPr/>
        </p:nvSpPr>
        <p:spPr>
          <a:xfrm>
            <a:off x="916947" y="1485625"/>
            <a:ext cx="1102791" cy="638810"/>
          </a:xfrm>
          <a:prstGeom prst="rect">
            <a:avLst/>
          </a:prstGeom>
        </p:spPr>
        <p:txBody>
          <a:bodyPr vert="horz" wrap="square" lIns="0" tIns="12062" rIns="0" bIns="0" rtlCol="0">
            <a:spAutoFit/>
          </a:bodyPr>
          <a:lstStyle/>
          <a:p>
            <a:pPr marL="475615" marR="5080" indent="-462915">
              <a:lnSpc>
                <a:spcPct val="100000"/>
              </a:lnSpc>
              <a:spcBef>
                <a:spcPts val="95"/>
              </a:spcBef>
            </a:pPr>
            <a:r>
              <a:rPr lang="zh-CN" sz="2000" b="1" dirty="0">
                <a:latin typeface="宋体" panose="02010600030101010101" pitchFamily="2" charset="-122"/>
                <a:cs typeface="宋体" panose="02010600030101010101" pitchFamily="2" charset="-122"/>
              </a:rPr>
              <a:t>明确主题</a:t>
            </a:r>
            <a:endParaRPr lang="zh-CN" sz="2000" b="1" dirty="0">
              <a:latin typeface="宋体" panose="02010600030101010101" pitchFamily="2" charset="-122"/>
              <a:cs typeface="宋体" panose="02010600030101010101" pitchFamily="2" charset="-122"/>
            </a:endParaRPr>
          </a:p>
          <a:p>
            <a:pPr marL="475615" marR="5080" indent="-462915">
              <a:lnSpc>
                <a:spcPct val="100000"/>
              </a:lnSpc>
              <a:spcBef>
                <a:spcPts val="95"/>
              </a:spcBef>
            </a:pPr>
            <a:r>
              <a:rPr lang="zh-CN" sz="2000" b="1" dirty="0">
                <a:latin typeface="宋体" panose="02010600030101010101" pitchFamily="2" charset="-122"/>
                <a:cs typeface="宋体" panose="02010600030101010101" pitchFamily="2" charset="-122"/>
              </a:rPr>
              <a:t>创设场景</a:t>
            </a:r>
            <a:endParaRPr lang="zh-CN" sz="1600">
              <a:latin typeface="宋体" panose="02010600030101010101" pitchFamily="2" charset="-122"/>
              <a:cs typeface="宋体" panose="02010600030101010101" pitchFamily="2" charset="-122"/>
            </a:endParaRPr>
          </a:p>
        </p:txBody>
      </p:sp>
      <p:pic>
        <p:nvPicPr>
          <p:cNvPr id="71" name="object 28"/>
          <p:cNvPicPr/>
          <p:nvPr/>
        </p:nvPicPr>
        <p:blipFill>
          <a:blip r:embed="rId2" cstate="print"/>
          <a:stretch>
            <a:fillRect/>
          </a:stretch>
        </p:blipFill>
        <p:spPr>
          <a:xfrm>
            <a:off x="6563908" y="1397655"/>
            <a:ext cx="2145674" cy="2083722"/>
          </a:xfrm>
          <a:prstGeom prst="rect">
            <a:avLst/>
          </a:prstGeom>
        </p:spPr>
      </p:pic>
      <p:sp>
        <p:nvSpPr>
          <p:cNvPr id="73" name="object 30"/>
          <p:cNvSpPr txBox="1"/>
          <p:nvPr/>
        </p:nvSpPr>
        <p:spPr>
          <a:xfrm>
            <a:off x="6815410" y="2565013"/>
            <a:ext cx="1563715" cy="935355"/>
          </a:xfrm>
          <a:prstGeom prst="rect">
            <a:avLst/>
          </a:prstGeom>
        </p:spPr>
        <p:txBody>
          <a:bodyPr vert="horz" wrap="square" lIns="0" tIns="12697" rIns="0" bIns="0" rtlCol="0">
            <a:spAutoFit/>
          </a:bodyPr>
          <a:lstStyle/>
          <a:p>
            <a:pPr marL="15875" marR="5080" indent="-3810">
              <a:lnSpc>
                <a:spcPct val="150000"/>
              </a:lnSpc>
              <a:spcBef>
                <a:spcPts val="100"/>
              </a:spcBef>
            </a:pPr>
            <a:r>
              <a:rPr sz="2000" b="1" spc="-5" dirty="0">
                <a:solidFill>
                  <a:srgbClr val="C00000"/>
                </a:solidFill>
                <a:latin typeface="宋体" panose="02010600030101010101" pitchFamily="2" charset="-122"/>
                <a:cs typeface="宋体" panose="02010600030101010101" pitchFamily="2" charset="-122"/>
              </a:rPr>
              <a:t>Presentatio</a:t>
            </a:r>
            <a:r>
              <a:rPr sz="2000" b="1" spc="-10" dirty="0">
                <a:solidFill>
                  <a:srgbClr val="C00000"/>
                </a:solidFill>
                <a:latin typeface="宋体" panose="02010600030101010101" pitchFamily="2" charset="-122"/>
                <a:cs typeface="宋体" panose="02010600030101010101" pitchFamily="2" charset="-122"/>
              </a:rPr>
              <a:t>n </a:t>
            </a:r>
            <a:r>
              <a:rPr sz="2000" b="1" dirty="0">
                <a:solidFill>
                  <a:srgbClr val="C00000"/>
                </a:solidFill>
                <a:latin typeface="宋体" panose="02010600030101010101" pitchFamily="2" charset="-122"/>
                <a:cs typeface="宋体" panose="02010600030101010101" pitchFamily="2" charset="-122"/>
              </a:rPr>
              <a:t>呈现语言材</a:t>
            </a:r>
            <a:r>
              <a:rPr sz="2000" b="1" spc="-5" dirty="0">
                <a:solidFill>
                  <a:srgbClr val="C00000"/>
                </a:solidFill>
                <a:latin typeface="宋体" panose="02010600030101010101" pitchFamily="2" charset="-122"/>
                <a:cs typeface="宋体" panose="02010600030101010101" pitchFamily="2" charset="-122"/>
              </a:rPr>
              <a:t>料</a:t>
            </a:r>
            <a:endParaRPr sz="2000">
              <a:latin typeface="宋体" panose="02010600030101010101" pitchFamily="2" charset="-122"/>
              <a:cs typeface="宋体" panose="02010600030101010101" pitchFamily="2" charset="-122"/>
            </a:endParaRPr>
          </a:p>
        </p:txBody>
      </p:sp>
      <p:sp>
        <p:nvSpPr>
          <p:cNvPr id="74" name="object 31"/>
          <p:cNvSpPr txBox="1"/>
          <p:nvPr/>
        </p:nvSpPr>
        <p:spPr>
          <a:xfrm>
            <a:off x="6887406" y="1264203"/>
            <a:ext cx="1556097" cy="935355"/>
          </a:xfrm>
          <a:prstGeom prst="rect">
            <a:avLst/>
          </a:prstGeom>
        </p:spPr>
        <p:txBody>
          <a:bodyPr vert="horz" wrap="square" lIns="0" tIns="12697" rIns="0" bIns="0" rtlCol="0">
            <a:spAutoFit/>
          </a:bodyPr>
          <a:lstStyle/>
          <a:p>
            <a:pPr marL="12700" marR="5080" indent="188595">
              <a:lnSpc>
                <a:spcPct val="150000"/>
              </a:lnSpc>
              <a:spcBef>
                <a:spcPts val="100"/>
              </a:spcBef>
            </a:pPr>
            <a:r>
              <a:rPr sz="2000" b="1" spc="-5" dirty="0">
                <a:solidFill>
                  <a:srgbClr val="C00000"/>
                </a:solidFill>
                <a:latin typeface="宋体" panose="02010600030101010101" pitchFamily="2" charset="-122"/>
                <a:cs typeface="宋体" panose="02010600030101010101" pitchFamily="2" charset="-122"/>
              </a:rPr>
              <a:t>Attention  </a:t>
            </a:r>
            <a:r>
              <a:rPr sz="2000" b="1" dirty="0">
                <a:solidFill>
                  <a:srgbClr val="C00000"/>
                </a:solidFill>
                <a:latin typeface="宋体" panose="02010600030101010101" pitchFamily="2" charset="-122"/>
                <a:cs typeface="宋体" panose="02010600030101010101" pitchFamily="2" charset="-122"/>
              </a:rPr>
              <a:t>注重语言形</a:t>
            </a:r>
            <a:r>
              <a:rPr sz="2000" b="1" spc="-5" dirty="0">
                <a:solidFill>
                  <a:srgbClr val="C00000"/>
                </a:solidFill>
                <a:latin typeface="宋体" panose="02010600030101010101" pitchFamily="2" charset="-122"/>
                <a:cs typeface="宋体" panose="02010600030101010101" pitchFamily="2" charset="-122"/>
              </a:rPr>
              <a:t>式</a:t>
            </a:r>
            <a:endParaRPr sz="2000">
              <a:latin typeface="宋体" panose="02010600030101010101" pitchFamily="2" charset="-122"/>
              <a:cs typeface="宋体" panose="02010600030101010101" pitchFamily="2" charset="-122"/>
            </a:endParaRPr>
          </a:p>
        </p:txBody>
      </p:sp>
      <p:sp>
        <p:nvSpPr>
          <p:cNvPr id="75" name="object 32"/>
          <p:cNvSpPr/>
          <p:nvPr/>
        </p:nvSpPr>
        <p:spPr>
          <a:xfrm>
            <a:off x="6563908" y="3588354"/>
            <a:ext cx="2092572" cy="1352934"/>
          </a:xfrm>
          <a:custGeom>
            <a:avLst/>
            <a:gdLst/>
            <a:ahLst/>
            <a:cxnLst/>
            <a:rect l="l" t="t" r="r" b="b"/>
            <a:pathLst>
              <a:path w="2092960" h="1353185">
                <a:moveTo>
                  <a:pt x="2092960" y="665797"/>
                </a:moveTo>
                <a:lnTo>
                  <a:pt x="2092769" y="658177"/>
                </a:lnTo>
                <a:lnTo>
                  <a:pt x="2092198" y="650557"/>
                </a:lnTo>
                <a:lnTo>
                  <a:pt x="2091245" y="642937"/>
                </a:lnTo>
                <a:lnTo>
                  <a:pt x="2090801" y="640397"/>
                </a:lnTo>
                <a:lnTo>
                  <a:pt x="2089937" y="635317"/>
                </a:lnTo>
                <a:lnTo>
                  <a:pt x="2088540" y="628967"/>
                </a:lnTo>
                <a:lnTo>
                  <a:pt x="2088273" y="627697"/>
                </a:lnTo>
                <a:lnTo>
                  <a:pt x="2086267" y="621347"/>
                </a:lnTo>
                <a:lnTo>
                  <a:pt x="2083930" y="613727"/>
                </a:lnTo>
                <a:lnTo>
                  <a:pt x="2083396" y="612457"/>
                </a:lnTo>
                <a:lnTo>
                  <a:pt x="2081263" y="607377"/>
                </a:lnTo>
                <a:lnTo>
                  <a:pt x="2078875" y="602297"/>
                </a:lnTo>
                <a:lnTo>
                  <a:pt x="2078278" y="601027"/>
                </a:lnTo>
                <a:lnTo>
                  <a:pt x="2074989" y="594677"/>
                </a:lnTo>
                <a:lnTo>
                  <a:pt x="2071408" y="588327"/>
                </a:lnTo>
                <a:lnTo>
                  <a:pt x="2067547" y="581977"/>
                </a:lnTo>
                <a:lnTo>
                  <a:pt x="2064385" y="578116"/>
                </a:lnTo>
                <a:lnTo>
                  <a:pt x="2064385" y="665797"/>
                </a:lnTo>
                <a:lnTo>
                  <a:pt x="2064385" y="1203007"/>
                </a:lnTo>
                <a:lnTo>
                  <a:pt x="2064245" y="1209357"/>
                </a:lnTo>
                <a:lnTo>
                  <a:pt x="2063737" y="1215707"/>
                </a:lnTo>
                <a:lnTo>
                  <a:pt x="2062949" y="1222057"/>
                </a:lnTo>
                <a:lnTo>
                  <a:pt x="2063051" y="1220787"/>
                </a:lnTo>
                <a:lnTo>
                  <a:pt x="2061870" y="1228407"/>
                </a:lnTo>
                <a:lnTo>
                  <a:pt x="2062022" y="1227137"/>
                </a:lnTo>
                <a:lnTo>
                  <a:pt x="2060511" y="1233487"/>
                </a:lnTo>
                <a:lnTo>
                  <a:pt x="2060689" y="1233487"/>
                </a:lnTo>
                <a:lnTo>
                  <a:pt x="2058885" y="1239837"/>
                </a:lnTo>
                <a:lnTo>
                  <a:pt x="2059089" y="1238567"/>
                </a:lnTo>
                <a:lnTo>
                  <a:pt x="2056980" y="1244917"/>
                </a:lnTo>
                <a:lnTo>
                  <a:pt x="2057222" y="1244917"/>
                </a:lnTo>
                <a:lnTo>
                  <a:pt x="2054809" y="1249997"/>
                </a:lnTo>
                <a:lnTo>
                  <a:pt x="2055088" y="1249997"/>
                </a:lnTo>
                <a:lnTo>
                  <a:pt x="2052383" y="1256347"/>
                </a:lnTo>
                <a:lnTo>
                  <a:pt x="2052688" y="1255077"/>
                </a:lnTo>
                <a:lnTo>
                  <a:pt x="2049716" y="1261427"/>
                </a:lnTo>
                <a:lnTo>
                  <a:pt x="2050046" y="1260157"/>
                </a:lnTo>
                <a:lnTo>
                  <a:pt x="2046808" y="1266507"/>
                </a:lnTo>
                <a:lnTo>
                  <a:pt x="2047163" y="1265237"/>
                </a:lnTo>
                <a:lnTo>
                  <a:pt x="2043671" y="1270317"/>
                </a:lnTo>
                <a:lnTo>
                  <a:pt x="2044052" y="1270317"/>
                </a:lnTo>
                <a:lnTo>
                  <a:pt x="2040305" y="1275397"/>
                </a:lnTo>
                <a:lnTo>
                  <a:pt x="2040712" y="1275397"/>
                </a:lnTo>
                <a:lnTo>
                  <a:pt x="2036724" y="1280477"/>
                </a:lnTo>
                <a:lnTo>
                  <a:pt x="2037156" y="1279207"/>
                </a:lnTo>
                <a:lnTo>
                  <a:pt x="2032927" y="1284287"/>
                </a:lnTo>
                <a:lnTo>
                  <a:pt x="2033384" y="1284287"/>
                </a:lnTo>
                <a:lnTo>
                  <a:pt x="2028926" y="1288097"/>
                </a:lnTo>
                <a:lnTo>
                  <a:pt x="2029409" y="1288097"/>
                </a:lnTo>
                <a:lnTo>
                  <a:pt x="2024748" y="1293177"/>
                </a:lnTo>
                <a:lnTo>
                  <a:pt x="2025243" y="1291907"/>
                </a:lnTo>
                <a:lnTo>
                  <a:pt x="2020366" y="1296987"/>
                </a:lnTo>
                <a:lnTo>
                  <a:pt x="2020887" y="1295717"/>
                </a:lnTo>
                <a:lnTo>
                  <a:pt x="2015807" y="1299527"/>
                </a:lnTo>
                <a:lnTo>
                  <a:pt x="2016353" y="1299527"/>
                </a:lnTo>
                <a:lnTo>
                  <a:pt x="2011083" y="1303337"/>
                </a:lnTo>
                <a:lnTo>
                  <a:pt x="2011654" y="1303337"/>
                </a:lnTo>
                <a:lnTo>
                  <a:pt x="2006193" y="1305877"/>
                </a:lnTo>
                <a:lnTo>
                  <a:pt x="2006790" y="1305877"/>
                </a:lnTo>
                <a:lnTo>
                  <a:pt x="2001151" y="1309687"/>
                </a:lnTo>
                <a:lnTo>
                  <a:pt x="2001761" y="1308417"/>
                </a:lnTo>
                <a:lnTo>
                  <a:pt x="1995957" y="1312227"/>
                </a:lnTo>
                <a:lnTo>
                  <a:pt x="1996592" y="1312227"/>
                </a:lnTo>
                <a:lnTo>
                  <a:pt x="1990636" y="1314767"/>
                </a:lnTo>
                <a:lnTo>
                  <a:pt x="1991271" y="1313497"/>
                </a:lnTo>
                <a:lnTo>
                  <a:pt x="1985162" y="1316037"/>
                </a:lnTo>
                <a:lnTo>
                  <a:pt x="1985822" y="1316037"/>
                </a:lnTo>
                <a:lnTo>
                  <a:pt x="1979574" y="1318577"/>
                </a:lnTo>
                <a:lnTo>
                  <a:pt x="1980260" y="1318577"/>
                </a:lnTo>
                <a:lnTo>
                  <a:pt x="1973872" y="1319847"/>
                </a:lnTo>
                <a:lnTo>
                  <a:pt x="1974557" y="1319847"/>
                </a:lnTo>
                <a:lnTo>
                  <a:pt x="1968055" y="1321117"/>
                </a:lnTo>
                <a:lnTo>
                  <a:pt x="1968754" y="1321117"/>
                </a:lnTo>
                <a:lnTo>
                  <a:pt x="1962124" y="1322387"/>
                </a:lnTo>
                <a:lnTo>
                  <a:pt x="1962835" y="1322387"/>
                </a:lnTo>
                <a:lnTo>
                  <a:pt x="1956104" y="1323657"/>
                </a:lnTo>
                <a:lnTo>
                  <a:pt x="1956828" y="1322387"/>
                </a:lnTo>
                <a:lnTo>
                  <a:pt x="1949996" y="1323657"/>
                </a:lnTo>
                <a:lnTo>
                  <a:pt x="142963" y="1323657"/>
                </a:lnTo>
                <a:lnTo>
                  <a:pt x="136131" y="1322387"/>
                </a:lnTo>
                <a:lnTo>
                  <a:pt x="136855" y="1323657"/>
                </a:lnTo>
                <a:lnTo>
                  <a:pt x="130124" y="1322387"/>
                </a:lnTo>
                <a:lnTo>
                  <a:pt x="130835" y="1322387"/>
                </a:lnTo>
                <a:lnTo>
                  <a:pt x="124206" y="1321117"/>
                </a:lnTo>
                <a:lnTo>
                  <a:pt x="124904" y="1321117"/>
                </a:lnTo>
                <a:lnTo>
                  <a:pt x="118402" y="1319847"/>
                </a:lnTo>
                <a:lnTo>
                  <a:pt x="119087" y="1319847"/>
                </a:lnTo>
                <a:lnTo>
                  <a:pt x="112699" y="1318577"/>
                </a:lnTo>
                <a:lnTo>
                  <a:pt x="113385" y="1318577"/>
                </a:lnTo>
                <a:lnTo>
                  <a:pt x="107137" y="1316037"/>
                </a:lnTo>
                <a:lnTo>
                  <a:pt x="107797" y="1316037"/>
                </a:lnTo>
                <a:lnTo>
                  <a:pt x="104736" y="1314767"/>
                </a:lnTo>
                <a:lnTo>
                  <a:pt x="101688" y="1313497"/>
                </a:lnTo>
                <a:lnTo>
                  <a:pt x="102323" y="1314767"/>
                </a:lnTo>
                <a:lnTo>
                  <a:pt x="96367" y="1312227"/>
                </a:lnTo>
                <a:lnTo>
                  <a:pt x="97002" y="1312227"/>
                </a:lnTo>
                <a:lnTo>
                  <a:pt x="93129" y="1309687"/>
                </a:lnTo>
                <a:lnTo>
                  <a:pt x="91198" y="1308417"/>
                </a:lnTo>
                <a:lnTo>
                  <a:pt x="91808" y="1309687"/>
                </a:lnTo>
                <a:lnTo>
                  <a:pt x="86169" y="1305877"/>
                </a:lnTo>
                <a:lnTo>
                  <a:pt x="86766" y="1305877"/>
                </a:lnTo>
                <a:lnTo>
                  <a:pt x="81305" y="1303337"/>
                </a:lnTo>
                <a:lnTo>
                  <a:pt x="81876" y="1303337"/>
                </a:lnTo>
                <a:lnTo>
                  <a:pt x="76606" y="1299527"/>
                </a:lnTo>
                <a:lnTo>
                  <a:pt x="77152" y="1299527"/>
                </a:lnTo>
                <a:lnTo>
                  <a:pt x="73761" y="1296987"/>
                </a:lnTo>
                <a:lnTo>
                  <a:pt x="72072" y="1295717"/>
                </a:lnTo>
                <a:lnTo>
                  <a:pt x="72593" y="1296987"/>
                </a:lnTo>
                <a:lnTo>
                  <a:pt x="68935" y="1293177"/>
                </a:lnTo>
                <a:lnTo>
                  <a:pt x="67716" y="1291907"/>
                </a:lnTo>
                <a:lnTo>
                  <a:pt x="68211" y="1293177"/>
                </a:lnTo>
                <a:lnTo>
                  <a:pt x="63550" y="1288097"/>
                </a:lnTo>
                <a:lnTo>
                  <a:pt x="64033" y="1288097"/>
                </a:lnTo>
                <a:lnTo>
                  <a:pt x="59575" y="1284287"/>
                </a:lnTo>
                <a:lnTo>
                  <a:pt x="60032" y="1284287"/>
                </a:lnTo>
                <a:lnTo>
                  <a:pt x="56857" y="1280477"/>
                </a:lnTo>
                <a:lnTo>
                  <a:pt x="55803" y="1279207"/>
                </a:lnTo>
                <a:lnTo>
                  <a:pt x="56235" y="1280477"/>
                </a:lnTo>
                <a:lnTo>
                  <a:pt x="52247" y="1275397"/>
                </a:lnTo>
                <a:lnTo>
                  <a:pt x="52654" y="1275397"/>
                </a:lnTo>
                <a:lnTo>
                  <a:pt x="48907" y="1270317"/>
                </a:lnTo>
                <a:lnTo>
                  <a:pt x="49288" y="1270317"/>
                </a:lnTo>
                <a:lnTo>
                  <a:pt x="46659" y="1266507"/>
                </a:lnTo>
                <a:lnTo>
                  <a:pt x="45796" y="1265237"/>
                </a:lnTo>
                <a:lnTo>
                  <a:pt x="46151" y="1266507"/>
                </a:lnTo>
                <a:lnTo>
                  <a:pt x="43561" y="1261427"/>
                </a:lnTo>
                <a:lnTo>
                  <a:pt x="42913" y="1260157"/>
                </a:lnTo>
                <a:lnTo>
                  <a:pt x="43243" y="1261427"/>
                </a:lnTo>
                <a:lnTo>
                  <a:pt x="40855" y="1256347"/>
                </a:lnTo>
                <a:lnTo>
                  <a:pt x="40271" y="1255077"/>
                </a:lnTo>
                <a:lnTo>
                  <a:pt x="40576" y="1256347"/>
                </a:lnTo>
                <a:lnTo>
                  <a:pt x="37871" y="1249997"/>
                </a:lnTo>
                <a:lnTo>
                  <a:pt x="38150" y="1249997"/>
                </a:lnTo>
                <a:lnTo>
                  <a:pt x="35737" y="1244917"/>
                </a:lnTo>
                <a:lnTo>
                  <a:pt x="35979" y="1244917"/>
                </a:lnTo>
                <a:lnTo>
                  <a:pt x="34290" y="1239837"/>
                </a:lnTo>
                <a:lnTo>
                  <a:pt x="33870" y="1238567"/>
                </a:lnTo>
                <a:lnTo>
                  <a:pt x="34074" y="1239837"/>
                </a:lnTo>
                <a:lnTo>
                  <a:pt x="32270" y="1233487"/>
                </a:lnTo>
                <a:lnTo>
                  <a:pt x="32448" y="1233487"/>
                </a:lnTo>
                <a:lnTo>
                  <a:pt x="31229" y="1228407"/>
                </a:lnTo>
                <a:lnTo>
                  <a:pt x="30937" y="1227137"/>
                </a:lnTo>
                <a:lnTo>
                  <a:pt x="31089" y="1228407"/>
                </a:lnTo>
                <a:lnTo>
                  <a:pt x="30099" y="1222057"/>
                </a:lnTo>
                <a:lnTo>
                  <a:pt x="29908" y="1220787"/>
                </a:lnTo>
                <a:lnTo>
                  <a:pt x="30010" y="1222057"/>
                </a:lnTo>
                <a:lnTo>
                  <a:pt x="29159" y="1215707"/>
                </a:lnTo>
                <a:lnTo>
                  <a:pt x="28803" y="1210627"/>
                </a:lnTo>
                <a:lnTo>
                  <a:pt x="28714" y="1209357"/>
                </a:lnTo>
                <a:lnTo>
                  <a:pt x="28714" y="1209573"/>
                </a:lnTo>
                <a:lnTo>
                  <a:pt x="28702" y="1209357"/>
                </a:lnTo>
                <a:lnTo>
                  <a:pt x="28575" y="1203007"/>
                </a:lnTo>
                <a:lnTo>
                  <a:pt x="28575" y="665797"/>
                </a:lnTo>
                <a:lnTo>
                  <a:pt x="28740" y="658177"/>
                </a:lnTo>
                <a:lnTo>
                  <a:pt x="28714" y="659447"/>
                </a:lnTo>
                <a:lnTo>
                  <a:pt x="28803" y="658177"/>
                </a:lnTo>
                <a:lnTo>
                  <a:pt x="29222" y="653097"/>
                </a:lnTo>
                <a:lnTo>
                  <a:pt x="30010" y="646747"/>
                </a:lnTo>
                <a:lnTo>
                  <a:pt x="29908" y="648017"/>
                </a:lnTo>
                <a:lnTo>
                  <a:pt x="30099" y="646747"/>
                </a:lnTo>
                <a:lnTo>
                  <a:pt x="31089" y="640397"/>
                </a:lnTo>
                <a:lnTo>
                  <a:pt x="30937" y="641667"/>
                </a:lnTo>
                <a:lnTo>
                  <a:pt x="31229" y="640397"/>
                </a:lnTo>
                <a:lnTo>
                  <a:pt x="32448" y="635317"/>
                </a:lnTo>
                <a:lnTo>
                  <a:pt x="32270" y="635317"/>
                </a:lnTo>
                <a:lnTo>
                  <a:pt x="34074" y="628967"/>
                </a:lnTo>
                <a:lnTo>
                  <a:pt x="33870" y="630237"/>
                </a:lnTo>
                <a:lnTo>
                  <a:pt x="34290" y="628967"/>
                </a:lnTo>
                <a:lnTo>
                  <a:pt x="35979" y="623887"/>
                </a:lnTo>
                <a:lnTo>
                  <a:pt x="35737" y="623887"/>
                </a:lnTo>
                <a:lnTo>
                  <a:pt x="38150" y="618807"/>
                </a:lnTo>
                <a:lnTo>
                  <a:pt x="37871" y="618807"/>
                </a:lnTo>
                <a:lnTo>
                  <a:pt x="40576" y="612457"/>
                </a:lnTo>
                <a:lnTo>
                  <a:pt x="40271" y="613727"/>
                </a:lnTo>
                <a:lnTo>
                  <a:pt x="40855" y="612457"/>
                </a:lnTo>
                <a:lnTo>
                  <a:pt x="43243" y="607377"/>
                </a:lnTo>
                <a:lnTo>
                  <a:pt x="42913" y="608647"/>
                </a:lnTo>
                <a:lnTo>
                  <a:pt x="43548" y="607377"/>
                </a:lnTo>
                <a:lnTo>
                  <a:pt x="46151" y="602297"/>
                </a:lnTo>
                <a:lnTo>
                  <a:pt x="45796" y="603567"/>
                </a:lnTo>
                <a:lnTo>
                  <a:pt x="46659" y="602297"/>
                </a:lnTo>
                <a:lnTo>
                  <a:pt x="49288" y="598487"/>
                </a:lnTo>
                <a:lnTo>
                  <a:pt x="48907" y="598487"/>
                </a:lnTo>
                <a:lnTo>
                  <a:pt x="52654" y="593407"/>
                </a:lnTo>
                <a:lnTo>
                  <a:pt x="52247" y="593407"/>
                </a:lnTo>
                <a:lnTo>
                  <a:pt x="56235" y="588327"/>
                </a:lnTo>
                <a:lnTo>
                  <a:pt x="55803" y="589597"/>
                </a:lnTo>
                <a:lnTo>
                  <a:pt x="56857" y="588327"/>
                </a:lnTo>
                <a:lnTo>
                  <a:pt x="60032" y="584517"/>
                </a:lnTo>
                <a:lnTo>
                  <a:pt x="59575" y="584517"/>
                </a:lnTo>
                <a:lnTo>
                  <a:pt x="64033" y="580707"/>
                </a:lnTo>
                <a:lnTo>
                  <a:pt x="63550" y="580707"/>
                </a:lnTo>
                <a:lnTo>
                  <a:pt x="68211" y="575627"/>
                </a:lnTo>
                <a:lnTo>
                  <a:pt x="67716" y="576897"/>
                </a:lnTo>
                <a:lnTo>
                  <a:pt x="68922" y="575627"/>
                </a:lnTo>
                <a:lnTo>
                  <a:pt x="72593" y="571817"/>
                </a:lnTo>
                <a:lnTo>
                  <a:pt x="72072" y="573087"/>
                </a:lnTo>
                <a:lnTo>
                  <a:pt x="73761" y="571817"/>
                </a:lnTo>
                <a:lnTo>
                  <a:pt x="77152" y="569277"/>
                </a:lnTo>
                <a:lnTo>
                  <a:pt x="76606" y="569277"/>
                </a:lnTo>
                <a:lnTo>
                  <a:pt x="81876" y="565467"/>
                </a:lnTo>
                <a:lnTo>
                  <a:pt x="81305" y="565467"/>
                </a:lnTo>
                <a:lnTo>
                  <a:pt x="86766" y="562927"/>
                </a:lnTo>
                <a:lnTo>
                  <a:pt x="86169" y="562927"/>
                </a:lnTo>
                <a:lnTo>
                  <a:pt x="91808" y="559117"/>
                </a:lnTo>
                <a:lnTo>
                  <a:pt x="91198" y="560387"/>
                </a:lnTo>
                <a:lnTo>
                  <a:pt x="93129" y="559117"/>
                </a:lnTo>
                <a:lnTo>
                  <a:pt x="97002" y="556577"/>
                </a:lnTo>
                <a:lnTo>
                  <a:pt x="96367" y="556577"/>
                </a:lnTo>
                <a:lnTo>
                  <a:pt x="102323" y="554037"/>
                </a:lnTo>
                <a:lnTo>
                  <a:pt x="101688" y="555307"/>
                </a:lnTo>
                <a:lnTo>
                  <a:pt x="104736" y="554037"/>
                </a:lnTo>
                <a:lnTo>
                  <a:pt x="107797" y="552767"/>
                </a:lnTo>
                <a:lnTo>
                  <a:pt x="107137" y="552767"/>
                </a:lnTo>
                <a:lnTo>
                  <a:pt x="113385" y="550227"/>
                </a:lnTo>
                <a:lnTo>
                  <a:pt x="112699" y="550227"/>
                </a:lnTo>
                <a:lnTo>
                  <a:pt x="119087" y="548957"/>
                </a:lnTo>
                <a:lnTo>
                  <a:pt x="118402" y="548957"/>
                </a:lnTo>
                <a:lnTo>
                  <a:pt x="124904" y="547687"/>
                </a:lnTo>
                <a:lnTo>
                  <a:pt x="124206" y="547687"/>
                </a:lnTo>
                <a:lnTo>
                  <a:pt x="130835" y="546417"/>
                </a:lnTo>
                <a:lnTo>
                  <a:pt x="130124" y="546417"/>
                </a:lnTo>
                <a:lnTo>
                  <a:pt x="136855" y="545147"/>
                </a:lnTo>
                <a:lnTo>
                  <a:pt x="136131" y="546417"/>
                </a:lnTo>
                <a:lnTo>
                  <a:pt x="142963" y="545147"/>
                </a:lnTo>
                <a:lnTo>
                  <a:pt x="1949996" y="545147"/>
                </a:lnTo>
                <a:lnTo>
                  <a:pt x="1956828" y="546417"/>
                </a:lnTo>
                <a:lnTo>
                  <a:pt x="1956104" y="545147"/>
                </a:lnTo>
                <a:lnTo>
                  <a:pt x="1962835" y="546417"/>
                </a:lnTo>
                <a:lnTo>
                  <a:pt x="1962124" y="546417"/>
                </a:lnTo>
                <a:lnTo>
                  <a:pt x="1968754" y="547687"/>
                </a:lnTo>
                <a:lnTo>
                  <a:pt x="1968055" y="547687"/>
                </a:lnTo>
                <a:lnTo>
                  <a:pt x="1974557" y="548957"/>
                </a:lnTo>
                <a:lnTo>
                  <a:pt x="1973872" y="548957"/>
                </a:lnTo>
                <a:lnTo>
                  <a:pt x="1980260" y="550227"/>
                </a:lnTo>
                <a:lnTo>
                  <a:pt x="1979574" y="550227"/>
                </a:lnTo>
                <a:lnTo>
                  <a:pt x="1985822" y="552767"/>
                </a:lnTo>
                <a:lnTo>
                  <a:pt x="1985162" y="552767"/>
                </a:lnTo>
                <a:lnTo>
                  <a:pt x="1991271" y="555307"/>
                </a:lnTo>
                <a:lnTo>
                  <a:pt x="1990636" y="554037"/>
                </a:lnTo>
                <a:lnTo>
                  <a:pt x="1996592" y="556577"/>
                </a:lnTo>
                <a:lnTo>
                  <a:pt x="1995957" y="556577"/>
                </a:lnTo>
                <a:lnTo>
                  <a:pt x="2001761" y="560387"/>
                </a:lnTo>
                <a:lnTo>
                  <a:pt x="2001151" y="559117"/>
                </a:lnTo>
                <a:lnTo>
                  <a:pt x="2006790" y="562927"/>
                </a:lnTo>
                <a:lnTo>
                  <a:pt x="2006193" y="562927"/>
                </a:lnTo>
                <a:lnTo>
                  <a:pt x="2011654" y="565467"/>
                </a:lnTo>
                <a:lnTo>
                  <a:pt x="2011083" y="565467"/>
                </a:lnTo>
                <a:lnTo>
                  <a:pt x="2016353" y="569277"/>
                </a:lnTo>
                <a:lnTo>
                  <a:pt x="2015807" y="569277"/>
                </a:lnTo>
                <a:lnTo>
                  <a:pt x="2020887" y="573087"/>
                </a:lnTo>
                <a:lnTo>
                  <a:pt x="2020366" y="571817"/>
                </a:lnTo>
                <a:lnTo>
                  <a:pt x="2025243" y="576897"/>
                </a:lnTo>
                <a:lnTo>
                  <a:pt x="2024748" y="575627"/>
                </a:lnTo>
                <a:lnTo>
                  <a:pt x="2029409" y="580707"/>
                </a:lnTo>
                <a:lnTo>
                  <a:pt x="2028926" y="580707"/>
                </a:lnTo>
                <a:lnTo>
                  <a:pt x="2033384" y="584517"/>
                </a:lnTo>
                <a:lnTo>
                  <a:pt x="2032927" y="584517"/>
                </a:lnTo>
                <a:lnTo>
                  <a:pt x="2037156" y="589597"/>
                </a:lnTo>
                <a:lnTo>
                  <a:pt x="2036724" y="588327"/>
                </a:lnTo>
                <a:lnTo>
                  <a:pt x="2040712" y="593407"/>
                </a:lnTo>
                <a:lnTo>
                  <a:pt x="2040305" y="593407"/>
                </a:lnTo>
                <a:lnTo>
                  <a:pt x="2044052" y="598487"/>
                </a:lnTo>
                <a:lnTo>
                  <a:pt x="2043671" y="598487"/>
                </a:lnTo>
                <a:lnTo>
                  <a:pt x="2047163" y="603567"/>
                </a:lnTo>
                <a:lnTo>
                  <a:pt x="2046808" y="602297"/>
                </a:lnTo>
                <a:lnTo>
                  <a:pt x="2050046" y="608647"/>
                </a:lnTo>
                <a:lnTo>
                  <a:pt x="2049716" y="607377"/>
                </a:lnTo>
                <a:lnTo>
                  <a:pt x="2052688" y="613727"/>
                </a:lnTo>
                <a:lnTo>
                  <a:pt x="2052383" y="612457"/>
                </a:lnTo>
                <a:lnTo>
                  <a:pt x="2055088" y="618807"/>
                </a:lnTo>
                <a:lnTo>
                  <a:pt x="2054809" y="618807"/>
                </a:lnTo>
                <a:lnTo>
                  <a:pt x="2057222" y="623887"/>
                </a:lnTo>
                <a:lnTo>
                  <a:pt x="2056980" y="623887"/>
                </a:lnTo>
                <a:lnTo>
                  <a:pt x="2059089" y="630237"/>
                </a:lnTo>
                <a:lnTo>
                  <a:pt x="2058885" y="628967"/>
                </a:lnTo>
                <a:lnTo>
                  <a:pt x="2060689" y="635317"/>
                </a:lnTo>
                <a:lnTo>
                  <a:pt x="2060511" y="635317"/>
                </a:lnTo>
                <a:lnTo>
                  <a:pt x="2062022" y="641667"/>
                </a:lnTo>
                <a:lnTo>
                  <a:pt x="2061870" y="640397"/>
                </a:lnTo>
                <a:lnTo>
                  <a:pt x="2062848" y="646747"/>
                </a:lnTo>
                <a:lnTo>
                  <a:pt x="2063051" y="648017"/>
                </a:lnTo>
                <a:lnTo>
                  <a:pt x="2062949" y="646747"/>
                </a:lnTo>
                <a:lnTo>
                  <a:pt x="2063800" y="653097"/>
                </a:lnTo>
                <a:lnTo>
                  <a:pt x="2064143" y="658177"/>
                </a:lnTo>
                <a:lnTo>
                  <a:pt x="2064245" y="659447"/>
                </a:lnTo>
                <a:lnTo>
                  <a:pt x="2064385" y="665797"/>
                </a:lnTo>
                <a:lnTo>
                  <a:pt x="2064385" y="578116"/>
                </a:lnTo>
                <a:lnTo>
                  <a:pt x="2063394" y="576897"/>
                </a:lnTo>
                <a:lnTo>
                  <a:pt x="2062505" y="575627"/>
                </a:lnTo>
                <a:lnTo>
                  <a:pt x="2059851" y="571817"/>
                </a:lnTo>
                <a:lnTo>
                  <a:pt x="2058974" y="570547"/>
                </a:lnTo>
                <a:lnTo>
                  <a:pt x="2054301" y="565467"/>
                </a:lnTo>
                <a:lnTo>
                  <a:pt x="2049373" y="560387"/>
                </a:lnTo>
                <a:lnTo>
                  <a:pt x="2048078" y="559117"/>
                </a:lnTo>
                <a:lnTo>
                  <a:pt x="2044217" y="555307"/>
                </a:lnTo>
                <a:lnTo>
                  <a:pt x="2042858" y="554037"/>
                </a:lnTo>
                <a:lnTo>
                  <a:pt x="2038819" y="550227"/>
                </a:lnTo>
                <a:lnTo>
                  <a:pt x="2033193" y="546417"/>
                </a:lnTo>
                <a:lnTo>
                  <a:pt x="2031250" y="545147"/>
                </a:lnTo>
                <a:lnTo>
                  <a:pt x="2027364" y="542607"/>
                </a:lnTo>
                <a:lnTo>
                  <a:pt x="2021332" y="537527"/>
                </a:lnTo>
                <a:lnTo>
                  <a:pt x="2015096" y="534987"/>
                </a:lnTo>
                <a:lnTo>
                  <a:pt x="2008682" y="531177"/>
                </a:lnTo>
                <a:lnTo>
                  <a:pt x="1995322" y="526097"/>
                </a:lnTo>
                <a:lnTo>
                  <a:pt x="1981339" y="521017"/>
                </a:lnTo>
                <a:lnTo>
                  <a:pt x="1959356" y="517207"/>
                </a:lnTo>
                <a:lnTo>
                  <a:pt x="1103503" y="517207"/>
                </a:lnTo>
                <a:lnTo>
                  <a:pt x="1204658" y="416052"/>
                </a:lnTo>
                <a:lnTo>
                  <a:pt x="1146746" y="416052"/>
                </a:lnTo>
                <a:lnTo>
                  <a:pt x="1146746" y="0"/>
                </a:lnTo>
                <a:lnTo>
                  <a:pt x="1032446" y="0"/>
                </a:lnTo>
                <a:lnTo>
                  <a:pt x="1032446" y="416052"/>
                </a:lnTo>
                <a:lnTo>
                  <a:pt x="974534" y="416052"/>
                </a:lnTo>
                <a:lnTo>
                  <a:pt x="1074356" y="517207"/>
                </a:lnTo>
                <a:lnTo>
                  <a:pt x="133604" y="517207"/>
                </a:lnTo>
                <a:lnTo>
                  <a:pt x="111620" y="521017"/>
                </a:lnTo>
                <a:lnTo>
                  <a:pt x="97637" y="526097"/>
                </a:lnTo>
                <a:lnTo>
                  <a:pt x="84277" y="531177"/>
                </a:lnTo>
                <a:lnTo>
                  <a:pt x="77863" y="534987"/>
                </a:lnTo>
                <a:lnTo>
                  <a:pt x="71628" y="537527"/>
                </a:lnTo>
                <a:lnTo>
                  <a:pt x="65595" y="542607"/>
                </a:lnTo>
                <a:lnTo>
                  <a:pt x="59766" y="546417"/>
                </a:lnTo>
                <a:lnTo>
                  <a:pt x="54140" y="550227"/>
                </a:lnTo>
                <a:lnTo>
                  <a:pt x="29565" y="576897"/>
                </a:lnTo>
                <a:lnTo>
                  <a:pt x="25412" y="581977"/>
                </a:lnTo>
                <a:lnTo>
                  <a:pt x="6692" y="621347"/>
                </a:lnTo>
                <a:lnTo>
                  <a:pt x="4686" y="627697"/>
                </a:lnTo>
                <a:lnTo>
                  <a:pt x="0" y="665797"/>
                </a:lnTo>
                <a:lnTo>
                  <a:pt x="0" y="1203007"/>
                </a:lnTo>
                <a:lnTo>
                  <a:pt x="4686" y="1241107"/>
                </a:lnTo>
                <a:lnTo>
                  <a:pt x="6692" y="1247457"/>
                </a:lnTo>
                <a:lnTo>
                  <a:pt x="9029" y="1255077"/>
                </a:lnTo>
                <a:lnTo>
                  <a:pt x="29565" y="1291907"/>
                </a:lnTo>
                <a:lnTo>
                  <a:pt x="33985" y="1298257"/>
                </a:lnTo>
                <a:lnTo>
                  <a:pt x="65595" y="1326197"/>
                </a:lnTo>
                <a:lnTo>
                  <a:pt x="71628" y="1331277"/>
                </a:lnTo>
                <a:lnTo>
                  <a:pt x="77863" y="1333817"/>
                </a:lnTo>
                <a:lnTo>
                  <a:pt x="84277" y="1337627"/>
                </a:lnTo>
                <a:lnTo>
                  <a:pt x="97637" y="1342707"/>
                </a:lnTo>
                <a:lnTo>
                  <a:pt x="111620" y="1347787"/>
                </a:lnTo>
                <a:lnTo>
                  <a:pt x="133604" y="1351597"/>
                </a:lnTo>
                <a:lnTo>
                  <a:pt x="141160" y="1351597"/>
                </a:lnTo>
                <a:lnTo>
                  <a:pt x="148628" y="1352867"/>
                </a:lnTo>
                <a:lnTo>
                  <a:pt x="1944331" y="1352867"/>
                </a:lnTo>
                <a:lnTo>
                  <a:pt x="1951799" y="1351597"/>
                </a:lnTo>
                <a:lnTo>
                  <a:pt x="1959356" y="1351597"/>
                </a:lnTo>
                <a:lnTo>
                  <a:pt x="1981339" y="1347787"/>
                </a:lnTo>
                <a:lnTo>
                  <a:pt x="1995322" y="1342707"/>
                </a:lnTo>
                <a:lnTo>
                  <a:pt x="2008682" y="1337627"/>
                </a:lnTo>
                <a:lnTo>
                  <a:pt x="2015096" y="1333817"/>
                </a:lnTo>
                <a:lnTo>
                  <a:pt x="2021332" y="1331277"/>
                </a:lnTo>
                <a:lnTo>
                  <a:pt x="2027364" y="1326197"/>
                </a:lnTo>
                <a:lnTo>
                  <a:pt x="2031250" y="1323657"/>
                </a:lnTo>
                <a:lnTo>
                  <a:pt x="2033193" y="1322387"/>
                </a:lnTo>
                <a:lnTo>
                  <a:pt x="2038819" y="1318577"/>
                </a:lnTo>
                <a:lnTo>
                  <a:pt x="2042858" y="1314767"/>
                </a:lnTo>
                <a:lnTo>
                  <a:pt x="2044217" y="1313497"/>
                </a:lnTo>
                <a:lnTo>
                  <a:pt x="2048078" y="1309687"/>
                </a:lnTo>
                <a:lnTo>
                  <a:pt x="2049373" y="1308417"/>
                </a:lnTo>
                <a:lnTo>
                  <a:pt x="2054301" y="1303337"/>
                </a:lnTo>
                <a:lnTo>
                  <a:pt x="2058974" y="1298257"/>
                </a:lnTo>
                <a:lnTo>
                  <a:pt x="2059851" y="1296987"/>
                </a:lnTo>
                <a:lnTo>
                  <a:pt x="2062505" y="1293177"/>
                </a:lnTo>
                <a:lnTo>
                  <a:pt x="2063394" y="1291907"/>
                </a:lnTo>
                <a:lnTo>
                  <a:pt x="2067547" y="1286827"/>
                </a:lnTo>
                <a:lnTo>
                  <a:pt x="2071408" y="1280477"/>
                </a:lnTo>
                <a:lnTo>
                  <a:pt x="2074989" y="1274127"/>
                </a:lnTo>
                <a:lnTo>
                  <a:pt x="2078278" y="1267777"/>
                </a:lnTo>
                <a:lnTo>
                  <a:pt x="2078875" y="1266507"/>
                </a:lnTo>
                <a:lnTo>
                  <a:pt x="2081263" y="1261427"/>
                </a:lnTo>
                <a:lnTo>
                  <a:pt x="2083396" y="1256347"/>
                </a:lnTo>
                <a:lnTo>
                  <a:pt x="2083930" y="1255077"/>
                </a:lnTo>
                <a:lnTo>
                  <a:pt x="2086267" y="1247457"/>
                </a:lnTo>
                <a:lnTo>
                  <a:pt x="2088273" y="1241107"/>
                </a:lnTo>
                <a:lnTo>
                  <a:pt x="2088540" y="1239837"/>
                </a:lnTo>
                <a:lnTo>
                  <a:pt x="2089937" y="1233487"/>
                </a:lnTo>
                <a:lnTo>
                  <a:pt x="2090801" y="1228407"/>
                </a:lnTo>
                <a:lnTo>
                  <a:pt x="2091245" y="1225867"/>
                </a:lnTo>
                <a:lnTo>
                  <a:pt x="2091715" y="1222057"/>
                </a:lnTo>
                <a:lnTo>
                  <a:pt x="2092198" y="1218247"/>
                </a:lnTo>
                <a:lnTo>
                  <a:pt x="2092769" y="1210627"/>
                </a:lnTo>
                <a:lnTo>
                  <a:pt x="2092960" y="1203007"/>
                </a:lnTo>
                <a:lnTo>
                  <a:pt x="2092960" y="665797"/>
                </a:lnTo>
                <a:close/>
              </a:path>
            </a:pathLst>
          </a:custGeom>
          <a:solidFill>
            <a:srgbClr val="C00000"/>
          </a:solidFill>
        </p:spPr>
        <p:txBody>
          <a:bodyPr wrap="square" lIns="0" tIns="0" rIns="0" bIns="0" rtlCol="0"/>
          <a:lstStyle/>
          <a:p/>
        </p:txBody>
      </p:sp>
      <p:sp>
        <p:nvSpPr>
          <p:cNvPr id="76" name="object 33"/>
          <p:cNvSpPr txBox="1"/>
          <p:nvPr/>
        </p:nvSpPr>
        <p:spPr>
          <a:xfrm>
            <a:off x="6775032" y="4258816"/>
            <a:ext cx="1668471" cy="257175"/>
          </a:xfrm>
          <a:prstGeom prst="rect">
            <a:avLst/>
          </a:prstGeom>
        </p:spPr>
        <p:txBody>
          <a:bodyPr vert="horz" wrap="square" lIns="0" tIns="12062" rIns="0" bIns="0" rtlCol="0">
            <a:spAutoFit/>
          </a:bodyPr>
          <a:lstStyle/>
          <a:p>
            <a:pPr marL="12700">
              <a:lnSpc>
                <a:spcPct val="100000"/>
              </a:lnSpc>
              <a:spcBef>
                <a:spcPts val="95"/>
              </a:spcBef>
            </a:pPr>
            <a:r>
              <a:rPr sz="1600" b="1" dirty="0">
                <a:solidFill>
                  <a:srgbClr val="C00000"/>
                </a:solidFill>
                <a:latin typeface="宋体" panose="02010600030101010101" pitchFamily="2" charset="-122"/>
                <a:cs typeface="宋体" panose="02010600030101010101" pitchFamily="2" charset="-122"/>
              </a:rPr>
              <a:t>Co—construction</a:t>
            </a:r>
            <a:endParaRPr sz="1600" b="1" dirty="0">
              <a:solidFill>
                <a:srgbClr val="C00000"/>
              </a:solidFill>
              <a:latin typeface="宋体" panose="02010600030101010101" pitchFamily="2" charset="-122"/>
              <a:cs typeface="宋体" panose="02010600030101010101" pitchFamily="2" charset="-122"/>
            </a:endParaRPr>
          </a:p>
        </p:txBody>
      </p:sp>
      <p:sp>
        <p:nvSpPr>
          <p:cNvPr id="77" name="object 34"/>
          <p:cNvSpPr txBox="1"/>
          <p:nvPr/>
        </p:nvSpPr>
        <p:spPr>
          <a:xfrm>
            <a:off x="6835955" y="4563535"/>
            <a:ext cx="1581492" cy="319405"/>
          </a:xfrm>
          <a:prstGeom prst="rect">
            <a:avLst/>
          </a:prstGeom>
        </p:spPr>
        <p:txBody>
          <a:bodyPr vert="horz" wrap="square" lIns="0" tIns="12697" rIns="0" bIns="0" rtlCol="0">
            <a:spAutoFit/>
          </a:bodyPr>
          <a:lstStyle/>
          <a:p>
            <a:pPr marL="12700">
              <a:lnSpc>
                <a:spcPct val="100000"/>
              </a:lnSpc>
              <a:spcBef>
                <a:spcPts val="100"/>
              </a:spcBef>
            </a:pPr>
            <a:r>
              <a:rPr sz="2000" b="1" dirty="0">
                <a:solidFill>
                  <a:srgbClr val="C00000"/>
                </a:solidFill>
                <a:latin typeface="宋体" panose="02010600030101010101" pitchFamily="2" charset="-122"/>
                <a:cs typeface="宋体" panose="02010600030101010101" pitchFamily="2" charset="-122"/>
              </a:rPr>
              <a:t>构建语言规</a:t>
            </a:r>
            <a:r>
              <a:rPr sz="2000" b="1" spc="-10" dirty="0">
                <a:solidFill>
                  <a:srgbClr val="C00000"/>
                </a:solidFill>
                <a:latin typeface="宋体" panose="02010600030101010101" pitchFamily="2" charset="-122"/>
                <a:cs typeface="宋体" panose="02010600030101010101" pitchFamily="2" charset="-122"/>
              </a:rPr>
              <a:t>则</a:t>
            </a:r>
            <a:endParaRPr sz="2000" b="1" spc="-10" dirty="0">
              <a:solidFill>
                <a:srgbClr val="C00000"/>
              </a:solidFill>
              <a:latin typeface="宋体" panose="02010600030101010101" pitchFamily="2" charset="-122"/>
              <a:cs typeface="宋体" panose="02010600030101010101" pitchFamily="2" charset="-122"/>
            </a:endParaRPr>
          </a:p>
        </p:txBody>
      </p:sp>
      <p:sp>
        <p:nvSpPr>
          <p:cNvPr id="78" name="object 35"/>
          <p:cNvSpPr/>
          <p:nvPr/>
        </p:nvSpPr>
        <p:spPr>
          <a:xfrm>
            <a:off x="7491026" y="5000841"/>
            <a:ext cx="230461" cy="443783"/>
          </a:xfrm>
          <a:custGeom>
            <a:avLst/>
            <a:gdLst/>
            <a:ahLst/>
            <a:cxnLst/>
            <a:rect l="l" t="t" r="r" b="b"/>
            <a:pathLst>
              <a:path w="230505" h="443864">
                <a:moveTo>
                  <a:pt x="115824" y="443484"/>
                </a:moveTo>
                <a:lnTo>
                  <a:pt x="0" y="329184"/>
                </a:lnTo>
                <a:lnTo>
                  <a:pt x="57912" y="329184"/>
                </a:lnTo>
                <a:lnTo>
                  <a:pt x="57912" y="0"/>
                </a:lnTo>
                <a:lnTo>
                  <a:pt x="172212" y="0"/>
                </a:lnTo>
                <a:lnTo>
                  <a:pt x="172212" y="329184"/>
                </a:lnTo>
                <a:lnTo>
                  <a:pt x="230124" y="329184"/>
                </a:lnTo>
                <a:lnTo>
                  <a:pt x="115824" y="443484"/>
                </a:lnTo>
                <a:close/>
              </a:path>
            </a:pathLst>
          </a:custGeom>
          <a:solidFill>
            <a:srgbClr val="C00000"/>
          </a:solidFill>
        </p:spPr>
        <p:txBody>
          <a:bodyPr wrap="square" lIns="0" tIns="0" rIns="0" bIns="0" rtlCol="0"/>
          <a:lstStyle/>
          <a:p/>
        </p:txBody>
      </p:sp>
      <p:sp>
        <p:nvSpPr>
          <p:cNvPr id="79" name="object 36"/>
          <p:cNvSpPr/>
          <p:nvPr/>
        </p:nvSpPr>
        <p:spPr>
          <a:xfrm>
            <a:off x="6640729" y="5549189"/>
            <a:ext cx="2092572" cy="835505"/>
          </a:xfrm>
          <a:custGeom>
            <a:avLst/>
            <a:gdLst/>
            <a:ahLst/>
            <a:cxnLst/>
            <a:rect l="l" t="t" r="r" b="b"/>
            <a:pathLst>
              <a:path w="2092960" h="835660">
                <a:moveTo>
                  <a:pt x="1959356" y="834389"/>
                </a:moveTo>
                <a:lnTo>
                  <a:pt x="133603" y="834389"/>
                </a:lnTo>
                <a:lnTo>
                  <a:pt x="111620" y="830579"/>
                </a:lnTo>
                <a:lnTo>
                  <a:pt x="97637" y="825500"/>
                </a:lnTo>
                <a:lnTo>
                  <a:pt x="84277" y="820420"/>
                </a:lnTo>
                <a:lnTo>
                  <a:pt x="77863" y="816610"/>
                </a:lnTo>
                <a:lnTo>
                  <a:pt x="71628" y="814070"/>
                </a:lnTo>
                <a:lnTo>
                  <a:pt x="65595" y="808989"/>
                </a:lnTo>
                <a:lnTo>
                  <a:pt x="59766" y="805179"/>
                </a:lnTo>
                <a:lnTo>
                  <a:pt x="54140" y="801370"/>
                </a:lnTo>
                <a:lnTo>
                  <a:pt x="29565" y="774700"/>
                </a:lnTo>
                <a:lnTo>
                  <a:pt x="25412" y="769620"/>
                </a:lnTo>
                <a:lnTo>
                  <a:pt x="6692" y="730250"/>
                </a:lnTo>
                <a:lnTo>
                  <a:pt x="4686" y="723900"/>
                </a:lnTo>
                <a:lnTo>
                  <a:pt x="0" y="685800"/>
                </a:lnTo>
                <a:lnTo>
                  <a:pt x="0" y="148589"/>
                </a:lnTo>
                <a:lnTo>
                  <a:pt x="4686" y="110489"/>
                </a:lnTo>
                <a:lnTo>
                  <a:pt x="6692" y="104139"/>
                </a:lnTo>
                <a:lnTo>
                  <a:pt x="9029" y="96520"/>
                </a:lnTo>
                <a:lnTo>
                  <a:pt x="29565" y="59689"/>
                </a:lnTo>
                <a:lnTo>
                  <a:pt x="33985" y="53339"/>
                </a:lnTo>
                <a:lnTo>
                  <a:pt x="65595" y="25400"/>
                </a:lnTo>
                <a:lnTo>
                  <a:pt x="71628" y="20320"/>
                </a:lnTo>
                <a:lnTo>
                  <a:pt x="77863" y="17779"/>
                </a:lnTo>
                <a:lnTo>
                  <a:pt x="84277" y="13970"/>
                </a:lnTo>
                <a:lnTo>
                  <a:pt x="97637" y="8889"/>
                </a:lnTo>
                <a:lnTo>
                  <a:pt x="111620" y="3810"/>
                </a:lnTo>
                <a:lnTo>
                  <a:pt x="133603" y="0"/>
                </a:lnTo>
                <a:lnTo>
                  <a:pt x="1959356" y="0"/>
                </a:lnTo>
                <a:lnTo>
                  <a:pt x="1981339" y="3810"/>
                </a:lnTo>
                <a:lnTo>
                  <a:pt x="1995322" y="8889"/>
                </a:lnTo>
                <a:lnTo>
                  <a:pt x="2008682" y="13970"/>
                </a:lnTo>
                <a:lnTo>
                  <a:pt x="2015096" y="17779"/>
                </a:lnTo>
                <a:lnTo>
                  <a:pt x="2021332" y="20320"/>
                </a:lnTo>
                <a:lnTo>
                  <a:pt x="2027364" y="25400"/>
                </a:lnTo>
                <a:lnTo>
                  <a:pt x="2031250" y="27939"/>
                </a:lnTo>
                <a:lnTo>
                  <a:pt x="136855" y="27939"/>
                </a:lnTo>
                <a:lnTo>
                  <a:pt x="130124" y="29210"/>
                </a:lnTo>
                <a:lnTo>
                  <a:pt x="130835" y="29210"/>
                </a:lnTo>
                <a:lnTo>
                  <a:pt x="124206" y="30479"/>
                </a:lnTo>
                <a:lnTo>
                  <a:pt x="124904" y="30479"/>
                </a:lnTo>
                <a:lnTo>
                  <a:pt x="118402" y="31750"/>
                </a:lnTo>
                <a:lnTo>
                  <a:pt x="119087" y="31750"/>
                </a:lnTo>
                <a:lnTo>
                  <a:pt x="112699" y="33020"/>
                </a:lnTo>
                <a:lnTo>
                  <a:pt x="113385" y="33020"/>
                </a:lnTo>
                <a:lnTo>
                  <a:pt x="107137" y="35560"/>
                </a:lnTo>
                <a:lnTo>
                  <a:pt x="107797" y="35560"/>
                </a:lnTo>
                <a:lnTo>
                  <a:pt x="104743" y="36829"/>
                </a:lnTo>
                <a:lnTo>
                  <a:pt x="102323" y="36829"/>
                </a:lnTo>
                <a:lnTo>
                  <a:pt x="96367" y="39370"/>
                </a:lnTo>
                <a:lnTo>
                  <a:pt x="97002" y="39370"/>
                </a:lnTo>
                <a:lnTo>
                  <a:pt x="93133" y="41910"/>
                </a:lnTo>
                <a:lnTo>
                  <a:pt x="91808" y="41910"/>
                </a:lnTo>
                <a:lnTo>
                  <a:pt x="86169" y="45720"/>
                </a:lnTo>
                <a:lnTo>
                  <a:pt x="86766" y="45720"/>
                </a:lnTo>
                <a:lnTo>
                  <a:pt x="81305" y="48260"/>
                </a:lnTo>
                <a:lnTo>
                  <a:pt x="81876" y="48260"/>
                </a:lnTo>
                <a:lnTo>
                  <a:pt x="76606" y="52070"/>
                </a:lnTo>
                <a:lnTo>
                  <a:pt x="77152" y="52070"/>
                </a:lnTo>
                <a:lnTo>
                  <a:pt x="73765" y="54610"/>
                </a:lnTo>
                <a:lnTo>
                  <a:pt x="72593" y="54610"/>
                </a:lnTo>
                <a:lnTo>
                  <a:pt x="68935" y="58420"/>
                </a:lnTo>
                <a:lnTo>
                  <a:pt x="68211" y="58420"/>
                </a:lnTo>
                <a:lnTo>
                  <a:pt x="63550" y="63500"/>
                </a:lnTo>
                <a:lnTo>
                  <a:pt x="64033" y="63500"/>
                </a:lnTo>
                <a:lnTo>
                  <a:pt x="59575" y="67310"/>
                </a:lnTo>
                <a:lnTo>
                  <a:pt x="60032" y="67310"/>
                </a:lnTo>
                <a:lnTo>
                  <a:pt x="56861" y="71120"/>
                </a:lnTo>
                <a:lnTo>
                  <a:pt x="56235" y="71120"/>
                </a:lnTo>
                <a:lnTo>
                  <a:pt x="52247" y="76200"/>
                </a:lnTo>
                <a:lnTo>
                  <a:pt x="52654" y="76200"/>
                </a:lnTo>
                <a:lnTo>
                  <a:pt x="48907" y="81279"/>
                </a:lnTo>
                <a:lnTo>
                  <a:pt x="49288" y="81279"/>
                </a:lnTo>
                <a:lnTo>
                  <a:pt x="46669" y="85089"/>
                </a:lnTo>
                <a:lnTo>
                  <a:pt x="46151" y="85089"/>
                </a:lnTo>
                <a:lnTo>
                  <a:pt x="43560" y="90170"/>
                </a:lnTo>
                <a:lnTo>
                  <a:pt x="43243" y="90170"/>
                </a:lnTo>
                <a:lnTo>
                  <a:pt x="40866" y="95250"/>
                </a:lnTo>
                <a:lnTo>
                  <a:pt x="40576" y="95250"/>
                </a:lnTo>
                <a:lnTo>
                  <a:pt x="37871" y="101600"/>
                </a:lnTo>
                <a:lnTo>
                  <a:pt x="38150" y="101600"/>
                </a:lnTo>
                <a:lnTo>
                  <a:pt x="35737" y="106679"/>
                </a:lnTo>
                <a:lnTo>
                  <a:pt x="35979" y="106679"/>
                </a:lnTo>
                <a:lnTo>
                  <a:pt x="34292" y="111760"/>
                </a:lnTo>
                <a:lnTo>
                  <a:pt x="34074" y="111760"/>
                </a:lnTo>
                <a:lnTo>
                  <a:pt x="32270" y="118110"/>
                </a:lnTo>
                <a:lnTo>
                  <a:pt x="32448" y="118110"/>
                </a:lnTo>
                <a:lnTo>
                  <a:pt x="31239" y="123189"/>
                </a:lnTo>
                <a:lnTo>
                  <a:pt x="31089" y="123189"/>
                </a:lnTo>
                <a:lnTo>
                  <a:pt x="30105" y="129539"/>
                </a:lnTo>
                <a:lnTo>
                  <a:pt x="29159" y="135889"/>
                </a:lnTo>
                <a:lnTo>
                  <a:pt x="28816" y="140970"/>
                </a:lnTo>
                <a:lnTo>
                  <a:pt x="28740" y="142239"/>
                </a:lnTo>
                <a:lnTo>
                  <a:pt x="28575" y="148589"/>
                </a:lnTo>
                <a:lnTo>
                  <a:pt x="28575" y="685800"/>
                </a:lnTo>
                <a:lnTo>
                  <a:pt x="28712" y="692150"/>
                </a:lnTo>
                <a:lnTo>
                  <a:pt x="29222" y="698500"/>
                </a:lnTo>
                <a:lnTo>
                  <a:pt x="30010" y="704850"/>
                </a:lnTo>
                <a:lnTo>
                  <a:pt x="31089" y="711200"/>
                </a:lnTo>
                <a:lnTo>
                  <a:pt x="31239" y="711200"/>
                </a:lnTo>
                <a:lnTo>
                  <a:pt x="32448" y="716279"/>
                </a:lnTo>
                <a:lnTo>
                  <a:pt x="32270" y="716279"/>
                </a:lnTo>
                <a:lnTo>
                  <a:pt x="34074" y="722629"/>
                </a:lnTo>
                <a:lnTo>
                  <a:pt x="34292" y="722629"/>
                </a:lnTo>
                <a:lnTo>
                  <a:pt x="35979" y="727710"/>
                </a:lnTo>
                <a:lnTo>
                  <a:pt x="35737" y="727710"/>
                </a:lnTo>
                <a:lnTo>
                  <a:pt x="38150" y="732789"/>
                </a:lnTo>
                <a:lnTo>
                  <a:pt x="37871" y="732789"/>
                </a:lnTo>
                <a:lnTo>
                  <a:pt x="40576" y="739139"/>
                </a:lnTo>
                <a:lnTo>
                  <a:pt x="40866" y="739139"/>
                </a:lnTo>
                <a:lnTo>
                  <a:pt x="43243" y="744220"/>
                </a:lnTo>
                <a:lnTo>
                  <a:pt x="43561" y="744220"/>
                </a:lnTo>
                <a:lnTo>
                  <a:pt x="46151" y="749300"/>
                </a:lnTo>
                <a:lnTo>
                  <a:pt x="46669" y="749300"/>
                </a:lnTo>
                <a:lnTo>
                  <a:pt x="49288" y="753110"/>
                </a:lnTo>
                <a:lnTo>
                  <a:pt x="48907" y="753110"/>
                </a:lnTo>
                <a:lnTo>
                  <a:pt x="52654" y="758189"/>
                </a:lnTo>
                <a:lnTo>
                  <a:pt x="52247" y="758189"/>
                </a:lnTo>
                <a:lnTo>
                  <a:pt x="56235" y="763270"/>
                </a:lnTo>
                <a:lnTo>
                  <a:pt x="56861" y="763270"/>
                </a:lnTo>
                <a:lnTo>
                  <a:pt x="60032" y="767079"/>
                </a:lnTo>
                <a:lnTo>
                  <a:pt x="59575" y="767079"/>
                </a:lnTo>
                <a:lnTo>
                  <a:pt x="64033" y="770889"/>
                </a:lnTo>
                <a:lnTo>
                  <a:pt x="63550" y="770889"/>
                </a:lnTo>
                <a:lnTo>
                  <a:pt x="68211" y="775970"/>
                </a:lnTo>
                <a:lnTo>
                  <a:pt x="68935" y="775970"/>
                </a:lnTo>
                <a:lnTo>
                  <a:pt x="72593" y="779779"/>
                </a:lnTo>
                <a:lnTo>
                  <a:pt x="73765" y="779779"/>
                </a:lnTo>
                <a:lnTo>
                  <a:pt x="77152" y="782320"/>
                </a:lnTo>
                <a:lnTo>
                  <a:pt x="76606" y="782320"/>
                </a:lnTo>
                <a:lnTo>
                  <a:pt x="81876" y="786129"/>
                </a:lnTo>
                <a:lnTo>
                  <a:pt x="81305" y="786129"/>
                </a:lnTo>
                <a:lnTo>
                  <a:pt x="86766" y="788670"/>
                </a:lnTo>
                <a:lnTo>
                  <a:pt x="86169" y="788670"/>
                </a:lnTo>
                <a:lnTo>
                  <a:pt x="91808" y="792479"/>
                </a:lnTo>
                <a:lnTo>
                  <a:pt x="93133" y="792479"/>
                </a:lnTo>
                <a:lnTo>
                  <a:pt x="97002" y="795020"/>
                </a:lnTo>
                <a:lnTo>
                  <a:pt x="96367" y="795020"/>
                </a:lnTo>
                <a:lnTo>
                  <a:pt x="102323" y="797560"/>
                </a:lnTo>
                <a:lnTo>
                  <a:pt x="104743" y="797560"/>
                </a:lnTo>
                <a:lnTo>
                  <a:pt x="107797" y="798829"/>
                </a:lnTo>
                <a:lnTo>
                  <a:pt x="107137" y="798829"/>
                </a:lnTo>
                <a:lnTo>
                  <a:pt x="113385" y="801370"/>
                </a:lnTo>
                <a:lnTo>
                  <a:pt x="112699" y="801370"/>
                </a:lnTo>
                <a:lnTo>
                  <a:pt x="119087" y="802639"/>
                </a:lnTo>
                <a:lnTo>
                  <a:pt x="118402" y="802639"/>
                </a:lnTo>
                <a:lnTo>
                  <a:pt x="124904" y="803910"/>
                </a:lnTo>
                <a:lnTo>
                  <a:pt x="124206" y="803910"/>
                </a:lnTo>
                <a:lnTo>
                  <a:pt x="130835" y="805179"/>
                </a:lnTo>
                <a:lnTo>
                  <a:pt x="130124" y="805179"/>
                </a:lnTo>
                <a:lnTo>
                  <a:pt x="136855" y="806450"/>
                </a:lnTo>
                <a:lnTo>
                  <a:pt x="2031250" y="806450"/>
                </a:lnTo>
                <a:lnTo>
                  <a:pt x="2027364" y="808989"/>
                </a:lnTo>
                <a:lnTo>
                  <a:pt x="2021332" y="814070"/>
                </a:lnTo>
                <a:lnTo>
                  <a:pt x="2015096" y="816610"/>
                </a:lnTo>
                <a:lnTo>
                  <a:pt x="2008682" y="820420"/>
                </a:lnTo>
                <a:lnTo>
                  <a:pt x="1995322" y="825500"/>
                </a:lnTo>
                <a:lnTo>
                  <a:pt x="1981339" y="830579"/>
                </a:lnTo>
                <a:lnTo>
                  <a:pt x="1959356" y="834389"/>
                </a:lnTo>
                <a:close/>
              </a:path>
              <a:path w="2092960" h="835660">
                <a:moveTo>
                  <a:pt x="136131" y="29210"/>
                </a:moveTo>
                <a:lnTo>
                  <a:pt x="136855" y="27939"/>
                </a:lnTo>
                <a:lnTo>
                  <a:pt x="142963" y="27939"/>
                </a:lnTo>
                <a:lnTo>
                  <a:pt x="136131" y="29210"/>
                </a:lnTo>
                <a:close/>
              </a:path>
              <a:path w="2092960" h="835660">
                <a:moveTo>
                  <a:pt x="1956828" y="29210"/>
                </a:moveTo>
                <a:lnTo>
                  <a:pt x="1949996" y="27939"/>
                </a:lnTo>
                <a:lnTo>
                  <a:pt x="1956104" y="27939"/>
                </a:lnTo>
                <a:lnTo>
                  <a:pt x="1956828" y="29210"/>
                </a:lnTo>
                <a:close/>
              </a:path>
              <a:path w="2092960" h="835660">
                <a:moveTo>
                  <a:pt x="1991271" y="38100"/>
                </a:moveTo>
                <a:lnTo>
                  <a:pt x="1985162" y="35560"/>
                </a:lnTo>
                <a:lnTo>
                  <a:pt x="1985822" y="35560"/>
                </a:lnTo>
                <a:lnTo>
                  <a:pt x="1979574" y="33020"/>
                </a:lnTo>
                <a:lnTo>
                  <a:pt x="1980260" y="33020"/>
                </a:lnTo>
                <a:lnTo>
                  <a:pt x="1973872" y="31750"/>
                </a:lnTo>
                <a:lnTo>
                  <a:pt x="1974557" y="31750"/>
                </a:lnTo>
                <a:lnTo>
                  <a:pt x="1968055" y="30479"/>
                </a:lnTo>
                <a:lnTo>
                  <a:pt x="1968754" y="30479"/>
                </a:lnTo>
                <a:lnTo>
                  <a:pt x="1962124" y="29210"/>
                </a:lnTo>
                <a:lnTo>
                  <a:pt x="1962835" y="29210"/>
                </a:lnTo>
                <a:lnTo>
                  <a:pt x="1956104" y="27939"/>
                </a:lnTo>
                <a:lnTo>
                  <a:pt x="2031250" y="27939"/>
                </a:lnTo>
                <a:lnTo>
                  <a:pt x="2033193" y="29210"/>
                </a:lnTo>
                <a:lnTo>
                  <a:pt x="2038819" y="33020"/>
                </a:lnTo>
                <a:lnTo>
                  <a:pt x="2042868" y="36829"/>
                </a:lnTo>
                <a:lnTo>
                  <a:pt x="1990636" y="36829"/>
                </a:lnTo>
                <a:lnTo>
                  <a:pt x="1991271" y="38100"/>
                </a:lnTo>
                <a:close/>
              </a:path>
              <a:path w="2092960" h="835660">
                <a:moveTo>
                  <a:pt x="101688" y="38100"/>
                </a:moveTo>
                <a:lnTo>
                  <a:pt x="102323" y="36829"/>
                </a:lnTo>
                <a:lnTo>
                  <a:pt x="104743" y="36829"/>
                </a:lnTo>
                <a:lnTo>
                  <a:pt x="101688" y="38100"/>
                </a:lnTo>
                <a:close/>
              </a:path>
              <a:path w="2092960" h="835660">
                <a:moveTo>
                  <a:pt x="2001761" y="43179"/>
                </a:moveTo>
                <a:lnTo>
                  <a:pt x="1995957" y="39370"/>
                </a:lnTo>
                <a:lnTo>
                  <a:pt x="1996592" y="39370"/>
                </a:lnTo>
                <a:lnTo>
                  <a:pt x="1990636" y="36829"/>
                </a:lnTo>
                <a:lnTo>
                  <a:pt x="2042868" y="36829"/>
                </a:lnTo>
                <a:lnTo>
                  <a:pt x="2044217" y="38100"/>
                </a:lnTo>
                <a:lnTo>
                  <a:pt x="2048084" y="41910"/>
                </a:lnTo>
                <a:lnTo>
                  <a:pt x="2001151" y="41910"/>
                </a:lnTo>
                <a:lnTo>
                  <a:pt x="2001761" y="43179"/>
                </a:lnTo>
                <a:close/>
              </a:path>
              <a:path w="2092960" h="835660">
                <a:moveTo>
                  <a:pt x="91198" y="43179"/>
                </a:moveTo>
                <a:lnTo>
                  <a:pt x="91808" y="41910"/>
                </a:lnTo>
                <a:lnTo>
                  <a:pt x="93133" y="41910"/>
                </a:lnTo>
                <a:lnTo>
                  <a:pt x="91198" y="43179"/>
                </a:lnTo>
                <a:close/>
              </a:path>
              <a:path w="2092960" h="835660">
                <a:moveTo>
                  <a:pt x="2020887" y="55879"/>
                </a:moveTo>
                <a:lnTo>
                  <a:pt x="2015807" y="52070"/>
                </a:lnTo>
                <a:lnTo>
                  <a:pt x="2016353" y="52070"/>
                </a:lnTo>
                <a:lnTo>
                  <a:pt x="2011083" y="48260"/>
                </a:lnTo>
                <a:lnTo>
                  <a:pt x="2011654" y="48260"/>
                </a:lnTo>
                <a:lnTo>
                  <a:pt x="2006193" y="45720"/>
                </a:lnTo>
                <a:lnTo>
                  <a:pt x="2006790" y="45720"/>
                </a:lnTo>
                <a:lnTo>
                  <a:pt x="2001151" y="41910"/>
                </a:lnTo>
                <a:lnTo>
                  <a:pt x="2048084" y="41910"/>
                </a:lnTo>
                <a:lnTo>
                  <a:pt x="2049373" y="43179"/>
                </a:lnTo>
                <a:lnTo>
                  <a:pt x="2054301" y="48260"/>
                </a:lnTo>
                <a:lnTo>
                  <a:pt x="2058974" y="53339"/>
                </a:lnTo>
                <a:lnTo>
                  <a:pt x="2059858" y="54610"/>
                </a:lnTo>
                <a:lnTo>
                  <a:pt x="2020366" y="54610"/>
                </a:lnTo>
                <a:lnTo>
                  <a:pt x="2020887" y="55879"/>
                </a:lnTo>
                <a:close/>
              </a:path>
              <a:path w="2092960" h="835660">
                <a:moveTo>
                  <a:pt x="72072" y="55879"/>
                </a:moveTo>
                <a:lnTo>
                  <a:pt x="72593" y="54610"/>
                </a:lnTo>
                <a:lnTo>
                  <a:pt x="73765" y="54610"/>
                </a:lnTo>
                <a:lnTo>
                  <a:pt x="72072" y="55879"/>
                </a:lnTo>
                <a:close/>
              </a:path>
              <a:path w="2092960" h="835660">
                <a:moveTo>
                  <a:pt x="2025243" y="59689"/>
                </a:moveTo>
                <a:lnTo>
                  <a:pt x="2020366" y="54610"/>
                </a:lnTo>
                <a:lnTo>
                  <a:pt x="2059858" y="54610"/>
                </a:lnTo>
                <a:lnTo>
                  <a:pt x="2062510" y="58420"/>
                </a:lnTo>
                <a:lnTo>
                  <a:pt x="2024748" y="58420"/>
                </a:lnTo>
                <a:lnTo>
                  <a:pt x="2025243" y="59689"/>
                </a:lnTo>
                <a:close/>
              </a:path>
              <a:path w="2092960" h="835660">
                <a:moveTo>
                  <a:pt x="67716" y="59689"/>
                </a:moveTo>
                <a:lnTo>
                  <a:pt x="68211" y="58420"/>
                </a:lnTo>
                <a:lnTo>
                  <a:pt x="68935" y="58420"/>
                </a:lnTo>
                <a:lnTo>
                  <a:pt x="67716" y="59689"/>
                </a:lnTo>
                <a:close/>
              </a:path>
              <a:path w="2092960" h="835660">
                <a:moveTo>
                  <a:pt x="2037156" y="72389"/>
                </a:moveTo>
                <a:lnTo>
                  <a:pt x="2032927" y="67310"/>
                </a:lnTo>
                <a:lnTo>
                  <a:pt x="2033384" y="67310"/>
                </a:lnTo>
                <a:lnTo>
                  <a:pt x="2028926" y="63500"/>
                </a:lnTo>
                <a:lnTo>
                  <a:pt x="2029409" y="63500"/>
                </a:lnTo>
                <a:lnTo>
                  <a:pt x="2024748" y="58420"/>
                </a:lnTo>
                <a:lnTo>
                  <a:pt x="2062510" y="58420"/>
                </a:lnTo>
                <a:lnTo>
                  <a:pt x="2063394" y="59689"/>
                </a:lnTo>
                <a:lnTo>
                  <a:pt x="2067547" y="64770"/>
                </a:lnTo>
                <a:lnTo>
                  <a:pt x="2071408" y="71120"/>
                </a:lnTo>
                <a:lnTo>
                  <a:pt x="2036724" y="71120"/>
                </a:lnTo>
                <a:lnTo>
                  <a:pt x="2037156" y="72389"/>
                </a:lnTo>
                <a:close/>
              </a:path>
              <a:path w="2092960" h="835660">
                <a:moveTo>
                  <a:pt x="55803" y="72389"/>
                </a:moveTo>
                <a:lnTo>
                  <a:pt x="56235" y="71120"/>
                </a:lnTo>
                <a:lnTo>
                  <a:pt x="56861" y="71120"/>
                </a:lnTo>
                <a:lnTo>
                  <a:pt x="55803" y="72389"/>
                </a:lnTo>
                <a:close/>
              </a:path>
              <a:path w="2092960" h="835660">
                <a:moveTo>
                  <a:pt x="2047163" y="86360"/>
                </a:moveTo>
                <a:lnTo>
                  <a:pt x="2043671" y="81279"/>
                </a:lnTo>
                <a:lnTo>
                  <a:pt x="2044052" y="81279"/>
                </a:lnTo>
                <a:lnTo>
                  <a:pt x="2040305" y="76200"/>
                </a:lnTo>
                <a:lnTo>
                  <a:pt x="2040712" y="76200"/>
                </a:lnTo>
                <a:lnTo>
                  <a:pt x="2036724" y="71120"/>
                </a:lnTo>
                <a:lnTo>
                  <a:pt x="2071408" y="71120"/>
                </a:lnTo>
                <a:lnTo>
                  <a:pt x="2074989" y="77470"/>
                </a:lnTo>
                <a:lnTo>
                  <a:pt x="2078278" y="83820"/>
                </a:lnTo>
                <a:lnTo>
                  <a:pt x="2078875" y="85089"/>
                </a:lnTo>
                <a:lnTo>
                  <a:pt x="2046808" y="85089"/>
                </a:lnTo>
                <a:lnTo>
                  <a:pt x="2047163" y="86360"/>
                </a:lnTo>
                <a:close/>
              </a:path>
              <a:path w="2092960" h="835660">
                <a:moveTo>
                  <a:pt x="45796" y="86360"/>
                </a:moveTo>
                <a:lnTo>
                  <a:pt x="46151" y="85089"/>
                </a:lnTo>
                <a:lnTo>
                  <a:pt x="46669" y="85089"/>
                </a:lnTo>
                <a:lnTo>
                  <a:pt x="45796" y="86360"/>
                </a:lnTo>
                <a:close/>
              </a:path>
              <a:path w="2092960" h="835660">
                <a:moveTo>
                  <a:pt x="2050046" y="91439"/>
                </a:moveTo>
                <a:lnTo>
                  <a:pt x="2046808" y="85089"/>
                </a:lnTo>
                <a:lnTo>
                  <a:pt x="2078875" y="85089"/>
                </a:lnTo>
                <a:lnTo>
                  <a:pt x="2081263" y="90170"/>
                </a:lnTo>
                <a:lnTo>
                  <a:pt x="2049716" y="90170"/>
                </a:lnTo>
                <a:lnTo>
                  <a:pt x="2050046" y="91439"/>
                </a:lnTo>
                <a:close/>
              </a:path>
              <a:path w="2092960" h="835660">
                <a:moveTo>
                  <a:pt x="42913" y="91439"/>
                </a:moveTo>
                <a:lnTo>
                  <a:pt x="43243" y="90170"/>
                </a:lnTo>
                <a:lnTo>
                  <a:pt x="43560" y="90170"/>
                </a:lnTo>
                <a:lnTo>
                  <a:pt x="42913" y="91439"/>
                </a:lnTo>
                <a:close/>
              </a:path>
              <a:path w="2092960" h="835660">
                <a:moveTo>
                  <a:pt x="2052688" y="96520"/>
                </a:moveTo>
                <a:lnTo>
                  <a:pt x="2049716" y="90170"/>
                </a:lnTo>
                <a:lnTo>
                  <a:pt x="2081263" y="90170"/>
                </a:lnTo>
                <a:lnTo>
                  <a:pt x="2083396" y="95250"/>
                </a:lnTo>
                <a:lnTo>
                  <a:pt x="2052383" y="95250"/>
                </a:lnTo>
                <a:lnTo>
                  <a:pt x="2052688" y="96520"/>
                </a:lnTo>
                <a:close/>
              </a:path>
              <a:path w="2092960" h="835660">
                <a:moveTo>
                  <a:pt x="40271" y="96520"/>
                </a:moveTo>
                <a:lnTo>
                  <a:pt x="40576" y="95250"/>
                </a:lnTo>
                <a:lnTo>
                  <a:pt x="40866" y="95250"/>
                </a:lnTo>
                <a:lnTo>
                  <a:pt x="40271" y="96520"/>
                </a:lnTo>
                <a:close/>
              </a:path>
              <a:path w="2092960" h="835660">
                <a:moveTo>
                  <a:pt x="2059089" y="113029"/>
                </a:moveTo>
                <a:lnTo>
                  <a:pt x="2056980" y="106679"/>
                </a:lnTo>
                <a:lnTo>
                  <a:pt x="2057222" y="106679"/>
                </a:lnTo>
                <a:lnTo>
                  <a:pt x="2054809" y="101600"/>
                </a:lnTo>
                <a:lnTo>
                  <a:pt x="2055088" y="101600"/>
                </a:lnTo>
                <a:lnTo>
                  <a:pt x="2052383" y="95250"/>
                </a:lnTo>
                <a:lnTo>
                  <a:pt x="2083396" y="95250"/>
                </a:lnTo>
                <a:lnTo>
                  <a:pt x="2083930" y="96520"/>
                </a:lnTo>
                <a:lnTo>
                  <a:pt x="2086267" y="104139"/>
                </a:lnTo>
                <a:lnTo>
                  <a:pt x="2088273" y="110489"/>
                </a:lnTo>
                <a:lnTo>
                  <a:pt x="2088550" y="111760"/>
                </a:lnTo>
                <a:lnTo>
                  <a:pt x="2058885" y="111760"/>
                </a:lnTo>
                <a:lnTo>
                  <a:pt x="2059089" y="113029"/>
                </a:lnTo>
                <a:close/>
              </a:path>
              <a:path w="2092960" h="835660">
                <a:moveTo>
                  <a:pt x="33870" y="113029"/>
                </a:moveTo>
                <a:lnTo>
                  <a:pt x="34074" y="111760"/>
                </a:lnTo>
                <a:lnTo>
                  <a:pt x="34292" y="111760"/>
                </a:lnTo>
                <a:lnTo>
                  <a:pt x="33870" y="113029"/>
                </a:lnTo>
                <a:close/>
              </a:path>
              <a:path w="2092960" h="835660">
                <a:moveTo>
                  <a:pt x="2062022" y="124460"/>
                </a:moveTo>
                <a:lnTo>
                  <a:pt x="2060511" y="118110"/>
                </a:lnTo>
                <a:lnTo>
                  <a:pt x="2060689" y="118110"/>
                </a:lnTo>
                <a:lnTo>
                  <a:pt x="2058885" y="111760"/>
                </a:lnTo>
                <a:lnTo>
                  <a:pt x="2088550" y="111760"/>
                </a:lnTo>
                <a:lnTo>
                  <a:pt x="2089937" y="118110"/>
                </a:lnTo>
                <a:lnTo>
                  <a:pt x="2090809" y="123189"/>
                </a:lnTo>
                <a:lnTo>
                  <a:pt x="2061870" y="123189"/>
                </a:lnTo>
                <a:lnTo>
                  <a:pt x="2062022" y="124460"/>
                </a:lnTo>
                <a:close/>
              </a:path>
              <a:path w="2092960" h="835660">
                <a:moveTo>
                  <a:pt x="30937" y="124460"/>
                </a:moveTo>
                <a:lnTo>
                  <a:pt x="31089" y="123189"/>
                </a:lnTo>
                <a:lnTo>
                  <a:pt x="31239" y="123189"/>
                </a:lnTo>
                <a:lnTo>
                  <a:pt x="30937" y="124460"/>
                </a:lnTo>
                <a:close/>
              </a:path>
              <a:path w="2092960" h="835660">
                <a:moveTo>
                  <a:pt x="2092769" y="693420"/>
                </a:moveTo>
                <a:lnTo>
                  <a:pt x="2064219" y="693420"/>
                </a:lnTo>
                <a:lnTo>
                  <a:pt x="2064385" y="685800"/>
                </a:lnTo>
                <a:lnTo>
                  <a:pt x="2064385" y="148589"/>
                </a:lnTo>
                <a:lnTo>
                  <a:pt x="2064219" y="142239"/>
                </a:lnTo>
                <a:lnTo>
                  <a:pt x="2064143" y="140970"/>
                </a:lnTo>
                <a:lnTo>
                  <a:pt x="2063737" y="135889"/>
                </a:lnTo>
                <a:lnTo>
                  <a:pt x="2062949" y="129539"/>
                </a:lnTo>
                <a:lnTo>
                  <a:pt x="2061870" y="123189"/>
                </a:lnTo>
                <a:lnTo>
                  <a:pt x="2090809" y="123189"/>
                </a:lnTo>
                <a:lnTo>
                  <a:pt x="2091245" y="125729"/>
                </a:lnTo>
                <a:lnTo>
                  <a:pt x="2092198" y="133350"/>
                </a:lnTo>
                <a:lnTo>
                  <a:pt x="2092769" y="140970"/>
                </a:lnTo>
                <a:lnTo>
                  <a:pt x="2092960" y="148589"/>
                </a:lnTo>
                <a:lnTo>
                  <a:pt x="2092960" y="685800"/>
                </a:lnTo>
                <a:lnTo>
                  <a:pt x="2092769" y="693420"/>
                </a:lnTo>
                <a:close/>
              </a:path>
              <a:path w="2092960" h="835660">
                <a:moveTo>
                  <a:pt x="29908" y="130810"/>
                </a:moveTo>
                <a:lnTo>
                  <a:pt x="30010" y="129539"/>
                </a:lnTo>
                <a:lnTo>
                  <a:pt x="29908" y="130810"/>
                </a:lnTo>
                <a:close/>
              </a:path>
              <a:path w="2092960" h="835660">
                <a:moveTo>
                  <a:pt x="2063051" y="130810"/>
                </a:moveTo>
                <a:lnTo>
                  <a:pt x="2062854" y="129539"/>
                </a:lnTo>
                <a:lnTo>
                  <a:pt x="2063051" y="130810"/>
                </a:lnTo>
                <a:close/>
              </a:path>
              <a:path w="2092960" h="835660">
                <a:moveTo>
                  <a:pt x="28816" y="693420"/>
                </a:moveTo>
                <a:lnTo>
                  <a:pt x="28714" y="692150"/>
                </a:lnTo>
                <a:lnTo>
                  <a:pt x="28816" y="693420"/>
                </a:lnTo>
                <a:close/>
              </a:path>
              <a:path w="2092960" h="835660">
                <a:moveTo>
                  <a:pt x="2091721" y="704850"/>
                </a:moveTo>
                <a:lnTo>
                  <a:pt x="2062949" y="704850"/>
                </a:lnTo>
                <a:lnTo>
                  <a:pt x="2063800" y="698500"/>
                </a:lnTo>
                <a:lnTo>
                  <a:pt x="2064245" y="692150"/>
                </a:lnTo>
                <a:lnTo>
                  <a:pt x="2064219" y="693420"/>
                </a:lnTo>
                <a:lnTo>
                  <a:pt x="2092769" y="693420"/>
                </a:lnTo>
                <a:lnTo>
                  <a:pt x="2092198" y="701039"/>
                </a:lnTo>
                <a:lnTo>
                  <a:pt x="2091721" y="704850"/>
                </a:lnTo>
                <a:close/>
              </a:path>
              <a:path w="2092960" h="835660">
                <a:moveTo>
                  <a:pt x="30105" y="704850"/>
                </a:moveTo>
                <a:lnTo>
                  <a:pt x="29908" y="703579"/>
                </a:lnTo>
                <a:lnTo>
                  <a:pt x="30105" y="704850"/>
                </a:lnTo>
                <a:close/>
              </a:path>
              <a:path w="2092960" h="835660">
                <a:moveTo>
                  <a:pt x="2090809" y="711200"/>
                </a:moveTo>
                <a:lnTo>
                  <a:pt x="2061870" y="711200"/>
                </a:lnTo>
                <a:lnTo>
                  <a:pt x="2063051" y="703579"/>
                </a:lnTo>
                <a:lnTo>
                  <a:pt x="2062949" y="704850"/>
                </a:lnTo>
                <a:lnTo>
                  <a:pt x="2091721" y="704850"/>
                </a:lnTo>
                <a:lnTo>
                  <a:pt x="2091245" y="708660"/>
                </a:lnTo>
                <a:lnTo>
                  <a:pt x="2090809" y="711200"/>
                </a:lnTo>
                <a:close/>
              </a:path>
              <a:path w="2092960" h="835660">
                <a:moveTo>
                  <a:pt x="31239" y="711200"/>
                </a:moveTo>
                <a:lnTo>
                  <a:pt x="31089" y="711200"/>
                </a:lnTo>
                <a:lnTo>
                  <a:pt x="30937" y="709929"/>
                </a:lnTo>
                <a:lnTo>
                  <a:pt x="31239" y="711200"/>
                </a:lnTo>
                <a:close/>
              </a:path>
              <a:path w="2092960" h="835660">
                <a:moveTo>
                  <a:pt x="2088550" y="722629"/>
                </a:moveTo>
                <a:lnTo>
                  <a:pt x="2058885" y="722629"/>
                </a:lnTo>
                <a:lnTo>
                  <a:pt x="2060689" y="716279"/>
                </a:lnTo>
                <a:lnTo>
                  <a:pt x="2060511" y="716279"/>
                </a:lnTo>
                <a:lnTo>
                  <a:pt x="2062022" y="709929"/>
                </a:lnTo>
                <a:lnTo>
                  <a:pt x="2061870" y="711200"/>
                </a:lnTo>
                <a:lnTo>
                  <a:pt x="2090809" y="711200"/>
                </a:lnTo>
                <a:lnTo>
                  <a:pt x="2089937" y="716279"/>
                </a:lnTo>
                <a:lnTo>
                  <a:pt x="2088550" y="722629"/>
                </a:lnTo>
                <a:close/>
              </a:path>
              <a:path w="2092960" h="835660">
                <a:moveTo>
                  <a:pt x="34292" y="722629"/>
                </a:moveTo>
                <a:lnTo>
                  <a:pt x="34074" y="722629"/>
                </a:lnTo>
                <a:lnTo>
                  <a:pt x="33870" y="721360"/>
                </a:lnTo>
                <a:lnTo>
                  <a:pt x="34292" y="722629"/>
                </a:lnTo>
                <a:close/>
              </a:path>
              <a:path w="2092960" h="835660">
                <a:moveTo>
                  <a:pt x="2083396" y="739139"/>
                </a:moveTo>
                <a:lnTo>
                  <a:pt x="2052383" y="739139"/>
                </a:lnTo>
                <a:lnTo>
                  <a:pt x="2055088" y="732789"/>
                </a:lnTo>
                <a:lnTo>
                  <a:pt x="2054809" y="732789"/>
                </a:lnTo>
                <a:lnTo>
                  <a:pt x="2057222" y="727710"/>
                </a:lnTo>
                <a:lnTo>
                  <a:pt x="2056980" y="727710"/>
                </a:lnTo>
                <a:lnTo>
                  <a:pt x="2059089" y="721360"/>
                </a:lnTo>
                <a:lnTo>
                  <a:pt x="2058885" y="722629"/>
                </a:lnTo>
                <a:lnTo>
                  <a:pt x="2088550" y="722629"/>
                </a:lnTo>
                <a:lnTo>
                  <a:pt x="2088273" y="723900"/>
                </a:lnTo>
                <a:lnTo>
                  <a:pt x="2086267" y="730250"/>
                </a:lnTo>
                <a:lnTo>
                  <a:pt x="2083930" y="737870"/>
                </a:lnTo>
                <a:lnTo>
                  <a:pt x="2083396" y="739139"/>
                </a:lnTo>
                <a:close/>
              </a:path>
              <a:path w="2092960" h="835660">
                <a:moveTo>
                  <a:pt x="40866" y="739139"/>
                </a:moveTo>
                <a:lnTo>
                  <a:pt x="40576" y="739139"/>
                </a:lnTo>
                <a:lnTo>
                  <a:pt x="40271" y="737870"/>
                </a:lnTo>
                <a:lnTo>
                  <a:pt x="40866" y="739139"/>
                </a:lnTo>
                <a:close/>
              </a:path>
              <a:path w="2092960" h="835660">
                <a:moveTo>
                  <a:pt x="2081263" y="744220"/>
                </a:moveTo>
                <a:lnTo>
                  <a:pt x="2049716" y="744220"/>
                </a:lnTo>
                <a:lnTo>
                  <a:pt x="2052688" y="737870"/>
                </a:lnTo>
                <a:lnTo>
                  <a:pt x="2052383" y="739139"/>
                </a:lnTo>
                <a:lnTo>
                  <a:pt x="2083396" y="739139"/>
                </a:lnTo>
                <a:lnTo>
                  <a:pt x="2081263" y="744220"/>
                </a:lnTo>
                <a:close/>
              </a:path>
              <a:path w="2092960" h="835660">
                <a:moveTo>
                  <a:pt x="43561" y="744220"/>
                </a:moveTo>
                <a:lnTo>
                  <a:pt x="43243" y="744220"/>
                </a:lnTo>
                <a:lnTo>
                  <a:pt x="42913" y="742950"/>
                </a:lnTo>
                <a:lnTo>
                  <a:pt x="43561" y="744220"/>
                </a:lnTo>
                <a:close/>
              </a:path>
              <a:path w="2092960" h="835660">
                <a:moveTo>
                  <a:pt x="2078875" y="749300"/>
                </a:moveTo>
                <a:lnTo>
                  <a:pt x="2046808" y="749300"/>
                </a:lnTo>
                <a:lnTo>
                  <a:pt x="2050046" y="742950"/>
                </a:lnTo>
                <a:lnTo>
                  <a:pt x="2049716" y="744220"/>
                </a:lnTo>
                <a:lnTo>
                  <a:pt x="2081263" y="744220"/>
                </a:lnTo>
                <a:lnTo>
                  <a:pt x="2078875" y="749300"/>
                </a:lnTo>
                <a:close/>
              </a:path>
              <a:path w="2092960" h="835660">
                <a:moveTo>
                  <a:pt x="46669" y="749300"/>
                </a:moveTo>
                <a:lnTo>
                  <a:pt x="46151" y="749300"/>
                </a:lnTo>
                <a:lnTo>
                  <a:pt x="45796" y="748029"/>
                </a:lnTo>
                <a:lnTo>
                  <a:pt x="46669" y="749300"/>
                </a:lnTo>
                <a:close/>
              </a:path>
              <a:path w="2092960" h="835660">
                <a:moveTo>
                  <a:pt x="2071408" y="763270"/>
                </a:moveTo>
                <a:lnTo>
                  <a:pt x="2036724" y="763270"/>
                </a:lnTo>
                <a:lnTo>
                  <a:pt x="2040712" y="758189"/>
                </a:lnTo>
                <a:lnTo>
                  <a:pt x="2040305" y="758189"/>
                </a:lnTo>
                <a:lnTo>
                  <a:pt x="2044052" y="753110"/>
                </a:lnTo>
                <a:lnTo>
                  <a:pt x="2043671" y="753110"/>
                </a:lnTo>
                <a:lnTo>
                  <a:pt x="2047163" y="748029"/>
                </a:lnTo>
                <a:lnTo>
                  <a:pt x="2046808" y="749300"/>
                </a:lnTo>
                <a:lnTo>
                  <a:pt x="2078875" y="749300"/>
                </a:lnTo>
                <a:lnTo>
                  <a:pt x="2078278" y="750570"/>
                </a:lnTo>
                <a:lnTo>
                  <a:pt x="2074989" y="756920"/>
                </a:lnTo>
                <a:lnTo>
                  <a:pt x="2071408" y="763270"/>
                </a:lnTo>
                <a:close/>
              </a:path>
              <a:path w="2092960" h="835660">
                <a:moveTo>
                  <a:pt x="56861" y="763270"/>
                </a:moveTo>
                <a:lnTo>
                  <a:pt x="56235" y="763270"/>
                </a:lnTo>
                <a:lnTo>
                  <a:pt x="55803" y="762000"/>
                </a:lnTo>
                <a:lnTo>
                  <a:pt x="56861" y="763270"/>
                </a:lnTo>
                <a:close/>
              </a:path>
              <a:path w="2092960" h="835660">
                <a:moveTo>
                  <a:pt x="2062510" y="775970"/>
                </a:moveTo>
                <a:lnTo>
                  <a:pt x="2024748" y="775970"/>
                </a:lnTo>
                <a:lnTo>
                  <a:pt x="2029409" y="770889"/>
                </a:lnTo>
                <a:lnTo>
                  <a:pt x="2028926" y="770889"/>
                </a:lnTo>
                <a:lnTo>
                  <a:pt x="2033384" y="767079"/>
                </a:lnTo>
                <a:lnTo>
                  <a:pt x="2032927" y="767079"/>
                </a:lnTo>
                <a:lnTo>
                  <a:pt x="2037156" y="762000"/>
                </a:lnTo>
                <a:lnTo>
                  <a:pt x="2036724" y="763270"/>
                </a:lnTo>
                <a:lnTo>
                  <a:pt x="2071408" y="763270"/>
                </a:lnTo>
                <a:lnTo>
                  <a:pt x="2067547" y="769620"/>
                </a:lnTo>
                <a:lnTo>
                  <a:pt x="2063394" y="774700"/>
                </a:lnTo>
                <a:lnTo>
                  <a:pt x="2062510" y="775970"/>
                </a:lnTo>
                <a:close/>
              </a:path>
              <a:path w="2092960" h="835660">
                <a:moveTo>
                  <a:pt x="68935" y="775970"/>
                </a:moveTo>
                <a:lnTo>
                  <a:pt x="68211" y="775970"/>
                </a:lnTo>
                <a:lnTo>
                  <a:pt x="67716" y="774700"/>
                </a:lnTo>
                <a:lnTo>
                  <a:pt x="68935" y="775970"/>
                </a:lnTo>
                <a:close/>
              </a:path>
              <a:path w="2092960" h="835660">
                <a:moveTo>
                  <a:pt x="2059858" y="779779"/>
                </a:moveTo>
                <a:lnTo>
                  <a:pt x="2020366" y="779779"/>
                </a:lnTo>
                <a:lnTo>
                  <a:pt x="2025243" y="774700"/>
                </a:lnTo>
                <a:lnTo>
                  <a:pt x="2024748" y="775970"/>
                </a:lnTo>
                <a:lnTo>
                  <a:pt x="2062510" y="775970"/>
                </a:lnTo>
                <a:lnTo>
                  <a:pt x="2059858" y="779779"/>
                </a:lnTo>
                <a:close/>
              </a:path>
              <a:path w="2092960" h="835660">
                <a:moveTo>
                  <a:pt x="73765" y="779779"/>
                </a:moveTo>
                <a:lnTo>
                  <a:pt x="72593" y="779779"/>
                </a:lnTo>
                <a:lnTo>
                  <a:pt x="72072" y="778510"/>
                </a:lnTo>
                <a:lnTo>
                  <a:pt x="73765" y="779779"/>
                </a:lnTo>
                <a:close/>
              </a:path>
              <a:path w="2092960" h="835660">
                <a:moveTo>
                  <a:pt x="2048084" y="792479"/>
                </a:moveTo>
                <a:lnTo>
                  <a:pt x="2001151" y="792479"/>
                </a:lnTo>
                <a:lnTo>
                  <a:pt x="2006790" y="788670"/>
                </a:lnTo>
                <a:lnTo>
                  <a:pt x="2006193" y="788670"/>
                </a:lnTo>
                <a:lnTo>
                  <a:pt x="2011654" y="786129"/>
                </a:lnTo>
                <a:lnTo>
                  <a:pt x="2011083" y="786129"/>
                </a:lnTo>
                <a:lnTo>
                  <a:pt x="2016353" y="782320"/>
                </a:lnTo>
                <a:lnTo>
                  <a:pt x="2015807" y="782320"/>
                </a:lnTo>
                <a:lnTo>
                  <a:pt x="2020887" y="778510"/>
                </a:lnTo>
                <a:lnTo>
                  <a:pt x="2020366" y="779779"/>
                </a:lnTo>
                <a:lnTo>
                  <a:pt x="2059858" y="779779"/>
                </a:lnTo>
                <a:lnTo>
                  <a:pt x="2058974" y="781050"/>
                </a:lnTo>
                <a:lnTo>
                  <a:pt x="2054301" y="786129"/>
                </a:lnTo>
                <a:lnTo>
                  <a:pt x="2049373" y="791210"/>
                </a:lnTo>
                <a:lnTo>
                  <a:pt x="2048084" y="792479"/>
                </a:lnTo>
                <a:close/>
              </a:path>
              <a:path w="2092960" h="835660">
                <a:moveTo>
                  <a:pt x="93133" y="792479"/>
                </a:moveTo>
                <a:lnTo>
                  <a:pt x="91808" y="792479"/>
                </a:lnTo>
                <a:lnTo>
                  <a:pt x="91198" y="791210"/>
                </a:lnTo>
                <a:lnTo>
                  <a:pt x="93133" y="792479"/>
                </a:lnTo>
                <a:close/>
              </a:path>
              <a:path w="2092960" h="835660">
                <a:moveTo>
                  <a:pt x="2042868" y="797560"/>
                </a:moveTo>
                <a:lnTo>
                  <a:pt x="1990636" y="797560"/>
                </a:lnTo>
                <a:lnTo>
                  <a:pt x="1996592" y="795020"/>
                </a:lnTo>
                <a:lnTo>
                  <a:pt x="1995957" y="795020"/>
                </a:lnTo>
                <a:lnTo>
                  <a:pt x="2001761" y="791210"/>
                </a:lnTo>
                <a:lnTo>
                  <a:pt x="2001151" y="792479"/>
                </a:lnTo>
                <a:lnTo>
                  <a:pt x="2048084" y="792479"/>
                </a:lnTo>
                <a:lnTo>
                  <a:pt x="2044217" y="796289"/>
                </a:lnTo>
                <a:lnTo>
                  <a:pt x="2042868" y="797560"/>
                </a:lnTo>
                <a:close/>
              </a:path>
              <a:path w="2092960" h="835660">
                <a:moveTo>
                  <a:pt x="104743" y="797560"/>
                </a:moveTo>
                <a:lnTo>
                  <a:pt x="102323" y="797560"/>
                </a:lnTo>
                <a:lnTo>
                  <a:pt x="101688" y="796289"/>
                </a:lnTo>
                <a:lnTo>
                  <a:pt x="104743" y="797560"/>
                </a:lnTo>
                <a:close/>
              </a:path>
              <a:path w="2092960" h="835660">
                <a:moveTo>
                  <a:pt x="2031250" y="806450"/>
                </a:moveTo>
                <a:lnTo>
                  <a:pt x="1956104" y="806450"/>
                </a:lnTo>
                <a:lnTo>
                  <a:pt x="1962835" y="805179"/>
                </a:lnTo>
                <a:lnTo>
                  <a:pt x="1962124" y="805179"/>
                </a:lnTo>
                <a:lnTo>
                  <a:pt x="1968754" y="803910"/>
                </a:lnTo>
                <a:lnTo>
                  <a:pt x="1968055" y="803910"/>
                </a:lnTo>
                <a:lnTo>
                  <a:pt x="1974557" y="802639"/>
                </a:lnTo>
                <a:lnTo>
                  <a:pt x="1973872" y="802639"/>
                </a:lnTo>
                <a:lnTo>
                  <a:pt x="1980260" y="801370"/>
                </a:lnTo>
                <a:lnTo>
                  <a:pt x="1979574" y="801370"/>
                </a:lnTo>
                <a:lnTo>
                  <a:pt x="1985822" y="798829"/>
                </a:lnTo>
                <a:lnTo>
                  <a:pt x="1985162" y="798829"/>
                </a:lnTo>
                <a:lnTo>
                  <a:pt x="1991271" y="796289"/>
                </a:lnTo>
                <a:lnTo>
                  <a:pt x="1990636" y="797560"/>
                </a:lnTo>
                <a:lnTo>
                  <a:pt x="2042868" y="797560"/>
                </a:lnTo>
                <a:lnTo>
                  <a:pt x="2038819" y="801370"/>
                </a:lnTo>
                <a:lnTo>
                  <a:pt x="2033193" y="805179"/>
                </a:lnTo>
                <a:lnTo>
                  <a:pt x="2031250" y="806450"/>
                </a:lnTo>
                <a:close/>
              </a:path>
              <a:path w="2092960" h="835660">
                <a:moveTo>
                  <a:pt x="142963" y="806450"/>
                </a:moveTo>
                <a:lnTo>
                  <a:pt x="136855" y="806450"/>
                </a:lnTo>
                <a:lnTo>
                  <a:pt x="136131" y="805179"/>
                </a:lnTo>
                <a:lnTo>
                  <a:pt x="142963" y="806450"/>
                </a:lnTo>
                <a:close/>
              </a:path>
              <a:path w="2092960" h="835660">
                <a:moveTo>
                  <a:pt x="1956104" y="806450"/>
                </a:moveTo>
                <a:lnTo>
                  <a:pt x="1949996" y="806450"/>
                </a:lnTo>
                <a:lnTo>
                  <a:pt x="1956828" y="805179"/>
                </a:lnTo>
                <a:lnTo>
                  <a:pt x="1956104" y="806450"/>
                </a:lnTo>
                <a:close/>
              </a:path>
              <a:path w="2092960" h="835660">
                <a:moveTo>
                  <a:pt x="1944331" y="835660"/>
                </a:moveTo>
                <a:lnTo>
                  <a:pt x="148628" y="835660"/>
                </a:lnTo>
                <a:lnTo>
                  <a:pt x="141160" y="834389"/>
                </a:lnTo>
                <a:lnTo>
                  <a:pt x="1951799" y="834389"/>
                </a:lnTo>
                <a:lnTo>
                  <a:pt x="1944331" y="835660"/>
                </a:lnTo>
                <a:close/>
              </a:path>
            </a:pathLst>
          </a:custGeom>
          <a:solidFill>
            <a:srgbClr val="C00000"/>
          </a:solidFill>
        </p:spPr>
        <p:txBody>
          <a:bodyPr wrap="square" lIns="0" tIns="0" rIns="0" bIns="0" rtlCol="0"/>
          <a:lstStyle/>
          <a:p/>
        </p:txBody>
      </p:sp>
      <p:sp>
        <p:nvSpPr>
          <p:cNvPr id="80" name="object 37"/>
          <p:cNvSpPr/>
          <p:nvPr/>
        </p:nvSpPr>
        <p:spPr>
          <a:xfrm>
            <a:off x="6783641" y="872835"/>
            <a:ext cx="1705294" cy="370771"/>
          </a:xfrm>
          <a:custGeom>
            <a:avLst/>
            <a:gdLst/>
            <a:ahLst/>
            <a:cxnLst/>
            <a:rect l="l" t="t" r="r" b="b"/>
            <a:pathLst>
              <a:path w="1705610" h="370840">
                <a:moveTo>
                  <a:pt x="1642872" y="370331"/>
                </a:moveTo>
                <a:lnTo>
                  <a:pt x="62484" y="370331"/>
                </a:lnTo>
                <a:lnTo>
                  <a:pt x="38236" y="365837"/>
                </a:lnTo>
                <a:lnTo>
                  <a:pt x="18449" y="352791"/>
                </a:lnTo>
                <a:lnTo>
                  <a:pt x="5058" y="333275"/>
                </a:lnTo>
                <a:lnTo>
                  <a:pt x="0" y="309371"/>
                </a:lnTo>
                <a:lnTo>
                  <a:pt x="0" y="60959"/>
                </a:lnTo>
                <a:lnTo>
                  <a:pt x="5058" y="37127"/>
                </a:lnTo>
                <a:lnTo>
                  <a:pt x="18449" y="17635"/>
                </a:lnTo>
                <a:lnTo>
                  <a:pt x="38236" y="4565"/>
                </a:lnTo>
                <a:lnTo>
                  <a:pt x="62484" y="0"/>
                </a:lnTo>
                <a:lnTo>
                  <a:pt x="1642872" y="0"/>
                </a:lnTo>
                <a:lnTo>
                  <a:pt x="1666913" y="4565"/>
                </a:lnTo>
                <a:lnTo>
                  <a:pt x="1686634" y="17635"/>
                </a:lnTo>
                <a:lnTo>
                  <a:pt x="1700095" y="37127"/>
                </a:lnTo>
                <a:lnTo>
                  <a:pt x="1705355" y="60959"/>
                </a:lnTo>
                <a:lnTo>
                  <a:pt x="1705355" y="309371"/>
                </a:lnTo>
                <a:lnTo>
                  <a:pt x="1700095" y="333275"/>
                </a:lnTo>
                <a:lnTo>
                  <a:pt x="1686634" y="352791"/>
                </a:lnTo>
                <a:lnTo>
                  <a:pt x="1666913" y="365837"/>
                </a:lnTo>
                <a:lnTo>
                  <a:pt x="1642872" y="370331"/>
                </a:lnTo>
                <a:close/>
              </a:path>
            </a:pathLst>
          </a:custGeom>
          <a:solidFill>
            <a:srgbClr val="C00000"/>
          </a:solidFill>
        </p:spPr>
        <p:txBody>
          <a:bodyPr wrap="square" lIns="0" tIns="0" rIns="0" bIns="0" rtlCol="0"/>
          <a:lstStyle/>
          <a:p/>
        </p:txBody>
      </p:sp>
      <p:sp>
        <p:nvSpPr>
          <p:cNvPr id="81" name="object 38"/>
          <p:cNvSpPr txBox="1"/>
          <p:nvPr/>
        </p:nvSpPr>
        <p:spPr>
          <a:xfrm>
            <a:off x="6915316" y="870424"/>
            <a:ext cx="1573874" cy="288925"/>
          </a:xfrm>
          <a:prstGeom prst="rect">
            <a:avLst/>
          </a:prstGeom>
        </p:spPr>
        <p:txBody>
          <a:bodyPr vert="horz" wrap="square" lIns="0" tIns="12697" rIns="0" bIns="0" rtlCol="0">
            <a:spAutoFit/>
          </a:bodyPr>
          <a:lstStyle/>
          <a:p>
            <a:pPr marL="12700">
              <a:lnSpc>
                <a:spcPct val="100000"/>
              </a:lnSpc>
              <a:spcBef>
                <a:spcPts val="100"/>
              </a:spcBef>
            </a:pPr>
            <a:r>
              <a:rPr b="1" spc="-135" dirty="0">
                <a:solidFill>
                  <a:srgbClr val="FFFFFF"/>
                </a:solidFill>
                <a:latin typeface="Calibri" panose="020F0502020204030204"/>
                <a:cs typeface="Calibri" panose="020F0502020204030204"/>
              </a:rPr>
              <a:t>P</a:t>
            </a:r>
            <a:r>
              <a:rPr b="1" spc="-20" dirty="0">
                <a:solidFill>
                  <a:srgbClr val="FFFFFF"/>
                </a:solidFill>
                <a:latin typeface="Calibri" panose="020F0502020204030204"/>
                <a:cs typeface="Calibri" panose="020F0502020204030204"/>
              </a:rPr>
              <a:t>A</a:t>
            </a:r>
            <a:r>
              <a:rPr b="1" dirty="0">
                <a:solidFill>
                  <a:srgbClr val="FFFFFF"/>
                </a:solidFill>
                <a:latin typeface="Calibri" panose="020F0502020204030204"/>
                <a:cs typeface="Calibri" panose="020F0502020204030204"/>
              </a:rPr>
              <a:t>CE</a:t>
            </a:r>
            <a:r>
              <a:rPr lang="zh-CN" b="1" dirty="0">
                <a:solidFill>
                  <a:srgbClr val="FFFFFF"/>
                </a:solidFill>
                <a:latin typeface="Calibri" panose="020F0502020204030204"/>
                <a:cs typeface="Calibri" panose="020F0502020204030204"/>
              </a:rPr>
              <a:t>教学模式</a:t>
            </a:r>
            <a:endParaRPr lang="zh-CN" b="1" dirty="0">
              <a:solidFill>
                <a:srgbClr val="FFFFFF"/>
              </a:solidFill>
              <a:latin typeface="Calibri" panose="020F0502020204030204"/>
              <a:cs typeface="Calibri" panose="020F0502020204030204"/>
            </a:endParaRPr>
          </a:p>
        </p:txBody>
      </p:sp>
      <p:grpSp>
        <p:nvGrpSpPr>
          <p:cNvPr id="91" name="object 51"/>
          <p:cNvGrpSpPr/>
          <p:nvPr/>
        </p:nvGrpSpPr>
        <p:grpSpPr>
          <a:xfrm>
            <a:off x="2749852" y="1086284"/>
            <a:ext cx="497113" cy="5771081"/>
            <a:chOff x="2748064" y="478536"/>
            <a:chExt cx="497205" cy="6379845"/>
          </a:xfrm>
        </p:grpSpPr>
        <p:sp>
          <p:nvSpPr>
            <p:cNvPr id="92" name="object 52"/>
            <p:cNvSpPr/>
            <p:nvPr/>
          </p:nvSpPr>
          <p:spPr>
            <a:xfrm>
              <a:off x="2996183" y="478536"/>
              <a:ext cx="21590" cy="6075045"/>
            </a:xfrm>
            <a:custGeom>
              <a:avLst/>
              <a:gdLst/>
              <a:ahLst/>
              <a:cxnLst/>
              <a:rect l="l" t="t" r="r" b="b"/>
              <a:pathLst>
                <a:path w="21589" h="6075045">
                  <a:moveTo>
                    <a:pt x="0" y="6074664"/>
                  </a:moveTo>
                  <a:lnTo>
                    <a:pt x="21336" y="0"/>
                  </a:lnTo>
                </a:path>
              </a:pathLst>
            </a:custGeom>
            <a:solidFill>
              <a:srgbClr val="FFFFFF">
                <a:alpha val="98799"/>
              </a:srgbClr>
            </a:solidFill>
          </p:spPr>
          <p:txBody>
            <a:bodyPr wrap="square" lIns="0" tIns="0" rIns="0" bIns="0" rtlCol="0"/>
            <a:lstStyle/>
            <a:p/>
          </p:txBody>
        </p:sp>
        <p:sp>
          <p:nvSpPr>
            <p:cNvPr id="93" name="object 53"/>
            <p:cNvSpPr/>
            <p:nvPr/>
          </p:nvSpPr>
          <p:spPr>
            <a:xfrm>
              <a:off x="2748064" y="478662"/>
              <a:ext cx="497205" cy="6379845"/>
            </a:xfrm>
            <a:custGeom>
              <a:avLst/>
              <a:gdLst/>
              <a:ahLst/>
              <a:cxnLst/>
              <a:rect l="l" t="t" r="r" b="b"/>
              <a:pathLst>
                <a:path w="497205" h="6379845">
                  <a:moveTo>
                    <a:pt x="497001" y="6067971"/>
                  </a:moveTo>
                  <a:lnTo>
                    <a:pt x="286613" y="6067971"/>
                  </a:lnTo>
                  <a:lnTo>
                    <a:pt x="307086" y="254"/>
                  </a:lnTo>
                  <a:lnTo>
                    <a:pt x="230886" y="0"/>
                  </a:lnTo>
                  <a:lnTo>
                    <a:pt x="210413" y="6067971"/>
                  </a:lnTo>
                  <a:lnTo>
                    <a:pt x="0" y="6067971"/>
                  </a:lnTo>
                  <a:lnTo>
                    <a:pt x="239991" y="6379337"/>
                  </a:lnTo>
                  <a:lnTo>
                    <a:pt x="248119" y="6379337"/>
                  </a:lnTo>
                  <a:lnTo>
                    <a:pt x="256997" y="6379337"/>
                  </a:lnTo>
                  <a:lnTo>
                    <a:pt x="259499" y="6376098"/>
                  </a:lnTo>
                  <a:lnTo>
                    <a:pt x="487210" y="6080671"/>
                  </a:lnTo>
                  <a:lnTo>
                    <a:pt x="495084" y="6070447"/>
                  </a:lnTo>
                  <a:lnTo>
                    <a:pt x="497001" y="6067971"/>
                  </a:lnTo>
                  <a:close/>
                </a:path>
              </a:pathLst>
            </a:custGeom>
            <a:solidFill>
              <a:srgbClr val="FFC000"/>
            </a:solidFill>
          </p:spPr>
          <p:txBody>
            <a:bodyPr wrap="square" lIns="0" tIns="0" rIns="0" bIns="0" rtlCol="0"/>
            <a:lstStyle/>
            <a:p/>
          </p:txBody>
        </p:sp>
      </p:grpSp>
      <p:grpSp>
        <p:nvGrpSpPr>
          <p:cNvPr id="94" name="object 54"/>
          <p:cNvGrpSpPr/>
          <p:nvPr/>
        </p:nvGrpSpPr>
        <p:grpSpPr>
          <a:xfrm>
            <a:off x="5837920" y="978989"/>
            <a:ext cx="497113" cy="5879646"/>
            <a:chOff x="5837237" y="568198"/>
            <a:chExt cx="497205" cy="6291580"/>
          </a:xfrm>
        </p:grpSpPr>
        <p:sp>
          <p:nvSpPr>
            <p:cNvPr id="95" name="object 55"/>
            <p:cNvSpPr/>
            <p:nvPr/>
          </p:nvSpPr>
          <p:spPr>
            <a:xfrm>
              <a:off x="6085331" y="568452"/>
              <a:ext cx="21590" cy="5989320"/>
            </a:xfrm>
            <a:custGeom>
              <a:avLst/>
              <a:gdLst/>
              <a:ahLst/>
              <a:cxnLst/>
              <a:rect l="l" t="t" r="r" b="b"/>
              <a:pathLst>
                <a:path w="21589" h="5989320">
                  <a:moveTo>
                    <a:pt x="0" y="5989320"/>
                  </a:moveTo>
                  <a:lnTo>
                    <a:pt x="21335" y="0"/>
                  </a:lnTo>
                </a:path>
              </a:pathLst>
            </a:custGeom>
            <a:solidFill>
              <a:srgbClr val="FFFFFF">
                <a:alpha val="98799"/>
              </a:srgbClr>
            </a:solidFill>
          </p:spPr>
          <p:txBody>
            <a:bodyPr wrap="square" lIns="0" tIns="0" rIns="0" bIns="0" rtlCol="0"/>
            <a:lstStyle/>
            <a:p/>
          </p:txBody>
        </p:sp>
        <p:sp>
          <p:nvSpPr>
            <p:cNvPr id="96" name="object 56"/>
            <p:cNvSpPr/>
            <p:nvPr/>
          </p:nvSpPr>
          <p:spPr>
            <a:xfrm>
              <a:off x="5837237" y="568197"/>
              <a:ext cx="497205" cy="6291580"/>
            </a:xfrm>
            <a:custGeom>
              <a:avLst/>
              <a:gdLst/>
              <a:ahLst/>
              <a:cxnLst/>
              <a:rect l="l" t="t" r="r" b="b"/>
              <a:pathLst>
                <a:path w="497204" h="6291580">
                  <a:moveTo>
                    <a:pt x="497205" y="5983338"/>
                  </a:moveTo>
                  <a:lnTo>
                    <a:pt x="286715" y="5983338"/>
                  </a:lnTo>
                  <a:lnTo>
                    <a:pt x="307187" y="254"/>
                  </a:lnTo>
                  <a:lnTo>
                    <a:pt x="230987" y="0"/>
                  </a:lnTo>
                  <a:lnTo>
                    <a:pt x="210515" y="5983338"/>
                  </a:lnTo>
                  <a:lnTo>
                    <a:pt x="0" y="5983338"/>
                  </a:lnTo>
                  <a:lnTo>
                    <a:pt x="239547" y="6289802"/>
                  </a:lnTo>
                  <a:lnTo>
                    <a:pt x="246900" y="6289802"/>
                  </a:lnTo>
                  <a:lnTo>
                    <a:pt x="248094" y="6291326"/>
                  </a:lnTo>
                  <a:lnTo>
                    <a:pt x="249275" y="6289802"/>
                  </a:lnTo>
                  <a:lnTo>
                    <a:pt x="257644" y="6289802"/>
                  </a:lnTo>
                  <a:lnTo>
                    <a:pt x="259715" y="6287160"/>
                  </a:lnTo>
                  <a:lnTo>
                    <a:pt x="487273" y="5996038"/>
                  </a:lnTo>
                  <a:lnTo>
                    <a:pt x="495287" y="5985764"/>
                  </a:lnTo>
                  <a:lnTo>
                    <a:pt x="497205" y="5983338"/>
                  </a:lnTo>
                  <a:close/>
                </a:path>
              </a:pathLst>
            </a:custGeom>
            <a:solidFill>
              <a:srgbClr val="FFC000"/>
            </a:solidFill>
          </p:spPr>
          <p:txBody>
            <a:bodyPr wrap="square" lIns="0" tIns="0" rIns="0" bIns="0" rtlCol="0"/>
            <a:lstStyle/>
            <a:p/>
          </p:txBody>
        </p:sp>
      </p:grpSp>
      <p:grpSp>
        <p:nvGrpSpPr>
          <p:cNvPr id="97" name="object 57"/>
          <p:cNvGrpSpPr/>
          <p:nvPr/>
        </p:nvGrpSpPr>
        <p:grpSpPr>
          <a:xfrm>
            <a:off x="8779965" y="978989"/>
            <a:ext cx="497113" cy="5842188"/>
            <a:chOff x="8779357" y="381000"/>
            <a:chExt cx="497205" cy="6441440"/>
          </a:xfrm>
        </p:grpSpPr>
        <p:sp>
          <p:nvSpPr>
            <p:cNvPr id="98" name="object 58"/>
            <p:cNvSpPr/>
            <p:nvPr/>
          </p:nvSpPr>
          <p:spPr>
            <a:xfrm>
              <a:off x="9028176" y="381000"/>
              <a:ext cx="20320" cy="6122035"/>
            </a:xfrm>
            <a:custGeom>
              <a:avLst/>
              <a:gdLst/>
              <a:ahLst/>
              <a:cxnLst/>
              <a:rect l="l" t="t" r="r" b="b"/>
              <a:pathLst>
                <a:path w="20320" h="6122034">
                  <a:moveTo>
                    <a:pt x="0" y="6121908"/>
                  </a:moveTo>
                  <a:lnTo>
                    <a:pt x="19812" y="0"/>
                  </a:lnTo>
                </a:path>
              </a:pathLst>
            </a:custGeom>
            <a:solidFill>
              <a:srgbClr val="FFFFFF">
                <a:alpha val="98799"/>
              </a:srgbClr>
            </a:solidFill>
          </p:spPr>
          <p:txBody>
            <a:bodyPr wrap="square" lIns="0" tIns="0" rIns="0" bIns="0" rtlCol="0"/>
            <a:lstStyle/>
            <a:p/>
          </p:txBody>
        </p:sp>
        <p:sp>
          <p:nvSpPr>
            <p:cNvPr id="99" name="object 59"/>
            <p:cNvSpPr/>
            <p:nvPr/>
          </p:nvSpPr>
          <p:spPr>
            <a:xfrm>
              <a:off x="8779358" y="381507"/>
              <a:ext cx="497205" cy="6440805"/>
            </a:xfrm>
            <a:custGeom>
              <a:avLst/>
              <a:gdLst/>
              <a:ahLst/>
              <a:cxnLst/>
              <a:rect l="l" t="t" r="r" b="b"/>
              <a:pathLst>
                <a:path w="497204" h="6440805">
                  <a:moveTo>
                    <a:pt x="496874" y="6115736"/>
                  </a:moveTo>
                  <a:lnTo>
                    <a:pt x="286550" y="6115736"/>
                  </a:lnTo>
                  <a:lnTo>
                    <a:pt x="307022" y="254"/>
                  </a:lnTo>
                  <a:lnTo>
                    <a:pt x="230822" y="0"/>
                  </a:lnTo>
                  <a:lnTo>
                    <a:pt x="210350" y="6115736"/>
                  </a:lnTo>
                  <a:lnTo>
                    <a:pt x="0" y="6115736"/>
                  </a:lnTo>
                  <a:lnTo>
                    <a:pt x="248437" y="6440589"/>
                  </a:lnTo>
                  <a:lnTo>
                    <a:pt x="259372" y="6426276"/>
                  </a:lnTo>
                  <a:lnTo>
                    <a:pt x="487159" y="6128448"/>
                  </a:lnTo>
                  <a:lnTo>
                    <a:pt x="494969" y="6118225"/>
                  </a:lnTo>
                  <a:lnTo>
                    <a:pt x="496874" y="6115736"/>
                  </a:lnTo>
                  <a:close/>
                </a:path>
              </a:pathLst>
            </a:custGeom>
            <a:solidFill>
              <a:srgbClr val="FFC000"/>
            </a:solidFill>
          </p:spPr>
          <p:txBody>
            <a:bodyPr wrap="square" lIns="0" tIns="0" rIns="0" bIns="0" rtlCol="0"/>
            <a:lstStyle/>
            <a:p/>
          </p:txBody>
        </p:sp>
      </p:grpSp>
      <p:sp>
        <p:nvSpPr>
          <p:cNvPr id="100" name="object 60"/>
          <p:cNvSpPr txBox="1"/>
          <p:nvPr/>
        </p:nvSpPr>
        <p:spPr>
          <a:xfrm>
            <a:off x="6627714" y="5442212"/>
            <a:ext cx="1850047" cy="901700"/>
          </a:xfrm>
          <a:prstGeom prst="rect">
            <a:avLst/>
          </a:prstGeom>
        </p:spPr>
        <p:txBody>
          <a:bodyPr vert="horz" wrap="square" lIns="0" tIns="12697" rIns="0" bIns="0" rtlCol="0">
            <a:spAutoFit/>
          </a:bodyPr>
          <a:lstStyle/>
          <a:p>
            <a:pPr marL="12700" marR="5080" indent="169545" algn="ctr">
              <a:lnSpc>
                <a:spcPct val="150000"/>
              </a:lnSpc>
              <a:spcBef>
                <a:spcPts val="100"/>
              </a:spcBef>
            </a:pPr>
            <a:r>
              <a:rPr b="1" dirty="0">
                <a:solidFill>
                  <a:srgbClr val="C00000"/>
                </a:solidFill>
                <a:latin typeface="宋体" panose="02010600030101010101" pitchFamily="2" charset="-122"/>
                <a:cs typeface="宋体" panose="02010600030101010101" pitchFamily="2" charset="-122"/>
              </a:rPr>
              <a:t>Extension  </a:t>
            </a:r>
            <a:endParaRPr b="1" dirty="0">
              <a:solidFill>
                <a:srgbClr val="C00000"/>
              </a:solidFill>
              <a:latin typeface="宋体" panose="02010600030101010101" pitchFamily="2" charset="-122"/>
              <a:cs typeface="宋体" panose="02010600030101010101" pitchFamily="2" charset="-122"/>
            </a:endParaRPr>
          </a:p>
          <a:p>
            <a:pPr marL="12700" marR="5080" indent="169545" algn="ctr">
              <a:lnSpc>
                <a:spcPct val="150000"/>
              </a:lnSpc>
              <a:spcBef>
                <a:spcPts val="100"/>
              </a:spcBef>
            </a:pPr>
            <a:r>
              <a:rPr sz="2000" b="1" dirty="0">
                <a:solidFill>
                  <a:srgbClr val="C00000"/>
                </a:solidFill>
                <a:latin typeface="宋体" panose="02010600030101010101" pitchFamily="2" charset="-122"/>
                <a:cs typeface="宋体" panose="02010600030101010101" pitchFamily="2" charset="-122"/>
              </a:rPr>
              <a:t>开展拓展活</a:t>
            </a:r>
            <a:r>
              <a:rPr sz="2000" b="1" spc="-10" dirty="0">
                <a:solidFill>
                  <a:srgbClr val="C00000"/>
                </a:solidFill>
                <a:latin typeface="宋体" panose="02010600030101010101" pitchFamily="2" charset="-122"/>
                <a:cs typeface="宋体" panose="02010600030101010101" pitchFamily="2" charset="-122"/>
              </a:rPr>
              <a:t>动</a:t>
            </a:r>
            <a:endParaRPr sz="2000" b="1" spc="-10" dirty="0">
              <a:solidFill>
                <a:srgbClr val="C00000"/>
              </a:solidFill>
              <a:latin typeface="宋体" panose="02010600030101010101" pitchFamily="2" charset="-122"/>
              <a:cs typeface="宋体" panose="02010600030101010101" pitchFamily="2" charset="-122"/>
            </a:endParaRPr>
          </a:p>
        </p:txBody>
      </p:sp>
      <p:sp>
        <p:nvSpPr>
          <p:cNvPr id="108" name="object 18"/>
          <p:cNvSpPr txBox="1"/>
          <p:nvPr/>
        </p:nvSpPr>
        <p:spPr>
          <a:xfrm>
            <a:off x="3907243" y="1542129"/>
            <a:ext cx="1409439" cy="381000"/>
          </a:xfrm>
          <a:prstGeom prst="rect">
            <a:avLst/>
          </a:prstGeom>
        </p:spPr>
        <p:txBody>
          <a:bodyPr vert="horz" wrap="square" lIns="0" tIns="12697" rIns="0" bIns="0" rtlCol="0">
            <a:spAutoFit/>
          </a:bodyPr>
          <a:p>
            <a:pPr marL="12700">
              <a:lnSpc>
                <a:spcPct val="100000"/>
              </a:lnSpc>
              <a:spcBef>
                <a:spcPts val="100"/>
              </a:spcBef>
            </a:pPr>
            <a:r>
              <a:rPr lang="zh-CN" altLang="en-US" sz="2400" b="1" spc="-60" dirty="0">
                <a:solidFill>
                  <a:srgbClr val="585858"/>
                </a:solidFill>
                <a:latin typeface="Times New Roman" panose="02020603050405020304" pitchFamily="18" charset="0"/>
                <a:cs typeface="Times New Roman" panose="02020603050405020304" pitchFamily="18" charset="0"/>
              </a:rPr>
              <a:t> 任务呈现</a:t>
            </a:r>
            <a:endParaRPr lang="zh-CN" altLang="en-US" sz="2400" b="1" spc="-60" dirty="0">
              <a:solidFill>
                <a:srgbClr val="585858"/>
              </a:solidFill>
              <a:latin typeface="Times New Roman" panose="02020603050405020304" pitchFamily="18" charset="0"/>
              <a:cs typeface="Times New Roman" panose="02020603050405020304" pitchFamily="18" charset="0"/>
            </a:endParaRPr>
          </a:p>
        </p:txBody>
      </p:sp>
      <p:sp>
        <p:nvSpPr>
          <p:cNvPr id="109" name="object 15"/>
          <p:cNvSpPr/>
          <p:nvPr/>
        </p:nvSpPr>
        <p:spPr>
          <a:xfrm>
            <a:off x="9576590" y="1414136"/>
            <a:ext cx="2092572" cy="835505"/>
          </a:xfrm>
          <a:custGeom>
            <a:avLst/>
            <a:gdLst/>
            <a:ahLst/>
            <a:cxnLst/>
            <a:rect l="l" t="t" r="r" b="b"/>
            <a:pathLst>
              <a:path w="2092960" h="835660">
                <a:moveTo>
                  <a:pt x="1959355" y="834390"/>
                </a:moveTo>
                <a:lnTo>
                  <a:pt x="133616" y="834390"/>
                </a:lnTo>
                <a:lnTo>
                  <a:pt x="111632" y="830580"/>
                </a:lnTo>
                <a:lnTo>
                  <a:pt x="97637" y="825500"/>
                </a:lnTo>
                <a:lnTo>
                  <a:pt x="84289" y="820420"/>
                </a:lnTo>
                <a:lnTo>
                  <a:pt x="77863" y="816610"/>
                </a:lnTo>
                <a:lnTo>
                  <a:pt x="71640" y="814070"/>
                </a:lnTo>
                <a:lnTo>
                  <a:pt x="65595" y="808990"/>
                </a:lnTo>
                <a:lnTo>
                  <a:pt x="59766" y="805180"/>
                </a:lnTo>
                <a:lnTo>
                  <a:pt x="54140" y="801370"/>
                </a:lnTo>
                <a:lnTo>
                  <a:pt x="29565" y="774700"/>
                </a:lnTo>
                <a:lnTo>
                  <a:pt x="25425" y="769620"/>
                </a:lnTo>
                <a:lnTo>
                  <a:pt x="6692" y="730250"/>
                </a:lnTo>
                <a:lnTo>
                  <a:pt x="4686" y="723900"/>
                </a:lnTo>
                <a:lnTo>
                  <a:pt x="0" y="685800"/>
                </a:lnTo>
                <a:lnTo>
                  <a:pt x="0" y="148590"/>
                </a:lnTo>
                <a:lnTo>
                  <a:pt x="4686" y="110490"/>
                </a:lnTo>
                <a:lnTo>
                  <a:pt x="6692" y="104140"/>
                </a:lnTo>
                <a:lnTo>
                  <a:pt x="9029" y="96520"/>
                </a:lnTo>
                <a:lnTo>
                  <a:pt x="29565" y="59690"/>
                </a:lnTo>
                <a:lnTo>
                  <a:pt x="33985" y="53340"/>
                </a:lnTo>
                <a:lnTo>
                  <a:pt x="65595" y="25400"/>
                </a:lnTo>
                <a:lnTo>
                  <a:pt x="71640" y="20320"/>
                </a:lnTo>
                <a:lnTo>
                  <a:pt x="77863" y="17780"/>
                </a:lnTo>
                <a:lnTo>
                  <a:pt x="84289" y="13970"/>
                </a:lnTo>
                <a:lnTo>
                  <a:pt x="97637" y="8890"/>
                </a:lnTo>
                <a:lnTo>
                  <a:pt x="111632" y="3810"/>
                </a:lnTo>
                <a:lnTo>
                  <a:pt x="133616" y="0"/>
                </a:lnTo>
                <a:lnTo>
                  <a:pt x="1959355" y="0"/>
                </a:lnTo>
                <a:lnTo>
                  <a:pt x="1981339" y="3810"/>
                </a:lnTo>
                <a:lnTo>
                  <a:pt x="1995322" y="8890"/>
                </a:lnTo>
                <a:lnTo>
                  <a:pt x="2008682" y="13970"/>
                </a:lnTo>
                <a:lnTo>
                  <a:pt x="2015096" y="17780"/>
                </a:lnTo>
                <a:lnTo>
                  <a:pt x="2021331" y="20320"/>
                </a:lnTo>
                <a:lnTo>
                  <a:pt x="2027364" y="25400"/>
                </a:lnTo>
                <a:lnTo>
                  <a:pt x="2031259" y="27940"/>
                </a:lnTo>
                <a:lnTo>
                  <a:pt x="136855" y="27940"/>
                </a:lnTo>
                <a:lnTo>
                  <a:pt x="130124" y="29210"/>
                </a:lnTo>
                <a:lnTo>
                  <a:pt x="130835" y="29210"/>
                </a:lnTo>
                <a:lnTo>
                  <a:pt x="124205" y="30480"/>
                </a:lnTo>
                <a:lnTo>
                  <a:pt x="124904" y="30480"/>
                </a:lnTo>
                <a:lnTo>
                  <a:pt x="118402" y="31750"/>
                </a:lnTo>
                <a:lnTo>
                  <a:pt x="119087" y="31750"/>
                </a:lnTo>
                <a:lnTo>
                  <a:pt x="112712" y="33020"/>
                </a:lnTo>
                <a:lnTo>
                  <a:pt x="113385" y="33020"/>
                </a:lnTo>
                <a:lnTo>
                  <a:pt x="107137" y="35560"/>
                </a:lnTo>
                <a:lnTo>
                  <a:pt x="107797" y="35560"/>
                </a:lnTo>
                <a:lnTo>
                  <a:pt x="104743" y="36830"/>
                </a:lnTo>
                <a:lnTo>
                  <a:pt x="102336" y="36830"/>
                </a:lnTo>
                <a:lnTo>
                  <a:pt x="96380" y="39370"/>
                </a:lnTo>
                <a:lnTo>
                  <a:pt x="97002" y="39370"/>
                </a:lnTo>
                <a:lnTo>
                  <a:pt x="93133" y="41910"/>
                </a:lnTo>
                <a:lnTo>
                  <a:pt x="91808" y="41910"/>
                </a:lnTo>
                <a:lnTo>
                  <a:pt x="86182" y="45720"/>
                </a:lnTo>
                <a:lnTo>
                  <a:pt x="86766" y="45720"/>
                </a:lnTo>
                <a:lnTo>
                  <a:pt x="81305" y="48260"/>
                </a:lnTo>
                <a:lnTo>
                  <a:pt x="81876" y="48260"/>
                </a:lnTo>
                <a:lnTo>
                  <a:pt x="76606" y="52070"/>
                </a:lnTo>
                <a:lnTo>
                  <a:pt x="77152" y="52070"/>
                </a:lnTo>
                <a:lnTo>
                  <a:pt x="73765" y="54610"/>
                </a:lnTo>
                <a:lnTo>
                  <a:pt x="72593" y="54610"/>
                </a:lnTo>
                <a:lnTo>
                  <a:pt x="68935" y="58420"/>
                </a:lnTo>
                <a:lnTo>
                  <a:pt x="68224" y="58420"/>
                </a:lnTo>
                <a:lnTo>
                  <a:pt x="63550" y="63500"/>
                </a:lnTo>
                <a:lnTo>
                  <a:pt x="64033" y="63500"/>
                </a:lnTo>
                <a:lnTo>
                  <a:pt x="59575" y="67310"/>
                </a:lnTo>
                <a:lnTo>
                  <a:pt x="60032" y="67310"/>
                </a:lnTo>
                <a:lnTo>
                  <a:pt x="56861" y="71120"/>
                </a:lnTo>
                <a:lnTo>
                  <a:pt x="56235" y="71120"/>
                </a:lnTo>
                <a:lnTo>
                  <a:pt x="52247" y="76200"/>
                </a:lnTo>
                <a:lnTo>
                  <a:pt x="52654" y="76200"/>
                </a:lnTo>
                <a:lnTo>
                  <a:pt x="48907" y="81280"/>
                </a:lnTo>
                <a:lnTo>
                  <a:pt x="49288" y="81280"/>
                </a:lnTo>
                <a:lnTo>
                  <a:pt x="46669" y="85090"/>
                </a:lnTo>
                <a:lnTo>
                  <a:pt x="46151" y="85090"/>
                </a:lnTo>
                <a:lnTo>
                  <a:pt x="43560" y="90170"/>
                </a:lnTo>
                <a:lnTo>
                  <a:pt x="43243" y="90170"/>
                </a:lnTo>
                <a:lnTo>
                  <a:pt x="40866" y="95250"/>
                </a:lnTo>
                <a:lnTo>
                  <a:pt x="40576" y="95250"/>
                </a:lnTo>
                <a:lnTo>
                  <a:pt x="37884" y="101600"/>
                </a:lnTo>
                <a:lnTo>
                  <a:pt x="38150" y="101600"/>
                </a:lnTo>
                <a:lnTo>
                  <a:pt x="35750" y="106680"/>
                </a:lnTo>
                <a:lnTo>
                  <a:pt x="35991" y="106680"/>
                </a:lnTo>
                <a:lnTo>
                  <a:pt x="34295" y="111760"/>
                </a:lnTo>
                <a:lnTo>
                  <a:pt x="34086" y="111760"/>
                </a:lnTo>
                <a:lnTo>
                  <a:pt x="32270" y="118110"/>
                </a:lnTo>
                <a:lnTo>
                  <a:pt x="32448" y="118110"/>
                </a:lnTo>
                <a:lnTo>
                  <a:pt x="31249" y="123190"/>
                </a:lnTo>
                <a:lnTo>
                  <a:pt x="31089" y="123190"/>
                </a:lnTo>
                <a:lnTo>
                  <a:pt x="30105" y="129540"/>
                </a:lnTo>
                <a:lnTo>
                  <a:pt x="29159" y="135890"/>
                </a:lnTo>
                <a:lnTo>
                  <a:pt x="28818" y="140970"/>
                </a:lnTo>
                <a:lnTo>
                  <a:pt x="28752" y="142240"/>
                </a:lnTo>
                <a:lnTo>
                  <a:pt x="28575" y="148590"/>
                </a:lnTo>
                <a:lnTo>
                  <a:pt x="28575" y="685800"/>
                </a:lnTo>
                <a:lnTo>
                  <a:pt x="28723" y="692150"/>
                </a:lnTo>
                <a:lnTo>
                  <a:pt x="29235" y="698500"/>
                </a:lnTo>
                <a:lnTo>
                  <a:pt x="30010" y="704850"/>
                </a:lnTo>
                <a:lnTo>
                  <a:pt x="31089" y="711200"/>
                </a:lnTo>
                <a:lnTo>
                  <a:pt x="31249" y="711200"/>
                </a:lnTo>
                <a:lnTo>
                  <a:pt x="32448" y="716280"/>
                </a:lnTo>
                <a:lnTo>
                  <a:pt x="32270" y="716280"/>
                </a:lnTo>
                <a:lnTo>
                  <a:pt x="34086" y="722630"/>
                </a:lnTo>
                <a:lnTo>
                  <a:pt x="34295" y="722630"/>
                </a:lnTo>
                <a:lnTo>
                  <a:pt x="35991" y="727710"/>
                </a:lnTo>
                <a:lnTo>
                  <a:pt x="35750" y="727710"/>
                </a:lnTo>
                <a:lnTo>
                  <a:pt x="38150" y="732790"/>
                </a:lnTo>
                <a:lnTo>
                  <a:pt x="37884" y="732790"/>
                </a:lnTo>
                <a:lnTo>
                  <a:pt x="40576" y="739140"/>
                </a:lnTo>
                <a:lnTo>
                  <a:pt x="40866" y="739140"/>
                </a:lnTo>
                <a:lnTo>
                  <a:pt x="43243" y="744220"/>
                </a:lnTo>
                <a:lnTo>
                  <a:pt x="43560" y="744220"/>
                </a:lnTo>
                <a:lnTo>
                  <a:pt x="46151" y="749300"/>
                </a:lnTo>
                <a:lnTo>
                  <a:pt x="46669" y="749300"/>
                </a:lnTo>
                <a:lnTo>
                  <a:pt x="49288" y="753110"/>
                </a:lnTo>
                <a:lnTo>
                  <a:pt x="48907" y="753110"/>
                </a:lnTo>
                <a:lnTo>
                  <a:pt x="52654" y="758190"/>
                </a:lnTo>
                <a:lnTo>
                  <a:pt x="52247" y="758190"/>
                </a:lnTo>
                <a:lnTo>
                  <a:pt x="56235" y="763270"/>
                </a:lnTo>
                <a:lnTo>
                  <a:pt x="56861" y="763270"/>
                </a:lnTo>
                <a:lnTo>
                  <a:pt x="60032" y="767080"/>
                </a:lnTo>
                <a:lnTo>
                  <a:pt x="59575" y="767080"/>
                </a:lnTo>
                <a:lnTo>
                  <a:pt x="64033" y="770890"/>
                </a:lnTo>
                <a:lnTo>
                  <a:pt x="63550" y="770890"/>
                </a:lnTo>
                <a:lnTo>
                  <a:pt x="68224" y="775970"/>
                </a:lnTo>
                <a:lnTo>
                  <a:pt x="68935" y="775970"/>
                </a:lnTo>
                <a:lnTo>
                  <a:pt x="72593" y="779780"/>
                </a:lnTo>
                <a:lnTo>
                  <a:pt x="73765" y="779780"/>
                </a:lnTo>
                <a:lnTo>
                  <a:pt x="77152" y="782320"/>
                </a:lnTo>
                <a:lnTo>
                  <a:pt x="76606" y="782320"/>
                </a:lnTo>
                <a:lnTo>
                  <a:pt x="81876" y="786130"/>
                </a:lnTo>
                <a:lnTo>
                  <a:pt x="81305" y="786130"/>
                </a:lnTo>
                <a:lnTo>
                  <a:pt x="86766" y="788670"/>
                </a:lnTo>
                <a:lnTo>
                  <a:pt x="86182" y="788670"/>
                </a:lnTo>
                <a:lnTo>
                  <a:pt x="91808" y="792480"/>
                </a:lnTo>
                <a:lnTo>
                  <a:pt x="93133" y="792480"/>
                </a:lnTo>
                <a:lnTo>
                  <a:pt x="97002" y="795020"/>
                </a:lnTo>
                <a:lnTo>
                  <a:pt x="96380" y="795020"/>
                </a:lnTo>
                <a:lnTo>
                  <a:pt x="102336" y="797560"/>
                </a:lnTo>
                <a:lnTo>
                  <a:pt x="104743" y="797560"/>
                </a:lnTo>
                <a:lnTo>
                  <a:pt x="107797" y="798830"/>
                </a:lnTo>
                <a:lnTo>
                  <a:pt x="107137" y="798830"/>
                </a:lnTo>
                <a:lnTo>
                  <a:pt x="113385" y="801370"/>
                </a:lnTo>
                <a:lnTo>
                  <a:pt x="112712" y="801370"/>
                </a:lnTo>
                <a:lnTo>
                  <a:pt x="119087" y="802640"/>
                </a:lnTo>
                <a:lnTo>
                  <a:pt x="118402" y="802640"/>
                </a:lnTo>
                <a:lnTo>
                  <a:pt x="124904" y="803910"/>
                </a:lnTo>
                <a:lnTo>
                  <a:pt x="124205" y="803910"/>
                </a:lnTo>
                <a:lnTo>
                  <a:pt x="130835" y="805180"/>
                </a:lnTo>
                <a:lnTo>
                  <a:pt x="130124" y="805180"/>
                </a:lnTo>
                <a:lnTo>
                  <a:pt x="136855" y="806450"/>
                </a:lnTo>
                <a:lnTo>
                  <a:pt x="2031259" y="806450"/>
                </a:lnTo>
                <a:lnTo>
                  <a:pt x="2027364" y="808990"/>
                </a:lnTo>
                <a:lnTo>
                  <a:pt x="2021331" y="814070"/>
                </a:lnTo>
                <a:lnTo>
                  <a:pt x="2015096" y="816610"/>
                </a:lnTo>
                <a:lnTo>
                  <a:pt x="2008682" y="820420"/>
                </a:lnTo>
                <a:lnTo>
                  <a:pt x="1995322" y="825500"/>
                </a:lnTo>
                <a:lnTo>
                  <a:pt x="1981339" y="830580"/>
                </a:lnTo>
                <a:lnTo>
                  <a:pt x="1959355" y="834390"/>
                </a:lnTo>
                <a:close/>
              </a:path>
              <a:path w="2092960" h="835660">
                <a:moveTo>
                  <a:pt x="136131" y="29210"/>
                </a:moveTo>
                <a:lnTo>
                  <a:pt x="136855" y="27940"/>
                </a:lnTo>
                <a:lnTo>
                  <a:pt x="142963" y="27940"/>
                </a:lnTo>
                <a:lnTo>
                  <a:pt x="136131" y="29210"/>
                </a:lnTo>
                <a:close/>
              </a:path>
              <a:path w="2092960" h="835660">
                <a:moveTo>
                  <a:pt x="1956828" y="29210"/>
                </a:moveTo>
                <a:lnTo>
                  <a:pt x="1949996" y="27940"/>
                </a:lnTo>
                <a:lnTo>
                  <a:pt x="1956104" y="27940"/>
                </a:lnTo>
                <a:lnTo>
                  <a:pt x="1956828" y="29210"/>
                </a:lnTo>
                <a:close/>
              </a:path>
              <a:path w="2092960" h="835660">
                <a:moveTo>
                  <a:pt x="1991283" y="38100"/>
                </a:moveTo>
                <a:lnTo>
                  <a:pt x="1985175" y="35560"/>
                </a:lnTo>
                <a:lnTo>
                  <a:pt x="1985835" y="35560"/>
                </a:lnTo>
                <a:lnTo>
                  <a:pt x="1979574" y="33020"/>
                </a:lnTo>
                <a:lnTo>
                  <a:pt x="1980260" y="33020"/>
                </a:lnTo>
                <a:lnTo>
                  <a:pt x="1973872" y="31750"/>
                </a:lnTo>
                <a:lnTo>
                  <a:pt x="1974557" y="31750"/>
                </a:lnTo>
                <a:lnTo>
                  <a:pt x="1968055" y="30480"/>
                </a:lnTo>
                <a:lnTo>
                  <a:pt x="1968753" y="30480"/>
                </a:lnTo>
                <a:lnTo>
                  <a:pt x="1962137" y="29210"/>
                </a:lnTo>
                <a:lnTo>
                  <a:pt x="1962848" y="29210"/>
                </a:lnTo>
                <a:lnTo>
                  <a:pt x="1956104" y="27940"/>
                </a:lnTo>
                <a:lnTo>
                  <a:pt x="2031259" y="27940"/>
                </a:lnTo>
                <a:lnTo>
                  <a:pt x="2033206" y="29210"/>
                </a:lnTo>
                <a:lnTo>
                  <a:pt x="2038819" y="33020"/>
                </a:lnTo>
                <a:lnTo>
                  <a:pt x="2042868" y="36830"/>
                </a:lnTo>
                <a:lnTo>
                  <a:pt x="1990636" y="36830"/>
                </a:lnTo>
                <a:lnTo>
                  <a:pt x="1991283" y="38100"/>
                </a:lnTo>
                <a:close/>
              </a:path>
              <a:path w="2092960" h="835660">
                <a:moveTo>
                  <a:pt x="101688" y="38100"/>
                </a:moveTo>
                <a:lnTo>
                  <a:pt x="102336" y="36830"/>
                </a:lnTo>
                <a:lnTo>
                  <a:pt x="104743" y="36830"/>
                </a:lnTo>
                <a:lnTo>
                  <a:pt x="101688" y="38100"/>
                </a:lnTo>
                <a:close/>
              </a:path>
              <a:path w="2092960" h="835660">
                <a:moveTo>
                  <a:pt x="2001761" y="43180"/>
                </a:moveTo>
                <a:lnTo>
                  <a:pt x="1995970" y="39370"/>
                </a:lnTo>
                <a:lnTo>
                  <a:pt x="1996592" y="39370"/>
                </a:lnTo>
                <a:lnTo>
                  <a:pt x="1990636" y="36830"/>
                </a:lnTo>
                <a:lnTo>
                  <a:pt x="2042868" y="36830"/>
                </a:lnTo>
                <a:lnTo>
                  <a:pt x="2044217" y="38100"/>
                </a:lnTo>
                <a:lnTo>
                  <a:pt x="2048094" y="41910"/>
                </a:lnTo>
                <a:lnTo>
                  <a:pt x="2001151" y="41910"/>
                </a:lnTo>
                <a:lnTo>
                  <a:pt x="2001761" y="43180"/>
                </a:lnTo>
                <a:close/>
              </a:path>
              <a:path w="2092960" h="835660">
                <a:moveTo>
                  <a:pt x="91198" y="43180"/>
                </a:moveTo>
                <a:lnTo>
                  <a:pt x="91808" y="41910"/>
                </a:lnTo>
                <a:lnTo>
                  <a:pt x="93133" y="41910"/>
                </a:lnTo>
                <a:lnTo>
                  <a:pt x="91198" y="43180"/>
                </a:lnTo>
                <a:close/>
              </a:path>
              <a:path w="2092960" h="835660">
                <a:moveTo>
                  <a:pt x="2020900" y="55880"/>
                </a:moveTo>
                <a:lnTo>
                  <a:pt x="2015820" y="52070"/>
                </a:lnTo>
                <a:lnTo>
                  <a:pt x="2016366" y="52070"/>
                </a:lnTo>
                <a:lnTo>
                  <a:pt x="2011083" y="48260"/>
                </a:lnTo>
                <a:lnTo>
                  <a:pt x="2011654" y="48260"/>
                </a:lnTo>
                <a:lnTo>
                  <a:pt x="2006193" y="45720"/>
                </a:lnTo>
                <a:lnTo>
                  <a:pt x="2006790" y="45720"/>
                </a:lnTo>
                <a:lnTo>
                  <a:pt x="2001151" y="41910"/>
                </a:lnTo>
                <a:lnTo>
                  <a:pt x="2048094" y="41910"/>
                </a:lnTo>
                <a:lnTo>
                  <a:pt x="2049386" y="43180"/>
                </a:lnTo>
                <a:lnTo>
                  <a:pt x="2054301" y="48260"/>
                </a:lnTo>
                <a:lnTo>
                  <a:pt x="2058974" y="53340"/>
                </a:lnTo>
                <a:lnTo>
                  <a:pt x="2059858" y="54610"/>
                </a:lnTo>
                <a:lnTo>
                  <a:pt x="2020366" y="54610"/>
                </a:lnTo>
                <a:lnTo>
                  <a:pt x="2020900" y="55880"/>
                </a:lnTo>
                <a:close/>
              </a:path>
              <a:path w="2092960" h="835660">
                <a:moveTo>
                  <a:pt x="72072" y="55880"/>
                </a:moveTo>
                <a:lnTo>
                  <a:pt x="72593" y="54610"/>
                </a:lnTo>
                <a:lnTo>
                  <a:pt x="73765" y="54610"/>
                </a:lnTo>
                <a:lnTo>
                  <a:pt x="72072" y="55880"/>
                </a:lnTo>
                <a:close/>
              </a:path>
              <a:path w="2092960" h="835660">
                <a:moveTo>
                  <a:pt x="2025243" y="59690"/>
                </a:moveTo>
                <a:lnTo>
                  <a:pt x="2020366" y="54610"/>
                </a:lnTo>
                <a:lnTo>
                  <a:pt x="2059858" y="54610"/>
                </a:lnTo>
                <a:lnTo>
                  <a:pt x="2062510" y="58420"/>
                </a:lnTo>
                <a:lnTo>
                  <a:pt x="2024748" y="58420"/>
                </a:lnTo>
                <a:lnTo>
                  <a:pt x="2025243" y="59690"/>
                </a:lnTo>
                <a:close/>
              </a:path>
              <a:path w="2092960" h="835660">
                <a:moveTo>
                  <a:pt x="67716" y="59690"/>
                </a:moveTo>
                <a:lnTo>
                  <a:pt x="68224" y="58420"/>
                </a:lnTo>
                <a:lnTo>
                  <a:pt x="68935" y="58420"/>
                </a:lnTo>
                <a:lnTo>
                  <a:pt x="67716" y="59690"/>
                </a:lnTo>
                <a:close/>
              </a:path>
              <a:path w="2092960" h="835660">
                <a:moveTo>
                  <a:pt x="2037156" y="72390"/>
                </a:moveTo>
                <a:lnTo>
                  <a:pt x="2032927" y="67310"/>
                </a:lnTo>
                <a:lnTo>
                  <a:pt x="2033384" y="67310"/>
                </a:lnTo>
                <a:lnTo>
                  <a:pt x="2028939" y="63500"/>
                </a:lnTo>
                <a:lnTo>
                  <a:pt x="2029421" y="63500"/>
                </a:lnTo>
                <a:lnTo>
                  <a:pt x="2024748" y="58420"/>
                </a:lnTo>
                <a:lnTo>
                  <a:pt x="2062510" y="58420"/>
                </a:lnTo>
                <a:lnTo>
                  <a:pt x="2063394" y="59690"/>
                </a:lnTo>
                <a:lnTo>
                  <a:pt x="2067547" y="64770"/>
                </a:lnTo>
                <a:lnTo>
                  <a:pt x="2071420" y="71120"/>
                </a:lnTo>
                <a:lnTo>
                  <a:pt x="2036724" y="71120"/>
                </a:lnTo>
                <a:lnTo>
                  <a:pt x="2037156" y="72390"/>
                </a:lnTo>
                <a:close/>
              </a:path>
              <a:path w="2092960" h="835660">
                <a:moveTo>
                  <a:pt x="55803" y="72390"/>
                </a:moveTo>
                <a:lnTo>
                  <a:pt x="56235" y="71120"/>
                </a:lnTo>
                <a:lnTo>
                  <a:pt x="56861" y="71120"/>
                </a:lnTo>
                <a:lnTo>
                  <a:pt x="55803" y="72390"/>
                </a:lnTo>
                <a:close/>
              </a:path>
              <a:path w="2092960" h="835660">
                <a:moveTo>
                  <a:pt x="2047176" y="86360"/>
                </a:moveTo>
                <a:lnTo>
                  <a:pt x="2043671" y="81280"/>
                </a:lnTo>
                <a:lnTo>
                  <a:pt x="2044052" y="81280"/>
                </a:lnTo>
                <a:lnTo>
                  <a:pt x="2040305" y="76200"/>
                </a:lnTo>
                <a:lnTo>
                  <a:pt x="2040712" y="76200"/>
                </a:lnTo>
                <a:lnTo>
                  <a:pt x="2036724" y="71120"/>
                </a:lnTo>
                <a:lnTo>
                  <a:pt x="2071420" y="71120"/>
                </a:lnTo>
                <a:lnTo>
                  <a:pt x="2075002" y="77470"/>
                </a:lnTo>
                <a:lnTo>
                  <a:pt x="2078291" y="83820"/>
                </a:lnTo>
                <a:lnTo>
                  <a:pt x="2078885" y="85090"/>
                </a:lnTo>
                <a:lnTo>
                  <a:pt x="2046820" y="85090"/>
                </a:lnTo>
                <a:lnTo>
                  <a:pt x="2047176" y="86360"/>
                </a:lnTo>
                <a:close/>
              </a:path>
              <a:path w="2092960" h="835660">
                <a:moveTo>
                  <a:pt x="45796" y="86360"/>
                </a:moveTo>
                <a:lnTo>
                  <a:pt x="46151" y="85090"/>
                </a:lnTo>
                <a:lnTo>
                  <a:pt x="46669" y="85090"/>
                </a:lnTo>
                <a:lnTo>
                  <a:pt x="45796" y="86360"/>
                </a:lnTo>
                <a:close/>
              </a:path>
              <a:path w="2092960" h="835660">
                <a:moveTo>
                  <a:pt x="2050059" y="91440"/>
                </a:moveTo>
                <a:lnTo>
                  <a:pt x="2046820" y="85090"/>
                </a:lnTo>
                <a:lnTo>
                  <a:pt x="2078885" y="85090"/>
                </a:lnTo>
                <a:lnTo>
                  <a:pt x="2081263" y="90170"/>
                </a:lnTo>
                <a:lnTo>
                  <a:pt x="2049729" y="90170"/>
                </a:lnTo>
                <a:lnTo>
                  <a:pt x="2050059" y="91440"/>
                </a:lnTo>
                <a:close/>
              </a:path>
              <a:path w="2092960" h="835660">
                <a:moveTo>
                  <a:pt x="42913" y="91440"/>
                </a:moveTo>
                <a:lnTo>
                  <a:pt x="43243" y="90170"/>
                </a:lnTo>
                <a:lnTo>
                  <a:pt x="43560" y="90170"/>
                </a:lnTo>
                <a:lnTo>
                  <a:pt x="42913" y="91440"/>
                </a:lnTo>
                <a:close/>
              </a:path>
              <a:path w="2092960" h="835660">
                <a:moveTo>
                  <a:pt x="2052688" y="96520"/>
                </a:moveTo>
                <a:lnTo>
                  <a:pt x="2049729" y="90170"/>
                </a:lnTo>
                <a:lnTo>
                  <a:pt x="2081263" y="90170"/>
                </a:lnTo>
                <a:lnTo>
                  <a:pt x="2083396" y="95250"/>
                </a:lnTo>
                <a:lnTo>
                  <a:pt x="2052396" y="95250"/>
                </a:lnTo>
                <a:lnTo>
                  <a:pt x="2052688" y="96520"/>
                </a:lnTo>
                <a:close/>
              </a:path>
              <a:path w="2092960" h="835660">
                <a:moveTo>
                  <a:pt x="40271" y="96520"/>
                </a:moveTo>
                <a:lnTo>
                  <a:pt x="40576" y="95250"/>
                </a:lnTo>
                <a:lnTo>
                  <a:pt x="40866" y="95250"/>
                </a:lnTo>
                <a:lnTo>
                  <a:pt x="40271" y="96520"/>
                </a:lnTo>
                <a:close/>
              </a:path>
              <a:path w="2092960" h="835660">
                <a:moveTo>
                  <a:pt x="2059089" y="113030"/>
                </a:moveTo>
                <a:lnTo>
                  <a:pt x="2056980" y="106680"/>
                </a:lnTo>
                <a:lnTo>
                  <a:pt x="2057222" y="106680"/>
                </a:lnTo>
                <a:lnTo>
                  <a:pt x="2054809" y="101600"/>
                </a:lnTo>
                <a:lnTo>
                  <a:pt x="2055088" y="101600"/>
                </a:lnTo>
                <a:lnTo>
                  <a:pt x="2052396" y="95250"/>
                </a:lnTo>
                <a:lnTo>
                  <a:pt x="2083396" y="95250"/>
                </a:lnTo>
                <a:lnTo>
                  <a:pt x="2083930" y="96520"/>
                </a:lnTo>
                <a:lnTo>
                  <a:pt x="2086279" y="104140"/>
                </a:lnTo>
                <a:lnTo>
                  <a:pt x="2088286" y="110490"/>
                </a:lnTo>
                <a:lnTo>
                  <a:pt x="2088563" y="111760"/>
                </a:lnTo>
                <a:lnTo>
                  <a:pt x="2058885" y="111760"/>
                </a:lnTo>
                <a:lnTo>
                  <a:pt x="2059089" y="113030"/>
                </a:lnTo>
                <a:close/>
              </a:path>
              <a:path w="2092960" h="835660">
                <a:moveTo>
                  <a:pt x="33870" y="113030"/>
                </a:moveTo>
                <a:lnTo>
                  <a:pt x="34086" y="111760"/>
                </a:lnTo>
                <a:lnTo>
                  <a:pt x="34295" y="111760"/>
                </a:lnTo>
                <a:lnTo>
                  <a:pt x="33870" y="113030"/>
                </a:lnTo>
                <a:close/>
              </a:path>
              <a:path w="2092960" h="835660">
                <a:moveTo>
                  <a:pt x="2062022" y="124460"/>
                </a:moveTo>
                <a:lnTo>
                  <a:pt x="2060524" y="118110"/>
                </a:lnTo>
                <a:lnTo>
                  <a:pt x="2060702" y="118110"/>
                </a:lnTo>
                <a:lnTo>
                  <a:pt x="2058885" y="111760"/>
                </a:lnTo>
                <a:lnTo>
                  <a:pt x="2088563" y="111760"/>
                </a:lnTo>
                <a:lnTo>
                  <a:pt x="2089950" y="118110"/>
                </a:lnTo>
                <a:lnTo>
                  <a:pt x="2090822" y="123190"/>
                </a:lnTo>
                <a:lnTo>
                  <a:pt x="2061883" y="123190"/>
                </a:lnTo>
                <a:lnTo>
                  <a:pt x="2062022" y="124460"/>
                </a:lnTo>
                <a:close/>
              </a:path>
              <a:path w="2092960" h="835660">
                <a:moveTo>
                  <a:pt x="30949" y="124460"/>
                </a:moveTo>
                <a:lnTo>
                  <a:pt x="31089" y="123190"/>
                </a:lnTo>
                <a:lnTo>
                  <a:pt x="31249" y="123190"/>
                </a:lnTo>
                <a:lnTo>
                  <a:pt x="30949" y="124460"/>
                </a:lnTo>
                <a:close/>
              </a:path>
              <a:path w="2092960" h="835660">
                <a:moveTo>
                  <a:pt x="2092769" y="693420"/>
                </a:moveTo>
                <a:lnTo>
                  <a:pt x="2064219" y="693420"/>
                </a:lnTo>
                <a:lnTo>
                  <a:pt x="2064257" y="692150"/>
                </a:lnTo>
                <a:lnTo>
                  <a:pt x="2064397" y="685800"/>
                </a:lnTo>
                <a:lnTo>
                  <a:pt x="2064384" y="148590"/>
                </a:lnTo>
                <a:lnTo>
                  <a:pt x="2064219" y="142240"/>
                </a:lnTo>
                <a:lnTo>
                  <a:pt x="2064153" y="140970"/>
                </a:lnTo>
                <a:lnTo>
                  <a:pt x="2063737" y="135890"/>
                </a:lnTo>
                <a:lnTo>
                  <a:pt x="2062949" y="129540"/>
                </a:lnTo>
                <a:lnTo>
                  <a:pt x="2061883" y="123190"/>
                </a:lnTo>
                <a:lnTo>
                  <a:pt x="2090822" y="123190"/>
                </a:lnTo>
                <a:lnTo>
                  <a:pt x="2091258" y="125730"/>
                </a:lnTo>
                <a:lnTo>
                  <a:pt x="2092197" y="133350"/>
                </a:lnTo>
                <a:lnTo>
                  <a:pt x="2092769" y="140970"/>
                </a:lnTo>
                <a:lnTo>
                  <a:pt x="2092959" y="148590"/>
                </a:lnTo>
                <a:lnTo>
                  <a:pt x="2092959" y="685800"/>
                </a:lnTo>
                <a:lnTo>
                  <a:pt x="2092769" y="693420"/>
                </a:lnTo>
                <a:close/>
              </a:path>
              <a:path w="2092960" h="835660">
                <a:moveTo>
                  <a:pt x="29908" y="130810"/>
                </a:moveTo>
                <a:lnTo>
                  <a:pt x="30010" y="129540"/>
                </a:lnTo>
                <a:lnTo>
                  <a:pt x="29908" y="130810"/>
                </a:lnTo>
                <a:close/>
              </a:path>
              <a:path w="2092960" h="835660">
                <a:moveTo>
                  <a:pt x="2063064" y="130810"/>
                </a:moveTo>
                <a:lnTo>
                  <a:pt x="2062867" y="129540"/>
                </a:lnTo>
                <a:lnTo>
                  <a:pt x="2063064" y="130810"/>
                </a:lnTo>
                <a:close/>
              </a:path>
              <a:path w="2092960" h="835660">
                <a:moveTo>
                  <a:pt x="2064246" y="692294"/>
                </a:moveTo>
                <a:lnTo>
                  <a:pt x="2064249" y="692150"/>
                </a:lnTo>
                <a:lnTo>
                  <a:pt x="2064246" y="692294"/>
                </a:lnTo>
                <a:close/>
              </a:path>
              <a:path w="2092960" h="835660">
                <a:moveTo>
                  <a:pt x="28818" y="693420"/>
                </a:moveTo>
                <a:lnTo>
                  <a:pt x="28726" y="692294"/>
                </a:lnTo>
                <a:lnTo>
                  <a:pt x="28818" y="693420"/>
                </a:lnTo>
                <a:close/>
              </a:path>
              <a:path w="2092960" h="835660">
                <a:moveTo>
                  <a:pt x="2091728" y="704850"/>
                </a:moveTo>
                <a:lnTo>
                  <a:pt x="2062949" y="704850"/>
                </a:lnTo>
                <a:lnTo>
                  <a:pt x="2063800" y="698500"/>
                </a:lnTo>
                <a:lnTo>
                  <a:pt x="2064246" y="692294"/>
                </a:lnTo>
                <a:lnTo>
                  <a:pt x="2064219" y="693420"/>
                </a:lnTo>
                <a:lnTo>
                  <a:pt x="2092769" y="693420"/>
                </a:lnTo>
                <a:lnTo>
                  <a:pt x="2092197" y="701040"/>
                </a:lnTo>
                <a:lnTo>
                  <a:pt x="2091728" y="704850"/>
                </a:lnTo>
                <a:close/>
              </a:path>
              <a:path w="2092960" h="835660">
                <a:moveTo>
                  <a:pt x="30105" y="704850"/>
                </a:moveTo>
                <a:lnTo>
                  <a:pt x="29908" y="703580"/>
                </a:lnTo>
                <a:lnTo>
                  <a:pt x="30105" y="704850"/>
                </a:lnTo>
                <a:close/>
              </a:path>
              <a:path w="2092960" h="835660">
                <a:moveTo>
                  <a:pt x="2090822" y="711200"/>
                </a:moveTo>
                <a:lnTo>
                  <a:pt x="2061883" y="711200"/>
                </a:lnTo>
                <a:lnTo>
                  <a:pt x="2063064" y="703580"/>
                </a:lnTo>
                <a:lnTo>
                  <a:pt x="2062949" y="704850"/>
                </a:lnTo>
                <a:lnTo>
                  <a:pt x="2091728" y="704850"/>
                </a:lnTo>
                <a:lnTo>
                  <a:pt x="2091258" y="708660"/>
                </a:lnTo>
                <a:lnTo>
                  <a:pt x="2090822" y="711200"/>
                </a:lnTo>
                <a:close/>
              </a:path>
              <a:path w="2092960" h="835660">
                <a:moveTo>
                  <a:pt x="31249" y="711200"/>
                </a:moveTo>
                <a:lnTo>
                  <a:pt x="31089" y="711200"/>
                </a:lnTo>
                <a:lnTo>
                  <a:pt x="30949" y="709930"/>
                </a:lnTo>
                <a:lnTo>
                  <a:pt x="31249" y="711200"/>
                </a:lnTo>
                <a:close/>
              </a:path>
              <a:path w="2092960" h="835660">
                <a:moveTo>
                  <a:pt x="2088563" y="722630"/>
                </a:moveTo>
                <a:lnTo>
                  <a:pt x="2058885" y="722630"/>
                </a:lnTo>
                <a:lnTo>
                  <a:pt x="2060702" y="716280"/>
                </a:lnTo>
                <a:lnTo>
                  <a:pt x="2060524" y="716280"/>
                </a:lnTo>
                <a:lnTo>
                  <a:pt x="2062022" y="709930"/>
                </a:lnTo>
                <a:lnTo>
                  <a:pt x="2061883" y="711200"/>
                </a:lnTo>
                <a:lnTo>
                  <a:pt x="2090822" y="711200"/>
                </a:lnTo>
                <a:lnTo>
                  <a:pt x="2089950" y="716280"/>
                </a:lnTo>
                <a:lnTo>
                  <a:pt x="2088563" y="722630"/>
                </a:lnTo>
                <a:close/>
              </a:path>
              <a:path w="2092960" h="835660">
                <a:moveTo>
                  <a:pt x="34295" y="722630"/>
                </a:moveTo>
                <a:lnTo>
                  <a:pt x="34086" y="722630"/>
                </a:lnTo>
                <a:lnTo>
                  <a:pt x="33870" y="721360"/>
                </a:lnTo>
                <a:lnTo>
                  <a:pt x="34295" y="722630"/>
                </a:lnTo>
                <a:close/>
              </a:path>
              <a:path w="2092960" h="835660">
                <a:moveTo>
                  <a:pt x="2083396" y="739140"/>
                </a:moveTo>
                <a:lnTo>
                  <a:pt x="2052396" y="739140"/>
                </a:lnTo>
                <a:lnTo>
                  <a:pt x="2055088" y="732790"/>
                </a:lnTo>
                <a:lnTo>
                  <a:pt x="2054809" y="732790"/>
                </a:lnTo>
                <a:lnTo>
                  <a:pt x="2057222" y="727710"/>
                </a:lnTo>
                <a:lnTo>
                  <a:pt x="2056980" y="727710"/>
                </a:lnTo>
                <a:lnTo>
                  <a:pt x="2059089" y="721360"/>
                </a:lnTo>
                <a:lnTo>
                  <a:pt x="2058885" y="722630"/>
                </a:lnTo>
                <a:lnTo>
                  <a:pt x="2088563" y="722630"/>
                </a:lnTo>
                <a:lnTo>
                  <a:pt x="2088286" y="723900"/>
                </a:lnTo>
                <a:lnTo>
                  <a:pt x="2086279" y="730250"/>
                </a:lnTo>
                <a:lnTo>
                  <a:pt x="2083930" y="737870"/>
                </a:lnTo>
                <a:lnTo>
                  <a:pt x="2083396" y="739140"/>
                </a:lnTo>
                <a:close/>
              </a:path>
              <a:path w="2092960" h="835660">
                <a:moveTo>
                  <a:pt x="40866" y="739140"/>
                </a:moveTo>
                <a:lnTo>
                  <a:pt x="40576" y="739140"/>
                </a:lnTo>
                <a:lnTo>
                  <a:pt x="40271" y="737870"/>
                </a:lnTo>
                <a:lnTo>
                  <a:pt x="40866" y="739140"/>
                </a:lnTo>
                <a:close/>
              </a:path>
              <a:path w="2092960" h="835660">
                <a:moveTo>
                  <a:pt x="2081263" y="744220"/>
                </a:moveTo>
                <a:lnTo>
                  <a:pt x="2049729" y="744220"/>
                </a:lnTo>
                <a:lnTo>
                  <a:pt x="2052688" y="737870"/>
                </a:lnTo>
                <a:lnTo>
                  <a:pt x="2052396" y="739140"/>
                </a:lnTo>
                <a:lnTo>
                  <a:pt x="2083396" y="739140"/>
                </a:lnTo>
                <a:lnTo>
                  <a:pt x="2081263" y="744220"/>
                </a:lnTo>
                <a:close/>
              </a:path>
              <a:path w="2092960" h="835660">
                <a:moveTo>
                  <a:pt x="43560" y="744220"/>
                </a:moveTo>
                <a:lnTo>
                  <a:pt x="43243" y="744220"/>
                </a:lnTo>
                <a:lnTo>
                  <a:pt x="42913" y="742950"/>
                </a:lnTo>
                <a:lnTo>
                  <a:pt x="43560" y="744220"/>
                </a:lnTo>
                <a:close/>
              </a:path>
              <a:path w="2092960" h="835660">
                <a:moveTo>
                  <a:pt x="2078885" y="749300"/>
                </a:moveTo>
                <a:lnTo>
                  <a:pt x="2046820" y="749300"/>
                </a:lnTo>
                <a:lnTo>
                  <a:pt x="2050059" y="742950"/>
                </a:lnTo>
                <a:lnTo>
                  <a:pt x="2049729" y="744220"/>
                </a:lnTo>
                <a:lnTo>
                  <a:pt x="2081263" y="744220"/>
                </a:lnTo>
                <a:lnTo>
                  <a:pt x="2078885" y="749300"/>
                </a:lnTo>
                <a:close/>
              </a:path>
              <a:path w="2092960" h="835660">
                <a:moveTo>
                  <a:pt x="46669" y="749300"/>
                </a:moveTo>
                <a:lnTo>
                  <a:pt x="46151" y="749300"/>
                </a:lnTo>
                <a:lnTo>
                  <a:pt x="45796" y="748030"/>
                </a:lnTo>
                <a:lnTo>
                  <a:pt x="46669" y="749300"/>
                </a:lnTo>
                <a:close/>
              </a:path>
              <a:path w="2092960" h="835660">
                <a:moveTo>
                  <a:pt x="2071420" y="763270"/>
                </a:moveTo>
                <a:lnTo>
                  <a:pt x="2036724" y="763270"/>
                </a:lnTo>
                <a:lnTo>
                  <a:pt x="2040712" y="758190"/>
                </a:lnTo>
                <a:lnTo>
                  <a:pt x="2040305" y="758190"/>
                </a:lnTo>
                <a:lnTo>
                  <a:pt x="2044052" y="753110"/>
                </a:lnTo>
                <a:lnTo>
                  <a:pt x="2043671" y="753110"/>
                </a:lnTo>
                <a:lnTo>
                  <a:pt x="2047176" y="748030"/>
                </a:lnTo>
                <a:lnTo>
                  <a:pt x="2046820" y="749300"/>
                </a:lnTo>
                <a:lnTo>
                  <a:pt x="2078885" y="749300"/>
                </a:lnTo>
                <a:lnTo>
                  <a:pt x="2078291" y="750570"/>
                </a:lnTo>
                <a:lnTo>
                  <a:pt x="2075002" y="756920"/>
                </a:lnTo>
                <a:lnTo>
                  <a:pt x="2071420" y="763270"/>
                </a:lnTo>
                <a:close/>
              </a:path>
              <a:path w="2092960" h="835660">
                <a:moveTo>
                  <a:pt x="56861" y="763270"/>
                </a:moveTo>
                <a:lnTo>
                  <a:pt x="56235" y="763270"/>
                </a:lnTo>
                <a:lnTo>
                  <a:pt x="55803" y="762000"/>
                </a:lnTo>
                <a:lnTo>
                  <a:pt x="56861" y="763270"/>
                </a:lnTo>
                <a:close/>
              </a:path>
              <a:path w="2092960" h="835660">
                <a:moveTo>
                  <a:pt x="2062510" y="775970"/>
                </a:moveTo>
                <a:lnTo>
                  <a:pt x="2024748" y="775970"/>
                </a:lnTo>
                <a:lnTo>
                  <a:pt x="2029421" y="770890"/>
                </a:lnTo>
                <a:lnTo>
                  <a:pt x="2028939" y="770890"/>
                </a:lnTo>
                <a:lnTo>
                  <a:pt x="2033384" y="767080"/>
                </a:lnTo>
                <a:lnTo>
                  <a:pt x="2032927" y="767080"/>
                </a:lnTo>
                <a:lnTo>
                  <a:pt x="2037156" y="762000"/>
                </a:lnTo>
                <a:lnTo>
                  <a:pt x="2036724" y="763270"/>
                </a:lnTo>
                <a:lnTo>
                  <a:pt x="2071420" y="763270"/>
                </a:lnTo>
                <a:lnTo>
                  <a:pt x="2067547" y="769620"/>
                </a:lnTo>
                <a:lnTo>
                  <a:pt x="2063394" y="774700"/>
                </a:lnTo>
                <a:lnTo>
                  <a:pt x="2062510" y="775970"/>
                </a:lnTo>
                <a:close/>
              </a:path>
              <a:path w="2092960" h="835660">
                <a:moveTo>
                  <a:pt x="68935" y="775970"/>
                </a:moveTo>
                <a:lnTo>
                  <a:pt x="68224" y="775970"/>
                </a:lnTo>
                <a:lnTo>
                  <a:pt x="67716" y="774700"/>
                </a:lnTo>
                <a:lnTo>
                  <a:pt x="68935" y="775970"/>
                </a:lnTo>
                <a:close/>
              </a:path>
              <a:path w="2092960" h="835660">
                <a:moveTo>
                  <a:pt x="2059858" y="779780"/>
                </a:moveTo>
                <a:lnTo>
                  <a:pt x="2020366" y="779780"/>
                </a:lnTo>
                <a:lnTo>
                  <a:pt x="2025243" y="774700"/>
                </a:lnTo>
                <a:lnTo>
                  <a:pt x="2024748" y="775970"/>
                </a:lnTo>
                <a:lnTo>
                  <a:pt x="2062510" y="775970"/>
                </a:lnTo>
                <a:lnTo>
                  <a:pt x="2059858" y="779780"/>
                </a:lnTo>
                <a:close/>
              </a:path>
              <a:path w="2092960" h="835660">
                <a:moveTo>
                  <a:pt x="73765" y="779780"/>
                </a:moveTo>
                <a:lnTo>
                  <a:pt x="72593" y="779780"/>
                </a:lnTo>
                <a:lnTo>
                  <a:pt x="72072" y="778510"/>
                </a:lnTo>
                <a:lnTo>
                  <a:pt x="73765" y="779780"/>
                </a:lnTo>
                <a:close/>
              </a:path>
              <a:path w="2092960" h="835660">
                <a:moveTo>
                  <a:pt x="2048094" y="792480"/>
                </a:moveTo>
                <a:lnTo>
                  <a:pt x="2001151" y="792480"/>
                </a:lnTo>
                <a:lnTo>
                  <a:pt x="2006790" y="788670"/>
                </a:lnTo>
                <a:lnTo>
                  <a:pt x="2006193" y="788670"/>
                </a:lnTo>
                <a:lnTo>
                  <a:pt x="2011654" y="786130"/>
                </a:lnTo>
                <a:lnTo>
                  <a:pt x="2011083" y="786130"/>
                </a:lnTo>
                <a:lnTo>
                  <a:pt x="2016366" y="782320"/>
                </a:lnTo>
                <a:lnTo>
                  <a:pt x="2015820" y="782320"/>
                </a:lnTo>
                <a:lnTo>
                  <a:pt x="2020900" y="778510"/>
                </a:lnTo>
                <a:lnTo>
                  <a:pt x="2020366" y="779780"/>
                </a:lnTo>
                <a:lnTo>
                  <a:pt x="2059858" y="779780"/>
                </a:lnTo>
                <a:lnTo>
                  <a:pt x="2058974" y="781050"/>
                </a:lnTo>
                <a:lnTo>
                  <a:pt x="2054301" y="786130"/>
                </a:lnTo>
                <a:lnTo>
                  <a:pt x="2049386" y="791210"/>
                </a:lnTo>
                <a:lnTo>
                  <a:pt x="2048094" y="792480"/>
                </a:lnTo>
                <a:close/>
              </a:path>
              <a:path w="2092960" h="835660">
                <a:moveTo>
                  <a:pt x="93133" y="792480"/>
                </a:moveTo>
                <a:lnTo>
                  <a:pt x="91808" y="792480"/>
                </a:lnTo>
                <a:lnTo>
                  <a:pt x="91198" y="791210"/>
                </a:lnTo>
                <a:lnTo>
                  <a:pt x="93133" y="792480"/>
                </a:lnTo>
                <a:close/>
              </a:path>
              <a:path w="2092960" h="835660">
                <a:moveTo>
                  <a:pt x="2042868" y="797560"/>
                </a:moveTo>
                <a:lnTo>
                  <a:pt x="1990636" y="797560"/>
                </a:lnTo>
                <a:lnTo>
                  <a:pt x="1996592" y="795020"/>
                </a:lnTo>
                <a:lnTo>
                  <a:pt x="1995970" y="795020"/>
                </a:lnTo>
                <a:lnTo>
                  <a:pt x="2001761" y="791210"/>
                </a:lnTo>
                <a:lnTo>
                  <a:pt x="2001151" y="792480"/>
                </a:lnTo>
                <a:lnTo>
                  <a:pt x="2048094" y="792480"/>
                </a:lnTo>
                <a:lnTo>
                  <a:pt x="2044217" y="796290"/>
                </a:lnTo>
                <a:lnTo>
                  <a:pt x="2042868" y="797560"/>
                </a:lnTo>
                <a:close/>
              </a:path>
              <a:path w="2092960" h="835660">
                <a:moveTo>
                  <a:pt x="104743" y="797560"/>
                </a:moveTo>
                <a:lnTo>
                  <a:pt x="102336" y="797560"/>
                </a:lnTo>
                <a:lnTo>
                  <a:pt x="101688" y="796290"/>
                </a:lnTo>
                <a:lnTo>
                  <a:pt x="104743" y="797560"/>
                </a:lnTo>
                <a:close/>
              </a:path>
              <a:path w="2092960" h="835660">
                <a:moveTo>
                  <a:pt x="2031259" y="806450"/>
                </a:moveTo>
                <a:lnTo>
                  <a:pt x="1956104" y="806450"/>
                </a:lnTo>
                <a:lnTo>
                  <a:pt x="1962848" y="805180"/>
                </a:lnTo>
                <a:lnTo>
                  <a:pt x="1962137" y="805180"/>
                </a:lnTo>
                <a:lnTo>
                  <a:pt x="1968753" y="803910"/>
                </a:lnTo>
                <a:lnTo>
                  <a:pt x="1968055" y="803910"/>
                </a:lnTo>
                <a:lnTo>
                  <a:pt x="1974557" y="802640"/>
                </a:lnTo>
                <a:lnTo>
                  <a:pt x="1973872" y="802640"/>
                </a:lnTo>
                <a:lnTo>
                  <a:pt x="1980260" y="801370"/>
                </a:lnTo>
                <a:lnTo>
                  <a:pt x="1979574" y="801370"/>
                </a:lnTo>
                <a:lnTo>
                  <a:pt x="1985835" y="798830"/>
                </a:lnTo>
                <a:lnTo>
                  <a:pt x="1985175" y="798830"/>
                </a:lnTo>
                <a:lnTo>
                  <a:pt x="1991283" y="796290"/>
                </a:lnTo>
                <a:lnTo>
                  <a:pt x="1990636" y="797560"/>
                </a:lnTo>
                <a:lnTo>
                  <a:pt x="2042868" y="797560"/>
                </a:lnTo>
                <a:lnTo>
                  <a:pt x="2038819" y="801370"/>
                </a:lnTo>
                <a:lnTo>
                  <a:pt x="2033206" y="805180"/>
                </a:lnTo>
                <a:lnTo>
                  <a:pt x="2031259" y="806450"/>
                </a:lnTo>
                <a:close/>
              </a:path>
              <a:path w="2092960" h="835660">
                <a:moveTo>
                  <a:pt x="142963" y="806450"/>
                </a:moveTo>
                <a:lnTo>
                  <a:pt x="136855" y="806450"/>
                </a:lnTo>
                <a:lnTo>
                  <a:pt x="136131" y="805180"/>
                </a:lnTo>
                <a:lnTo>
                  <a:pt x="142963" y="806450"/>
                </a:lnTo>
                <a:close/>
              </a:path>
              <a:path w="2092960" h="835660">
                <a:moveTo>
                  <a:pt x="1956104" y="806450"/>
                </a:moveTo>
                <a:lnTo>
                  <a:pt x="1949996" y="806450"/>
                </a:lnTo>
                <a:lnTo>
                  <a:pt x="1956828" y="805180"/>
                </a:lnTo>
                <a:lnTo>
                  <a:pt x="1956104" y="806450"/>
                </a:lnTo>
                <a:close/>
              </a:path>
              <a:path w="2092960" h="835660">
                <a:moveTo>
                  <a:pt x="1944344" y="835660"/>
                </a:moveTo>
                <a:lnTo>
                  <a:pt x="148628" y="835660"/>
                </a:lnTo>
                <a:lnTo>
                  <a:pt x="141160" y="834390"/>
                </a:lnTo>
                <a:lnTo>
                  <a:pt x="1951799" y="834390"/>
                </a:lnTo>
                <a:lnTo>
                  <a:pt x="1944344" y="835660"/>
                </a:lnTo>
                <a:close/>
              </a:path>
            </a:pathLst>
          </a:custGeom>
          <a:solidFill>
            <a:srgbClr val="BEBEBE"/>
          </a:solidFill>
        </p:spPr>
        <p:txBody>
          <a:bodyPr wrap="square" lIns="0" tIns="0" rIns="0" bIns="0" rtlCol="0"/>
          <a:p/>
        </p:txBody>
      </p:sp>
      <p:sp>
        <p:nvSpPr>
          <p:cNvPr id="110" name="object 17"/>
          <p:cNvSpPr/>
          <p:nvPr/>
        </p:nvSpPr>
        <p:spPr>
          <a:xfrm>
            <a:off x="9575955" y="2287480"/>
            <a:ext cx="2092572" cy="1347855"/>
          </a:xfrm>
          <a:custGeom>
            <a:avLst/>
            <a:gdLst/>
            <a:ahLst/>
            <a:cxnLst/>
            <a:rect l="l" t="t" r="r" b="b"/>
            <a:pathLst>
              <a:path w="2092960" h="1348104">
                <a:moveTo>
                  <a:pt x="2092960" y="661924"/>
                </a:moveTo>
                <a:lnTo>
                  <a:pt x="2092794" y="655574"/>
                </a:lnTo>
                <a:lnTo>
                  <a:pt x="2092769" y="654304"/>
                </a:lnTo>
                <a:lnTo>
                  <a:pt x="2092198" y="646684"/>
                </a:lnTo>
                <a:lnTo>
                  <a:pt x="2091258" y="639064"/>
                </a:lnTo>
                <a:lnTo>
                  <a:pt x="2090813" y="636524"/>
                </a:lnTo>
                <a:lnTo>
                  <a:pt x="2089950" y="631444"/>
                </a:lnTo>
                <a:lnTo>
                  <a:pt x="2088553" y="625094"/>
                </a:lnTo>
                <a:lnTo>
                  <a:pt x="2088286" y="623824"/>
                </a:lnTo>
                <a:lnTo>
                  <a:pt x="2086279" y="617474"/>
                </a:lnTo>
                <a:lnTo>
                  <a:pt x="2083930" y="609854"/>
                </a:lnTo>
                <a:lnTo>
                  <a:pt x="2083396" y="608584"/>
                </a:lnTo>
                <a:lnTo>
                  <a:pt x="2081263" y="603504"/>
                </a:lnTo>
                <a:lnTo>
                  <a:pt x="2078875" y="598424"/>
                </a:lnTo>
                <a:lnTo>
                  <a:pt x="2078291" y="597154"/>
                </a:lnTo>
                <a:lnTo>
                  <a:pt x="2075002" y="590804"/>
                </a:lnTo>
                <a:lnTo>
                  <a:pt x="2071420" y="584454"/>
                </a:lnTo>
                <a:lnTo>
                  <a:pt x="2067547" y="578104"/>
                </a:lnTo>
                <a:lnTo>
                  <a:pt x="2064397" y="574255"/>
                </a:lnTo>
                <a:lnTo>
                  <a:pt x="2064397" y="1199134"/>
                </a:lnTo>
                <a:lnTo>
                  <a:pt x="2064245" y="1205484"/>
                </a:lnTo>
                <a:lnTo>
                  <a:pt x="2064245" y="1205636"/>
                </a:lnTo>
                <a:lnTo>
                  <a:pt x="2063737" y="1211834"/>
                </a:lnTo>
                <a:lnTo>
                  <a:pt x="2062949" y="1218184"/>
                </a:lnTo>
                <a:lnTo>
                  <a:pt x="2063064" y="1216914"/>
                </a:lnTo>
                <a:lnTo>
                  <a:pt x="2061883" y="1224534"/>
                </a:lnTo>
                <a:lnTo>
                  <a:pt x="2062022" y="1223264"/>
                </a:lnTo>
                <a:lnTo>
                  <a:pt x="2060524" y="1229614"/>
                </a:lnTo>
                <a:lnTo>
                  <a:pt x="2060702" y="1229614"/>
                </a:lnTo>
                <a:lnTo>
                  <a:pt x="2058885" y="1235964"/>
                </a:lnTo>
                <a:lnTo>
                  <a:pt x="2059089" y="1234694"/>
                </a:lnTo>
                <a:lnTo>
                  <a:pt x="2056980" y="1241044"/>
                </a:lnTo>
                <a:lnTo>
                  <a:pt x="2057222" y="1241044"/>
                </a:lnTo>
                <a:lnTo>
                  <a:pt x="2054809" y="1246124"/>
                </a:lnTo>
                <a:lnTo>
                  <a:pt x="2055088" y="1246124"/>
                </a:lnTo>
                <a:lnTo>
                  <a:pt x="2052396" y="1252474"/>
                </a:lnTo>
                <a:lnTo>
                  <a:pt x="2052688" y="1251204"/>
                </a:lnTo>
                <a:lnTo>
                  <a:pt x="2049729" y="1257554"/>
                </a:lnTo>
                <a:lnTo>
                  <a:pt x="2050059" y="1256284"/>
                </a:lnTo>
                <a:lnTo>
                  <a:pt x="2046820" y="1262634"/>
                </a:lnTo>
                <a:lnTo>
                  <a:pt x="2047176" y="1261364"/>
                </a:lnTo>
                <a:lnTo>
                  <a:pt x="2043671" y="1266444"/>
                </a:lnTo>
                <a:lnTo>
                  <a:pt x="2044052" y="1266444"/>
                </a:lnTo>
                <a:lnTo>
                  <a:pt x="2040305" y="1271524"/>
                </a:lnTo>
                <a:lnTo>
                  <a:pt x="2040712" y="1271524"/>
                </a:lnTo>
                <a:lnTo>
                  <a:pt x="2036724" y="1276604"/>
                </a:lnTo>
                <a:lnTo>
                  <a:pt x="2037156" y="1275334"/>
                </a:lnTo>
                <a:lnTo>
                  <a:pt x="2032927" y="1280414"/>
                </a:lnTo>
                <a:lnTo>
                  <a:pt x="2033384" y="1280414"/>
                </a:lnTo>
                <a:lnTo>
                  <a:pt x="2028939" y="1284224"/>
                </a:lnTo>
                <a:lnTo>
                  <a:pt x="2029421" y="1284224"/>
                </a:lnTo>
                <a:lnTo>
                  <a:pt x="2024748" y="1289304"/>
                </a:lnTo>
                <a:lnTo>
                  <a:pt x="2025256" y="1288034"/>
                </a:lnTo>
                <a:lnTo>
                  <a:pt x="2020366" y="1293114"/>
                </a:lnTo>
                <a:lnTo>
                  <a:pt x="2020900" y="1291844"/>
                </a:lnTo>
                <a:lnTo>
                  <a:pt x="2015820" y="1295654"/>
                </a:lnTo>
                <a:lnTo>
                  <a:pt x="2016366" y="1295654"/>
                </a:lnTo>
                <a:lnTo>
                  <a:pt x="2011083" y="1299464"/>
                </a:lnTo>
                <a:lnTo>
                  <a:pt x="2011654" y="1299464"/>
                </a:lnTo>
                <a:lnTo>
                  <a:pt x="2006193" y="1302004"/>
                </a:lnTo>
                <a:lnTo>
                  <a:pt x="2006790" y="1302004"/>
                </a:lnTo>
                <a:lnTo>
                  <a:pt x="2001151" y="1305814"/>
                </a:lnTo>
                <a:lnTo>
                  <a:pt x="2001761" y="1304544"/>
                </a:lnTo>
                <a:lnTo>
                  <a:pt x="1995970" y="1308354"/>
                </a:lnTo>
                <a:lnTo>
                  <a:pt x="1996592" y="1308354"/>
                </a:lnTo>
                <a:lnTo>
                  <a:pt x="1990636" y="1310894"/>
                </a:lnTo>
                <a:lnTo>
                  <a:pt x="1991283" y="1309624"/>
                </a:lnTo>
                <a:lnTo>
                  <a:pt x="1985175" y="1312164"/>
                </a:lnTo>
                <a:lnTo>
                  <a:pt x="1985835" y="1312164"/>
                </a:lnTo>
                <a:lnTo>
                  <a:pt x="1979574" y="1314704"/>
                </a:lnTo>
                <a:lnTo>
                  <a:pt x="1980260" y="1314704"/>
                </a:lnTo>
                <a:lnTo>
                  <a:pt x="1973872" y="1315974"/>
                </a:lnTo>
                <a:lnTo>
                  <a:pt x="1974557" y="1315974"/>
                </a:lnTo>
                <a:lnTo>
                  <a:pt x="1968055" y="1317244"/>
                </a:lnTo>
                <a:lnTo>
                  <a:pt x="1968754" y="1317244"/>
                </a:lnTo>
                <a:lnTo>
                  <a:pt x="1962137" y="1318514"/>
                </a:lnTo>
                <a:lnTo>
                  <a:pt x="1962848" y="1318514"/>
                </a:lnTo>
                <a:lnTo>
                  <a:pt x="1956117" y="1319784"/>
                </a:lnTo>
                <a:lnTo>
                  <a:pt x="1956828" y="1318514"/>
                </a:lnTo>
                <a:lnTo>
                  <a:pt x="1949996" y="1319784"/>
                </a:lnTo>
                <a:lnTo>
                  <a:pt x="142963" y="1319784"/>
                </a:lnTo>
                <a:lnTo>
                  <a:pt x="136131" y="1318514"/>
                </a:lnTo>
                <a:lnTo>
                  <a:pt x="136855" y="1319784"/>
                </a:lnTo>
                <a:lnTo>
                  <a:pt x="130124" y="1318514"/>
                </a:lnTo>
                <a:lnTo>
                  <a:pt x="130835" y="1318514"/>
                </a:lnTo>
                <a:lnTo>
                  <a:pt x="124206" y="1317244"/>
                </a:lnTo>
                <a:lnTo>
                  <a:pt x="124904" y="1317244"/>
                </a:lnTo>
                <a:lnTo>
                  <a:pt x="118402" y="1315974"/>
                </a:lnTo>
                <a:lnTo>
                  <a:pt x="119087" y="1315974"/>
                </a:lnTo>
                <a:lnTo>
                  <a:pt x="112712" y="1314704"/>
                </a:lnTo>
                <a:lnTo>
                  <a:pt x="113385" y="1314704"/>
                </a:lnTo>
                <a:lnTo>
                  <a:pt x="107137" y="1312164"/>
                </a:lnTo>
                <a:lnTo>
                  <a:pt x="107797" y="1312164"/>
                </a:lnTo>
                <a:lnTo>
                  <a:pt x="104736" y="1310894"/>
                </a:lnTo>
                <a:lnTo>
                  <a:pt x="101688" y="1309624"/>
                </a:lnTo>
                <a:lnTo>
                  <a:pt x="102336" y="1310894"/>
                </a:lnTo>
                <a:lnTo>
                  <a:pt x="96380" y="1308354"/>
                </a:lnTo>
                <a:lnTo>
                  <a:pt x="97002" y="1308354"/>
                </a:lnTo>
                <a:lnTo>
                  <a:pt x="93129" y="1305814"/>
                </a:lnTo>
                <a:lnTo>
                  <a:pt x="91198" y="1304544"/>
                </a:lnTo>
                <a:lnTo>
                  <a:pt x="91808" y="1305814"/>
                </a:lnTo>
                <a:lnTo>
                  <a:pt x="86182" y="1302004"/>
                </a:lnTo>
                <a:lnTo>
                  <a:pt x="86766" y="1302004"/>
                </a:lnTo>
                <a:lnTo>
                  <a:pt x="81305" y="1299464"/>
                </a:lnTo>
                <a:lnTo>
                  <a:pt x="81876" y="1299464"/>
                </a:lnTo>
                <a:lnTo>
                  <a:pt x="76606" y="1295654"/>
                </a:lnTo>
                <a:lnTo>
                  <a:pt x="77152" y="1295654"/>
                </a:lnTo>
                <a:lnTo>
                  <a:pt x="73761" y="1293114"/>
                </a:lnTo>
                <a:lnTo>
                  <a:pt x="72072" y="1291844"/>
                </a:lnTo>
                <a:lnTo>
                  <a:pt x="72593" y="1293114"/>
                </a:lnTo>
                <a:lnTo>
                  <a:pt x="68935" y="1289304"/>
                </a:lnTo>
                <a:lnTo>
                  <a:pt x="67716" y="1288034"/>
                </a:lnTo>
                <a:lnTo>
                  <a:pt x="68224" y="1289304"/>
                </a:lnTo>
                <a:lnTo>
                  <a:pt x="63550" y="1284224"/>
                </a:lnTo>
                <a:lnTo>
                  <a:pt x="64033" y="1284224"/>
                </a:lnTo>
                <a:lnTo>
                  <a:pt x="59575" y="1280414"/>
                </a:lnTo>
                <a:lnTo>
                  <a:pt x="60032" y="1280414"/>
                </a:lnTo>
                <a:lnTo>
                  <a:pt x="56857" y="1276604"/>
                </a:lnTo>
                <a:lnTo>
                  <a:pt x="55803" y="1275334"/>
                </a:lnTo>
                <a:lnTo>
                  <a:pt x="56235" y="1276604"/>
                </a:lnTo>
                <a:lnTo>
                  <a:pt x="52247" y="1271524"/>
                </a:lnTo>
                <a:lnTo>
                  <a:pt x="52654" y="1271524"/>
                </a:lnTo>
                <a:lnTo>
                  <a:pt x="48907" y="1266444"/>
                </a:lnTo>
                <a:lnTo>
                  <a:pt x="49288" y="1266444"/>
                </a:lnTo>
                <a:lnTo>
                  <a:pt x="46659" y="1262634"/>
                </a:lnTo>
                <a:lnTo>
                  <a:pt x="45796" y="1261364"/>
                </a:lnTo>
                <a:lnTo>
                  <a:pt x="46151" y="1262634"/>
                </a:lnTo>
                <a:lnTo>
                  <a:pt x="43548" y="1257554"/>
                </a:lnTo>
                <a:lnTo>
                  <a:pt x="42913" y="1256284"/>
                </a:lnTo>
                <a:lnTo>
                  <a:pt x="43243" y="1257554"/>
                </a:lnTo>
                <a:lnTo>
                  <a:pt x="40855" y="1252474"/>
                </a:lnTo>
                <a:lnTo>
                  <a:pt x="40271" y="1251204"/>
                </a:lnTo>
                <a:lnTo>
                  <a:pt x="40576" y="1252474"/>
                </a:lnTo>
                <a:lnTo>
                  <a:pt x="37884" y="1246124"/>
                </a:lnTo>
                <a:lnTo>
                  <a:pt x="38150" y="1246124"/>
                </a:lnTo>
                <a:lnTo>
                  <a:pt x="35750" y="1241044"/>
                </a:lnTo>
                <a:lnTo>
                  <a:pt x="35991" y="1241044"/>
                </a:lnTo>
                <a:lnTo>
                  <a:pt x="34290" y="1235964"/>
                </a:lnTo>
                <a:lnTo>
                  <a:pt x="33870" y="1234694"/>
                </a:lnTo>
                <a:lnTo>
                  <a:pt x="34086" y="1235964"/>
                </a:lnTo>
                <a:lnTo>
                  <a:pt x="32270" y="1229614"/>
                </a:lnTo>
                <a:lnTo>
                  <a:pt x="32448" y="1229614"/>
                </a:lnTo>
                <a:lnTo>
                  <a:pt x="31242" y="1224534"/>
                </a:lnTo>
                <a:lnTo>
                  <a:pt x="30949" y="1223264"/>
                </a:lnTo>
                <a:lnTo>
                  <a:pt x="31089" y="1224534"/>
                </a:lnTo>
                <a:lnTo>
                  <a:pt x="30099" y="1218184"/>
                </a:lnTo>
                <a:lnTo>
                  <a:pt x="29908" y="1216914"/>
                </a:lnTo>
                <a:lnTo>
                  <a:pt x="30010" y="1218184"/>
                </a:lnTo>
                <a:lnTo>
                  <a:pt x="29159" y="1211834"/>
                </a:lnTo>
                <a:lnTo>
                  <a:pt x="28816" y="1206754"/>
                </a:lnTo>
                <a:lnTo>
                  <a:pt x="28714" y="1205636"/>
                </a:lnTo>
                <a:lnTo>
                  <a:pt x="28714" y="1205484"/>
                </a:lnTo>
                <a:lnTo>
                  <a:pt x="28575" y="1199134"/>
                </a:lnTo>
                <a:lnTo>
                  <a:pt x="28575" y="661924"/>
                </a:lnTo>
                <a:lnTo>
                  <a:pt x="28714" y="655574"/>
                </a:lnTo>
                <a:lnTo>
                  <a:pt x="28714" y="655434"/>
                </a:lnTo>
                <a:lnTo>
                  <a:pt x="28727" y="655269"/>
                </a:lnTo>
                <a:lnTo>
                  <a:pt x="28816" y="654304"/>
                </a:lnTo>
                <a:lnTo>
                  <a:pt x="29235" y="649224"/>
                </a:lnTo>
                <a:lnTo>
                  <a:pt x="30010" y="642874"/>
                </a:lnTo>
                <a:lnTo>
                  <a:pt x="29908" y="644144"/>
                </a:lnTo>
                <a:lnTo>
                  <a:pt x="30099" y="642874"/>
                </a:lnTo>
                <a:lnTo>
                  <a:pt x="31089" y="636524"/>
                </a:lnTo>
                <a:lnTo>
                  <a:pt x="30949" y="637794"/>
                </a:lnTo>
                <a:lnTo>
                  <a:pt x="31242" y="636524"/>
                </a:lnTo>
                <a:lnTo>
                  <a:pt x="32448" y="631444"/>
                </a:lnTo>
                <a:lnTo>
                  <a:pt x="32270" y="631444"/>
                </a:lnTo>
                <a:lnTo>
                  <a:pt x="34086" y="625094"/>
                </a:lnTo>
                <a:lnTo>
                  <a:pt x="33870" y="626364"/>
                </a:lnTo>
                <a:lnTo>
                  <a:pt x="34290" y="625094"/>
                </a:lnTo>
                <a:lnTo>
                  <a:pt x="35991" y="620014"/>
                </a:lnTo>
                <a:lnTo>
                  <a:pt x="35750" y="620014"/>
                </a:lnTo>
                <a:lnTo>
                  <a:pt x="38150" y="614934"/>
                </a:lnTo>
                <a:lnTo>
                  <a:pt x="37884" y="614934"/>
                </a:lnTo>
                <a:lnTo>
                  <a:pt x="40576" y="608584"/>
                </a:lnTo>
                <a:lnTo>
                  <a:pt x="40271" y="609854"/>
                </a:lnTo>
                <a:lnTo>
                  <a:pt x="40855" y="608584"/>
                </a:lnTo>
                <a:lnTo>
                  <a:pt x="43243" y="603504"/>
                </a:lnTo>
                <a:lnTo>
                  <a:pt x="42913" y="604774"/>
                </a:lnTo>
                <a:lnTo>
                  <a:pt x="43548" y="603504"/>
                </a:lnTo>
                <a:lnTo>
                  <a:pt x="46151" y="598424"/>
                </a:lnTo>
                <a:lnTo>
                  <a:pt x="45796" y="599694"/>
                </a:lnTo>
                <a:lnTo>
                  <a:pt x="46659" y="598424"/>
                </a:lnTo>
                <a:lnTo>
                  <a:pt x="49288" y="594614"/>
                </a:lnTo>
                <a:lnTo>
                  <a:pt x="48907" y="594614"/>
                </a:lnTo>
                <a:lnTo>
                  <a:pt x="52654" y="589534"/>
                </a:lnTo>
                <a:lnTo>
                  <a:pt x="52247" y="589534"/>
                </a:lnTo>
                <a:lnTo>
                  <a:pt x="56235" y="584454"/>
                </a:lnTo>
                <a:lnTo>
                  <a:pt x="55803" y="585724"/>
                </a:lnTo>
                <a:lnTo>
                  <a:pt x="56857" y="584454"/>
                </a:lnTo>
                <a:lnTo>
                  <a:pt x="60032" y="580644"/>
                </a:lnTo>
                <a:lnTo>
                  <a:pt x="59575" y="580644"/>
                </a:lnTo>
                <a:lnTo>
                  <a:pt x="64033" y="576834"/>
                </a:lnTo>
                <a:lnTo>
                  <a:pt x="63550" y="576834"/>
                </a:lnTo>
                <a:lnTo>
                  <a:pt x="68224" y="571754"/>
                </a:lnTo>
                <a:lnTo>
                  <a:pt x="67716" y="573024"/>
                </a:lnTo>
                <a:lnTo>
                  <a:pt x="68935" y="571754"/>
                </a:lnTo>
                <a:lnTo>
                  <a:pt x="72593" y="567944"/>
                </a:lnTo>
                <a:lnTo>
                  <a:pt x="72072" y="569214"/>
                </a:lnTo>
                <a:lnTo>
                  <a:pt x="73761" y="567944"/>
                </a:lnTo>
                <a:lnTo>
                  <a:pt x="77152" y="565404"/>
                </a:lnTo>
                <a:lnTo>
                  <a:pt x="76606" y="565404"/>
                </a:lnTo>
                <a:lnTo>
                  <a:pt x="81876" y="561594"/>
                </a:lnTo>
                <a:lnTo>
                  <a:pt x="81305" y="561594"/>
                </a:lnTo>
                <a:lnTo>
                  <a:pt x="86766" y="559054"/>
                </a:lnTo>
                <a:lnTo>
                  <a:pt x="86182" y="559054"/>
                </a:lnTo>
                <a:lnTo>
                  <a:pt x="91808" y="555244"/>
                </a:lnTo>
                <a:lnTo>
                  <a:pt x="91198" y="556514"/>
                </a:lnTo>
                <a:lnTo>
                  <a:pt x="93129" y="555244"/>
                </a:lnTo>
                <a:lnTo>
                  <a:pt x="97002" y="552704"/>
                </a:lnTo>
                <a:lnTo>
                  <a:pt x="96380" y="552704"/>
                </a:lnTo>
                <a:lnTo>
                  <a:pt x="102336" y="550164"/>
                </a:lnTo>
                <a:lnTo>
                  <a:pt x="101688" y="551434"/>
                </a:lnTo>
                <a:lnTo>
                  <a:pt x="104736" y="550164"/>
                </a:lnTo>
                <a:lnTo>
                  <a:pt x="107797" y="548894"/>
                </a:lnTo>
                <a:lnTo>
                  <a:pt x="107137" y="548894"/>
                </a:lnTo>
                <a:lnTo>
                  <a:pt x="113385" y="546354"/>
                </a:lnTo>
                <a:lnTo>
                  <a:pt x="112712" y="546354"/>
                </a:lnTo>
                <a:lnTo>
                  <a:pt x="119087" y="545084"/>
                </a:lnTo>
                <a:lnTo>
                  <a:pt x="118402" y="545084"/>
                </a:lnTo>
                <a:lnTo>
                  <a:pt x="124904" y="543814"/>
                </a:lnTo>
                <a:lnTo>
                  <a:pt x="124206" y="543814"/>
                </a:lnTo>
                <a:lnTo>
                  <a:pt x="130835" y="542544"/>
                </a:lnTo>
                <a:lnTo>
                  <a:pt x="130124" y="542544"/>
                </a:lnTo>
                <a:lnTo>
                  <a:pt x="136855" y="541274"/>
                </a:lnTo>
                <a:lnTo>
                  <a:pt x="136131" y="542544"/>
                </a:lnTo>
                <a:lnTo>
                  <a:pt x="142963" y="541274"/>
                </a:lnTo>
                <a:lnTo>
                  <a:pt x="1949996" y="541274"/>
                </a:lnTo>
                <a:lnTo>
                  <a:pt x="1956828" y="542544"/>
                </a:lnTo>
                <a:lnTo>
                  <a:pt x="1956117" y="541274"/>
                </a:lnTo>
                <a:lnTo>
                  <a:pt x="1962848" y="542544"/>
                </a:lnTo>
                <a:lnTo>
                  <a:pt x="1962137" y="542544"/>
                </a:lnTo>
                <a:lnTo>
                  <a:pt x="1968754" y="543814"/>
                </a:lnTo>
                <a:lnTo>
                  <a:pt x="1968055" y="543814"/>
                </a:lnTo>
                <a:lnTo>
                  <a:pt x="1974557" y="545084"/>
                </a:lnTo>
                <a:lnTo>
                  <a:pt x="1973872" y="545084"/>
                </a:lnTo>
                <a:lnTo>
                  <a:pt x="1980260" y="546354"/>
                </a:lnTo>
                <a:lnTo>
                  <a:pt x="1979574" y="546354"/>
                </a:lnTo>
                <a:lnTo>
                  <a:pt x="1985835" y="548894"/>
                </a:lnTo>
                <a:lnTo>
                  <a:pt x="1985175" y="548894"/>
                </a:lnTo>
                <a:lnTo>
                  <a:pt x="1991283" y="551434"/>
                </a:lnTo>
                <a:lnTo>
                  <a:pt x="1990636" y="550164"/>
                </a:lnTo>
                <a:lnTo>
                  <a:pt x="1996592" y="552704"/>
                </a:lnTo>
                <a:lnTo>
                  <a:pt x="1995970" y="552704"/>
                </a:lnTo>
                <a:lnTo>
                  <a:pt x="2001761" y="556514"/>
                </a:lnTo>
                <a:lnTo>
                  <a:pt x="2001151" y="555244"/>
                </a:lnTo>
                <a:lnTo>
                  <a:pt x="2006790" y="559054"/>
                </a:lnTo>
                <a:lnTo>
                  <a:pt x="2006193" y="559054"/>
                </a:lnTo>
                <a:lnTo>
                  <a:pt x="2011654" y="561594"/>
                </a:lnTo>
                <a:lnTo>
                  <a:pt x="2011083" y="561594"/>
                </a:lnTo>
                <a:lnTo>
                  <a:pt x="2016366" y="565404"/>
                </a:lnTo>
                <a:lnTo>
                  <a:pt x="2015820" y="565404"/>
                </a:lnTo>
                <a:lnTo>
                  <a:pt x="2020900" y="569214"/>
                </a:lnTo>
                <a:lnTo>
                  <a:pt x="2020366" y="567944"/>
                </a:lnTo>
                <a:lnTo>
                  <a:pt x="2025256" y="573024"/>
                </a:lnTo>
                <a:lnTo>
                  <a:pt x="2024748" y="571754"/>
                </a:lnTo>
                <a:lnTo>
                  <a:pt x="2029421" y="576834"/>
                </a:lnTo>
                <a:lnTo>
                  <a:pt x="2028939" y="576834"/>
                </a:lnTo>
                <a:lnTo>
                  <a:pt x="2033384" y="580644"/>
                </a:lnTo>
                <a:lnTo>
                  <a:pt x="2032927" y="580644"/>
                </a:lnTo>
                <a:lnTo>
                  <a:pt x="2037156" y="585724"/>
                </a:lnTo>
                <a:lnTo>
                  <a:pt x="2036724" y="584454"/>
                </a:lnTo>
                <a:lnTo>
                  <a:pt x="2040712" y="589534"/>
                </a:lnTo>
                <a:lnTo>
                  <a:pt x="2040305" y="589534"/>
                </a:lnTo>
                <a:lnTo>
                  <a:pt x="2044052" y="594614"/>
                </a:lnTo>
                <a:lnTo>
                  <a:pt x="2043671" y="594614"/>
                </a:lnTo>
                <a:lnTo>
                  <a:pt x="2047176" y="599694"/>
                </a:lnTo>
                <a:lnTo>
                  <a:pt x="2046820" y="598424"/>
                </a:lnTo>
                <a:lnTo>
                  <a:pt x="2050059" y="604774"/>
                </a:lnTo>
                <a:lnTo>
                  <a:pt x="2049729" y="603504"/>
                </a:lnTo>
                <a:lnTo>
                  <a:pt x="2052688" y="609854"/>
                </a:lnTo>
                <a:lnTo>
                  <a:pt x="2052396" y="608584"/>
                </a:lnTo>
                <a:lnTo>
                  <a:pt x="2055088" y="614934"/>
                </a:lnTo>
                <a:lnTo>
                  <a:pt x="2054809" y="614934"/>
                </a:lnTo>
                <a:lnTo>
                  <a:pt x="2057222" y="620014"/>
                </a:lnTo>
                <a:lnTo>
                  <a:pt x="2056980" y="620014"/>
                </a:lnTo>
                <a:lnTo>
                  <a:pt x="2059089" y="626364"/>
                </a:lnTo>
                <a:lnTo>
                  <a:pt x="2058885" y="625094"/>
                </a:lnTo>
                <a:lnTo>
                  <a:pt x="2060702" y="631444"/>
                </a:lnTo>
                <a:lnTo>
                  <a:pt x="2060524" y="631444"/>
                </a:lnTo>
                <a:lnTo>
                  <a:pt x="2062022" y="637794"/>
                </a:lnTo>
                <a:lnTo>
                  <a:pt x="2061883" y="636524"/>
                </a:lnTo>
                <a:lnTo>
                  <a:pt x="2062861" y="642874"/>
                </a:lnTo>
                <a:lnTo>
                  <a:pt x="2063064" y="644144"/>
                </a:lnTo>
                <a:lnTo>
                  <a:pt x="2062949" y="642874"/>
                </a:lnTo>
                <a:lnTo>
                  <a:pt x="2063813" y="649224"/>
                </a:lnTo>
                <a:lnTo>
                  <a:pt x="2064143" y="654304"/>
                </a:lnTo>
                <a:lnTo>
                  <a:pt x="2064245" y="655434"/>
                </a:lnTo>
                <a:lnTo>
                  <a:pt x="2064385" y="661924"/>
                </a:lnTo>
                <a:lnTo>
                  <a:pt x="2064397" y="1199134"/>
                </a:lnTo>
                <a:lnTo>
                  <a:pt x="2064397" y="574255"/>
                </a:lnTo>
                <a:lnTo>
                  <a:pt x="2063394" y="573024"/>
                </a:lnTo>
                <a:lnTo>
                  <a:pt x="2062505" y="571754"/>
                </a:lnTo>
                <a:lnTo>
                  <a:pt x="2059863" y="567944"/>
                </a:lnTo>
                <a:lnTo>
                  <a:pt x="2058987" y="566674"/>
                </a:lnTo>
                <a:lnTo>
                  <a:pt x="2054301" y="561594"/>
                </a:lnTo>
                <a:lnTo>
                  <a:pt x="2049386" y="556514"/>
                </a:lnTo>
                <a:lnTo>
                  <a:pt x="2048090" y="555244"/>
                </a:lnTo>
                <a:lnTo>
                  <a:pt x="2044217" y="551434"/>
                </a:lnTo>
                <a:lnTo>
                  <a:pt x="2042858" y="550164"/>
                </a:lnTo>
                <a:lnTo>
                  <a:pt x="2038819" y="546354"/>
                </a:lnTo>
                <a:lnTo>
                  <a:pt x="2033206" y="542544"/>
                </a:lnTo>
                <a:lnTo>
                  <a:pt x="2031250" y="541274"/>
                </a:lnTo>
                <a:lnTo>
                  <a:pt x="2027364" y="538734"/>
                </a:lnTo>
                <a:lnTo>
                  <a:pt x="2021332" y="533654"/>
                </a:lnTo>
                <a:lnTo>
                  <a:pt x="2015096" y="531114"/>
                </a:lnTo>
                <a:lnTo>
                  <a:pt x="2008682" y="527304"/>
                </a:lnTo>
                <a:lnTo>
                  <a:pt x="1995322" y="522224"/>
                </a:lnTo>
                <a:lnTo>
                  <a:pt x="1981339" y="517144"/>
                </a:lnTo>
                <a:lnTo>
                  <a:pt x="1959356" y="513334"/>
                </a:lnTo>
                <a:lnTo>
                  <a:pt x="1132611" y="513334"/>
                </a:lnTo>
                <a:lnTo>
                  <a:pt x="1248181" y="397764"/>
                </a:lnTo>
                <a:lnTo>
                  <a:pt x="1190269" y="397764"/>
                </a:lnTo>
                <a:lnTo>
                  <a:pt x="1190269" y="0"/>
                </a:lnTo>
                <a:lnTo>
                  <a:pt x="1074445" y="0"/>
                </a:lnTo>
                <a:lnTo>
                  <a:pt x="1074445" y="397764"/>
                </a:lnTo>
                <a:lnTo>
                  <a:pt x="1016533" y="397764"/>
                </a:lnTo>
                <a:lnTo>
                  <a:pt x="1132103" y="513334"/>
                </a:lnTo>
                <a:lnTo>
                  <a:pt x="133616" y="513334"/>
                </a:lnTo>
                <a:lnTo>
                  <a:pt x="111633" y="517144"/>
                </a:lnTo>
                <a:lnTo>
                  <a:pt x="97637" y="522224"/>
                </a:lnTo>
                <a:lnTo>
                  <a:pt x="84289" y="527304"/>
                </a:lnTo>
                <a:lnTo>
                  <a:pt x="77863" y="531114"/>
                </a:lnTo>
                <a:lnTo>
                  <a:pt x="71640" y="533654"/>
                </a:lnTo>
                <a:lnTo>
                  <a:pt x="65595" y="538734"/>
                </a:lnTo>
                <a:lnTo>
                  <a:pt x="59766" y="542544"/>
                </a:lnTo>
                <a:lnTo>
                  <a:pt x="54140" y="546354"/>
                </a:lnTo>
                <a:lnTo>
                  <a:pt x="29565" y="573024"/>
                </a:lnTo>
                <a:lnTo>
                  <a:pt x="25425" y="578104"/>
                </a:lnTo>
                <a:lnTo>
                  <a:pt x="6692" y="617474"/>
                </a:lnTo>
                <a:lnTo>
                  <a:pt x="4686" y="623824"/>
                </a:lnTo>
                <a:lnTo>
                  <a:pt x="0" y="661924"/>
                </a:lnTo>
                <a:lnTo>
                  <a:pt x="0" y="1199134"/>
                </a:lnTo>
                <a:lnTo>
                  <a:pt x="4686" y="1237234"/>
                </a:lnTo>
                <a:lnTo>
                  <a:pt x="6692" y="1243584"/>
                </a:lnTo>
                <a:lnTo>
                  <a:pt x="9029" y="1251204"/>
                </a:lnTo>
                <a:lnTo>
                  <a:pt x="29565" y="1288034"/>
                </a:lnTo>
                <a:lnTo>
                  <a:pt x="33985" y="1294384"/>
                </a:lnTo>
                <a:lnTo>
                  <a:pt x="65595" y="1322324"/>
                </a:lnTo>
                <a:lnTo>
                  <a:pt x="71640" y="1327404"/>
                </a:lnTo>
                <a:lnTo>
                  <a:pt x="77863" y="1329944"/>
                </a:lnTo>
                <a:lnTo>
                  <a:pt x="84289" y="1333754"/>
                </a:lnTo>
                <a:lnTo>
                  <a:pt x="97637" y="1338834"/>
                </a:lnTo>
                <a:lnTo>
                  <a:pt x="111633" y="1343914"/>
                </a:lnTo>
                <a:lnTo>
                  <a:pt x="133616" y="1347724"/>
                </a:lnTo>
                <a:lnTo>
                  <a:pt x="1959356" y="1347724"/>
                </a:lnTo>
                <a:lnTo>
                  <a:pt x="1981339" y="1343914"/>
                </a:lnTo>
                <a:lnTo>
                  <a:pt x="1995322" y="1338834"/>
                </a:lnTo>
                <a:lnTo>
                  <a:pt x="2008682" y="1333754"/>
                </a:lnTo>
                <a:lnTo>
                  <a:pt x="2015096" y="1329944"/>
                </a:lnTo>
                <a:lnTo>
                  <a:pt x="2021332" y="1327404"/>
                </a:lnTo>
                <a:lnTo>
                  <a:pt x="2027364" y="1322324"/>
                </a:lnTo>
                <a:lnTo>
                  <a:pt x="2031250" y="1319784"/>
                </a:lnTo>
                <a:lnTo>
                  <a:pt x="2033206" y="1318514"/>
                </a:lnTo>
                <a:lnTo>
                  <a:pt x="2038819" y="1314704"/>
                </a:lnTo>
                <a:lnTo>
                  <a:pt x="2042858" y="1310894"/>
                </a:lnTo>
                <a:lnTo>
                  <a:pt x="2044217" y="1309624"/>
                </a:lnTo>
                <a:lnTo>
                  <a:pt x="2048090" y="1305814"/>
                </a:lnTo>
                <a:lnTo>
                  <a:pt x="2049386" y="1304544"/>
                </a:lnTo>
                <a:lnTo>
                  <a:pt x="2054301" y="1299464"/>
                </a:lnTo>
                <a:lnTo>
                  <a:pt x="2058987" y="1294384"/>
                </a:lnTo>
                <a:lnTo>
                  <a:pt x="2059863" y="1293114"/>
                </a:lnTo>
                <a:lnTo>
                  <a:pt x="2062505" y="1289304"/>
                </a:lnTo>
                <a:lnTo>
                  <a:pt x="2063394" y="1288034"/>
                </a:lnTo>
                <a:lnTo>
                  <a:pt x="2067547" y="1282954"/>
                </a:lnTo>
                <a:lnTo>
                  <a:pt x="2071420" y="1276604"/>
                </a:lnTo>
                <a:lnTo>
                  <a:pt x="2075002" y="1270254"/>
                </a:lnTo>
                <a:lnTo>
                  <a:pt x="2078291" y="1263904"/>
                </a:lnTo>
                <a:lnTo>
                  <a:pt x="2078875" y="1262634"/>
                </a:lnTo>
                <a:lnTo>
                  <a:pt x="2081263" y="1257554"/>
                </a:lnTo>
                <a:lnTo>
                  <a:pt x="2083396" y="1252474"/>
                </a:lnTo>
                <a:lnTo>
                  <a:pt x="2083930" y="1251204"/>
                </a:lnTo>
                <a:lnTo>
                  <a:pt x="2086279" y="1243584"/>
                </a:lnTo>
                <a:lnTo>
                  <a:pt x="2088286" y="1237234"/>
                </a:lnTo>
                <a:lnTo>
                  <a:pt x="2088553" y="1235964"/>
                </a:lnTo>
                <a:lnTo>
                  <a:pt x="2089950" y="1229614"/>
                </a:lnTo>
                <a:lnTo>
                  <a:pt x="2090813" y="1224534"/>
                </a:lnTo>
                <a:lnTo>
                  <a:pt x="2091258" y="1221994"/>
                </a:lnTo>
                <a:lnTo>
                  <a:pt x="2091728" y="1218184"/>
                </a:lnTo>
                <a:lnTo>
                  <a:pt x="2092198" y="1214374"/>
                </a:lnTo>
                <a:lnTo>
                  <a:pt x="2092769" y="1206754"/>
                </a:lnTo>
                <a:lnTo>
                  <a:pt x="2092960" y="1199134"/>
                </a:lnTo>
                <a:lnTo>
                  <a:pt x="2092960" y="661924"/>
                </a:lnTo>
                <a:close/>
              </a:path>
            </a:pathLst>
          </a:custGeom>
          <a:solidFill>
            <a:srgbClr val="BEBEBE"/>
          </a:solidFill>
        </p:spPr>
        <p:txBody>
          <a:bodyPr wrap="square" lIns="0" tIns="0" rIns="0" bIns="0" rtlCol="0"/>
          <a:p/>
        </p:txBody>
      </p:sp>
      <p:sp>
        <p:nvSpPr>
          <p:cNvPr id="111" name="object 18"/>
          <p:cNvSpPr txBox="1"/>
          <p:nvPr/>
        </p:nvSpPr>
        <p:spPr>
          <a:xfrm>
            <a:off x="9784539" y="3066443"/>
            <a:ext cx="1674185" cy="381000"/>
          </a:xfrm>
          <a:prstGeom prst="rect">
            <a:avLst/>
          </a:prstGeom>
        </p:spPr>
        <p:txBody>
          <a:bodyPr vert="horz" wrap="square" lIns="0" tIns="12697" rIns="0" bIns="0" rtlCol="0">
            <a:spAutoFit/>
          </a:bodyPr>
          <a:p>
            <a:pPr marL="12700">
              <a:lnSpc>
                <a:spcPct val="100000"/>
              </a:lnSpc>
              <a:spcBef>
                <a:spcPts val="100"/>
              </a:spcBef>
            </a:pPr>
            <a:r>
              <a:rPr sz="1400" b="1" dirty="0">
                <a:solidFill>
                  <a:srgbClr val="585858"/>
                </a:solidFill>
                <a:latin typeface="宋体" panose="02010600030101010101" pitchFamily="2" charset="-122"/>
                <a:cs typeface="宋体" panose="02010600030101010101" pitchFamily="2" charset="-122"/>
              </a:rPr>
              <a:t>视听读写</a:t>
            </a:r>
            <a:r>
              <a:rPr sz="1400" b="1" spc="-60" dirty="0">
                <a:solidFill>
                  <a:srgbClr val="585858"/>
                </a:solidFill>
                <a:latin typeface="宋体" panose="02010600030101010101" pitchFamily="2" charset="-122"/>
                <a:cs typeface="宋体" panose="02010600030101010101" pitchFamily="2" charset="-122"/>
              </a:rPr>
              <a:t> </a:t>
            </a:r>
            <a:r>
              <a:rPr sz="2400" b="1" dirty="0">
                <a:solidFill>
                  <a:srgbClr val="585858"/>
                </a:solidFill>
                <a:latin typeface="黑体" panose="02010609060101010101" charset="-122"/>
                <a:cs typeface="黑体" panose="02010609060101010101" charset="-122"/>
              </a:rPr>
              <a:t>情</a:t>
            </a:r>
            <a:r>
              <a:rPr sz="1400" b="1" dirty="0">
                <a:solidFill>
                  <a:srgbClr val="585858"/>
                </a:solidFill>
                <a:latin typeface="宋体" panose="02010600030101010101" pitchFamily="2" charset="-122"/>
                <a:cs typeface="宋体" panose="02010600030101010101" pitchFamily="2" charset="-122"/>
              </a:rPr>
              <a:t>节推</a:t>
            </a:r>
            <a:r>
              <a:rPr sz="1400" b="1" spc="-5" dirty="0">
                <a:solidFill>
                  <a:srgbClr val="585858"/>
                </a:solidFill>
                <a:latin typeface="宋体" panose="02010600030101010101" pitchFamily="2" charset="-122"/>
                <a:cs typeface="宋体" panose="02010600030101010101" pitchFamily="2" charset="-122"/>
              </a:rPr>
              <a:t>动</a:t>
            </a:r>
            <a:endParaRPr sz="1400">
              <a:latin typeface="宋体" panose="02010600030101010101" pitchFamily="2" charset="-122"/>
              <a:cs typeface="宋体" panose="02010600030101010101" pitchFamily="2" charset="-122"/>
            </a:endParaRPr>
          </a:p>
        </p:txBody>
      </p:sp>
      <p:sp>
        <p:nvSpPr>
          <p:cNvPr id="112" name="object 19"/>
          <p:cNvSpPr/>
          <p:nvPr/>
        </p:nvSpPr>
        <p:spPr>
          <a:xfrm>
            <a:off x="10592300" y="3622258"/>
            <a:ext cx="231732" cy="532031"/>
          </a:xfrm>
          <a:custGeom>
            <a:avLst/>
            <a:gdLst/>
            <a:ahLst/>
            <a:cxnLst/>
            <a:rect l="l" t="t" r="r" b="b"/>
            <a:pathLst>
              <a:path w="231775" h="532129">
                <a:moveTo>
                  <a:pt x="115824" y="531876"/>
                </a:moveTo>
                <a:lnTo>
                  <a:pt x="0" y="416051"/>
                </a:lnTo>
                <a:lnTo>
                  <a:pt x="57912" y="416051"/>
                </a:lnTo>
                <a:lnTo>
                  <a:pt x="57912" y="0"/>
                </a:lnTo>
                <a:lnTo>
                  <a:pt x="173736" y="0"/>
                </a:lnTo>
                <a:lnTo>
                  <a:pt x="173736" y="416051"/>
                </a:lnTo>
                <a:lnTo>
                  <a:pt x="231648" y="416051"/>
                </a:lnTo>
                <a:lnTo>
                  <a:pt x="115824" y="531876"/>
                </a:lnTo>
                <a:close/>
              </a:path>
            </a:pathLst>
          </a:custGeom>
          <a:solidFill>
            <a:srgbClr val="BEBEBE"/>
          </a:solidFill>
        </p:spPr>
        <p:txBody>
          <a:bodyPr wrap="square" lIns="0" tIns="0" rIns="0" bIns="0" rtlCol="0"/>
          <a:p/>
        </p:txBody>
      </p:sp>
      <p:sp>
        <p:nvSpPr>
          <p:cNvPr id="113" name="object 20"/>
          <p:cNvSpPr/>
          <p:nvPr/>
        </p:nvSpPr>
        <p:spPr>
          <a:xfrm>
            <a:off x="9575955" y="4210159"/>
            <a:ext cx="2221454" cy="834236"/>
          </a:xfrm>
          <a:custGeom>
            <a:avLst/>
            <a:gdLst/>
            <a:ahLst/>
            <a:cxnLst/>
            <a:rect l="l" t="t" r="r" b="b"/>
            <a:pathLst>
              <a:path w="2221865" h="834389">
                <a:moveTo>
                  <a:pt x="2088261" y="834389"/>
                </a:moveTo>
                <a:lnTo>
                  <a:pt x="133616" y="834389"/>
                </a:lnTo>
                <a:lnTo>
                  <a:pt x="111632" y="830579"/>
                </a:lnTo>
                <a:lnTo>
                  <a:pt x="97637" y="825500"/>
                </a:lnTo>
                <a:lnTo>
                  <a:pt x="84289" y="820420"/>
                </a:lnTo>
                <a:lnTo>
                  <a:pt x="77863" y="816610"/>
                </a:lnTo>
                <a:lnTo>
                  <a:pt x="71640" y="814070"/>
                </a:lnTo>
                <a:lnTo>
                  <a:pt x="65595" y="808989"/>
                </a:lnTo>
                <a:lnTo>
                  <a:pt x="59766" y="805179"/>
                </a:lnTo>
                <a:lnTo>
                  <a:pt x="54140" y="801370"/>
                </a:lnTo>
                <a:lnTo>
                  <a:pt x="29565" y="774700"/>
                </a:lnTo>
                <a:lnTo>
                  <a:pt x="25425" y="769620"/>
                </a:lnTo>
                <a:lnTo>
                  <a:pt x="6692" y="730250"/>
                </a:lnTo>
                <a:lnTo>
                  <a:pt x="4686" y="723900"/>
                </a:lnTo>
                <a:lnTo>
                  <a:pt x="0" y="685800"/>
                </a:lnTo>
                <a:lnTo>
                  <a:pt x="0" y="148589"/>
                </a:lnTo>
                <a:lnTo>
                  <a:pt x="4686" y="110489"/>
                </a:lnTo>
                <a:lnTo>
                  <a:pt x="6692" y="104139"/>
                </a:lnTo>
                <a:lnTo>
                  <a:pt x="9029" y="96520"/>
                </a:lnTo>
                <a:lnTo>
                  <a:pt x="29565" y="59689"/>
                </a:lnTo>
                <a:lnTo>
                  <a:pt x="33985" y="53339"/>
                </a:lnTo>
                <a:lnTo>
                  <a:pt x="65595" y="25400"/>
                </a:lnTo>
                <a:lnTo>
                  <a:pt x="71640" y="20320"/>
                </a:lnTo>
                <a:lnTo>
                  <a:pt x="77863" y="17779"/>
                </a:lnTo>
                <a:lnTo>
                  <a:pt x="84289" y="13970"/>
                </a:lnTo>
                <a:lnTo>
                  <a:pt x="97637" y="8889"/>
                </a:lnTo>
                <a:lnTo>
                  <a:pt x="111632" y="3810"/>
                </a:lnTo>
                <a:lnTo>
                  <a:pt x="133616" y="0"/>
                </a:lnTo>
                <a:lnTo>
                  <a:pt x="2088261" y="0"/>
                </a:lnTo>
                <a:lnTo>
                  <a:pt x="2110244" y="3810"/>
                </a:lnTo>
                <a:lnTo>
                  <a:pt x="2124227" y="8889"/>
                </a:lnTo>
                <a:lnTo>
                  <a:pt x="2137587" y="13970"/>
                </a:lnTo>
                <a:lnTo>
                  <a:pt x="2144001" y="17779"/>
                </a:lnTo>
                <a:lnTo>
                  <a:pt x="2150237" y="20320"/>
                </a:lnTo>
                <a:lnTo>
                  <a:pt x="2156269" y="25400"/>
                </a:lnTo>
                <a:lnTo>
                  <a:pt x="2160164" y="27939"/>
                </a:lnTo>
                <a:lnTo>
                  <a:pt x="136855" y="27939"/>
                </a:lnTo>
                <a:lnTo>
                  <a:pt x="130124" y="29210"/>
                </a:lnTo>
                <a:lnTo>
                  <a:pt x="130835" y="29210"/>
                </a:lnTo>
                <a:lnTo>
                  <a:pt x="124205" y="30479"/>
                </a:lnTo>
                <a:lnTo>
                  <a:pt x="124904" y="30479"/>
                </a:lnTo>
                <a:lnTo>
                  <a:pt x="118402" y="31750"/>
                </a:lnTo>
                <a:lnTo>
                  <a:pt x="119087" y="31750"/>
                </a:lnTo>
                <a:lnTo>
                  <a:pt x="112712" y="33020"/>
                </a:lnTo>
                <a:lnTo>
                  <a:pt x="113385" y="33020"/>
                </a:lnTo>
                <a:lnTo>
                  <a:pt x="107137" y="35560"/>
                </a:lnTo>
                <a:lnTo>
                  <a:pt x="107797" y="35560"/>
                </a:lnTo>
                <a:lnTo>
                  <a:pt x="104743" y="36829"/>
                </a:lnTo>
                <a:lnTo>
                  <a:pt x="102336" y="36829"/>
                </a:lnTo>
                <a:lnTo>
                  <a:pt x="96380" y="39370"/>
                </a:lnTo>
                <a:lnTo>
                  <a:pt x="97002" y="39370"/>
                </a:lnTo>
                <a:lnTo>
                  <a:pt x="93133" y="41910"/>
                </a:lnTo>
                <a:lnTo>
                  <a:pt x="91808" y="41910"/>
                </a:lnTo>
                <a:lnTo>
                  <a:pt x="86182" y="45720"/>
                </a:lnTo>
                <a:lnTo>
                  <a:pt x="86766" y="45720"/>
                </a:lnTo>
                <a:lnTo>
                  <a:pt x="81305" y="48260"/>
                </a:lnTo>
                <a:lnTo>
                  <a:pt x="81876" y="48260"/>
                </a:lnTo>
                <a:lnTo>
                  <a:pt x="76606" y="52070"/>
                </a:lnTo>
                <a:lnTo>
                  <a:pt x="77152" y="52070"/>
                </a:lnTo>
                <a:lnTo>
                  <a:pt x="73765" y="54610"/>
                </a:lnTo>
                <a:lnTo>
                  <a:pt x="72593" y="54610"/>
                </a:lnTo>
                <a:lnTo>
                  <a:pt x="68935" y="58420"/>
                </a:lnTo>
                <a:lnTo>
                  <a:pt x="68224" y="58420"/>
                </a:lnTo>
                <a:lnTo>
                  <a:pt x="63550" y="63500"/>
                </a:lnTo>
                <a:lnTo>
                  <a:pt x="64033" y="63500"/>
                </a:lnTo>
                <a:lnTo>
                  <a:pt x="59575" y="67310"/>
                </a:lnTo>
                <a:lnTo>
                  <a:pt x="60032" y="67310"/>
                </a:lnTo>
                <a:lnTo>
                  <a:pt x="56861" y="71120"/>
                </a:lnTo>
                <a:lnTo>
                  <a:pt x="56235" y="71120"/>
                </a:lnTo>
                <a:lnTo>
                  <a:pt x="52247" y="76200"/>
                </a:lnTo>
                <a:lnTo>
                  <a:pt x="52654" y="76200"/>
                </a:lnTo>
                <a:lnTo>
                  <a:pt x="48907" y="81279"/>
                </a:lnTo>
                <a:lnTo>
                  <a:pt x="49288" y="81279"/>
                </a:lnTo>
                <a:lnTo>
                  <a:pt x="46669" y="85089"/>
                </a:lnTo>
                <a:lnTo>
                  <a:pt x="46151" y="85089"/>
                </a:lnTo>
                <a:lnTo>
                  <a:pt x="43560" y="90170"/>
                </a:lnTo>
                <a:lnTo>
                  <a:pt x="43243" y="90170"/>
                </a:lnTo>
                <a:lnTo>
                  <a:pt x="40866" y="95250"/>
                </a:lnTo>
                <a:lnTo>
                  <a:pt x="40576" y="95250"/>
                </a:lnTo>
                <a:lnTo>
                  <a:pt x="37884" y="101600"/>
                </a:lnTo>
                <a:lnTo>
                  <a:pt x="38150" y="101600"/>
                </a:lnTo>
                <a:lnTo>
                  <a:pt x="35750" y="106679"/>
                </a:lnTo>
                <a:lnTo>
                  <a:pt x="35991" y="106679"/>
                </a:lnTo>
                <a:lnTo>
                  <a:pt x="34295" y="111760"/>
                </a:lnTo>
                <a:lnTo>
                  <a:pt x="34086" y="111760"/>
                </a:lnTo>
                <a:lnTo>
                  <a:pt x="32270" y="118110"/>
                </a:lnTo>
                <a:lnTo>
                  <a:pt x="32448" y="118110"/>
                </a:lnTo>
                <a:lnTo>
                  <a:pt x="31249" y="123189"/>
                </a:lnTo>
                <a:lnTo>
                  <a:pt x="31089" y="123189"/>
                </a:lnTo>
                <a:lnTo>
                  <a:pt x="30105" y="129539"/>
                </a:lnTo>
                <a:lnTo>
                  <a:pt x="29159" y="135889"/>
                </a:lnTo>
                <a:lnTo>
                  <a:pt x="28818" y="140970"/>
                </a:lnTo>
                <a:lnTo>
                  <a:pt x="28575" y="148589"/>
                </a:lnTo>
                <a:lnTo>
                  <a:pt x="28575" y="685800"/>
                </a:lnTo>
                <a:lnTo>
                  <a:pt x="28752" y="692150"/>
                </a:lnTo>
                <a:lnTo>
                  <a:pt x="29235" y="698500"/>
                </a:lnTo>
                <a:lnTo>
                  <a:pt x="30010" y="704850"/>
                </a:lnTo>
                <a:lnTo>
                  <a:pt x="31089" y="711200"/>
                </a:lnTo>
                <a:lnTo>
                  <a:pt x="31249" y="711200"/>
                </a:lnTo>
                <a:lnTo>
                  <a:pt x="32448" y="716279"/>
                </a:lnTo>
                <a:lnTo>
                  <a:pt x="32270" y="716279"/>
                </a:lnTo>
                <a:lnTo>
                  <a:pt x="34086" y="722629"/>
                </a:lnTo>
                <a:lnTo>
                  <a:pt x="34295" y="722629"/>
                </a:lnTo>
                <a:lnTo>
                  <a:pt x="35991" y="727710"/>
                </a:lnTo>
                <a:lnTo>
                  <a:pt x="35750" y="727710"/>
                </a:lnTo>
                <a:lnTo>
                  <a:pt x="38150" y="732789"/>
                </a:lnTo>
                <a:lnTo>
                  <a:pt x="37884" y="732789"/>
                </a:lnTo>
                <a:lnTo>
                  <a:pt x="40576" y="739139"/>
                </a:lnTo>
                <a:lnTo>
                  <a:pt x="40866" y="739139"/>
                </a:lnTo>
                <a:lnTo>
                  <a:pt x="43243" y="744220"/>
                </a:lnTo>
                <a:lnTo>
                  <a:pt x="43561" y="744220"/>
                </a:lnTo>
                <a:lnTo>
                  <a:pt x="46151" y="749300"/>
                </a:lnTo>
                <a:lnTo>
                  <a:pt x="46669" y="749300"/>
                </a:lnTo>
                <a:lnTo>
                  <a:pt x="49288" y="753110"/>
                </a:lnTo>
                <a:lnTo>
                  <a:pt x="48907" y="753110"/>
                </a:lnTo>
                <a:lnTo>
                  <a:pt x="52654" y="758189"/>
                </a:lnTo>
                <a:lnTo>
                  <a:pt x="52247" y="758189"/>
                </a:lnTo>
                <a:lnTo>
                  <a:pt x="56235" y="763270"/>
                </a:lnTo>
                <a:lnTo>
                  <a:pt x="56861" y="763270"/>
                </a:lnTo>
                <a:lnTo>
                  <a:pt x="60032" y="767079"/>
                </a:lnTo>
                <a:lnTo>
                  <a:pt x="59575" y="767079"/>
                </a:lnTo>
                <a:lnTo>
                  <a:pt x="64033" y="770889"/>
                </a:lnTo>
                <a:lnTo>
                  <a:pt x="63550" y="770889"/>
                </a:lnTo>
                <a:lnTo>
                  <a:pt x="68224" y="775970"/>
                </a:lnTo>
                <a:lnTo>
                  <a:pt x="68935" y="775970"/>
                </a:lnTo>
                <a:lnTo>
                  <a:pt x="72593" y="779779"/>
                </a:lnTo>
                <a:lnTo>
                  <a:pt x="73765" y="779779"/>
                </a:lnTo>
                <a:lnTo>
                  <a:pt x="77152" y="782320"/>
                </a:lnTo>
                <a:lnTo>
                  <a:pt x="76606" y="782320"/>
                </a:lnTo>
                <a:lnTo>
                  <a:pt x="81876" y="786129"/>
                </a:lnTo>
                <a:lnTo>
                  <a:pt x="81305" y="786129"/>
                </a:lnTo>
                <a:lnTo>
                  <a:pt x="86766" y="788670"/>
                </a:lnTo>
                <a:lnTo>
                  <a:pt x="86182" y="788670"/>
                </a:lnTo>
                <a:lnTo>
                  <a:pt x="91808" y="792479"/>
                </a:lnTo>
                <a:lnTo>
                  <a:pt x="93133" y="792479"/>
                </a:lnTo>
                <a:lnTo>
                  <a:pt x="97002" y="795020"/>
                </a:lnTo>
                <a:lnTo>
                  <a:pt x="96380" y="795020"/>
                </a:lnTo>
                <a:lnTo>
                  <a:pt x="102336" y="797560"/>
                </a:lnTo>
                <a:lnTo>
                  <a:pt x="104743" y="797560"/>
                </a:lnTo>
                <a:lnTo>
                  <a:pt x="107797" y="798829"/>
                </a:lnTo>
                <a:lnTo>
                  <a:pt x="107137" y="798829"/>
                </a:lnTo>
                <a:lnTo>
                  <a:pt x="113385" y="801370"/>
                </a:lnTo>
                <a:lnTo>
                  <a:pt x="112712" y="801370"/>
                </a:lnTo>
                <a:lnTo>
                  <a:pt x="119087" y="802639"/>
                </a:lnTo>
                <a:lnTo>
                  <a:pt x="118402" y="802639"/>
                </a:lnTo>
                <a:lnTo>
                  <a:pt x="124904" y="803910"/>
                </a:lnTo>
                <a:lnTo>
                  <a:pt x="124205" y="803910"/>
                </a:lnTo>
                <a:lnTo>
                  <a:pt x="130835" y="805179"/>
                </a:lnTo>
                <a:lnTo>
                  <a:pt x="130124" y="805179"/>
                </a:lnTo>
                <a:lnTo>
                  <a:pt x="136855" y="806450"/>
                </a:lnTo>
                <a:lnTo>
                  <a:pt x="2160164" y="806450"/>
                </a:lnTo>
                <a:lnTo>
                  <a:pt x="2156269" y="808989"/>
                </a:lnTo>
                <a:lnTo>
                  <a:pt x="2150237" y="814070"/>
                </a:lnTo>
                <a:lnTo>
                  <a:pt x="2144001" y="816610"/>
                </a:lnTo>
                <a:lnTo>
                  <a:pt x="2137587" y="820420"/>
                </a:lnTo>
                <a:lnTo>
                  <a:pt x="2124227" y="825500"/>
                </a:lnTo>
                <a:lnTo>
                  <a:pt x="2110244" y="830579"/>
                </a:lnTo>
                <a:lnTo>
                  <a:pt x="2088261" y="834389"/>
                </a:lnTo>
                <a:close/>
              </a:path>
              <a:path w="2221865" h="834389">
                <a:moveTo>
                  <a:pt x="136131" y="29210"/>
                </a:moveTo>
                <a:lnTo>
                  <a:pt x="136855" y="27939"/>
                </a:lnTo>
                <a:lnTo>
                  <a:pt x="142963" y="27939"/>
                </a:lnTo>
                <a:lnTo>
                  <a:pt x="136131" y="29210"/>
                </a:lnTo>
                <a:close/>
              </a:path>
              <a:path w="2221865" h="834389">
                <a:moveTo>
                  <a:pt x="2085733" y="29210"/>
                </a:moveTo>
                <a:lnTo>
                  <a:pt x="2078901" y="27939"/>
                </a:lnTo>
                <a:lnTo>
                  <a:pt x="2085009" y="27939"/>
                </a:lnTo>
                <a:lnTo>
                  <a:pt x="2085733" y="29210"/>
                </a:lnTo>
                <a:close/>
              </a:path>
              <a:path w="2221865" h="834389">
                <a:moveTo>
                  <a:pt x="2120188" y="38100"/>
                </a:moveTo>
                <a:lnTo>
                  <a:pt x="2114080" y="35560"/>
                </a:lnTo>
                <a:lnTo>
                  <a:pt x="2114740" y="35560"/>
                </a:lnTo>
                <a:lnTo>
                  <a:pt x="2108479" y="33020"/>
                </a:lnTo>
                <a:lnTo>
                  <a:pt x="2109165" y="33020"/>
                </a:lnTo>
                <a:lnTo>
                  <a:pt x="2102777" y="31750"/>
                </a:lnTo>
                <a:lnTo>
                  <a:pt x="2103462" y="31750"/>
                </a:lnTo>
                <a:lnTo>
                  <a:pt x="2096960" y="30479"/>
                </a:lnTo>
                <a:lnTo>
                  <a:pt x="2097659" y="30479"/>
                </a:lnTo>
                <a:lnTo>
                  <a:pt x="2091042" y="29210"/>
                </a:lnTo>
                <a:lnTo>
                  <a:pt x="2091753" y="29210"/>
                </a:lnTo>
                <a:lnTo>
                  <a:pt x="2085009" y="27939"/>
                </a:lnTo>
                <a:lnTo>
                  <a:pt x="2160164" y="27939"/>
                </a:lnTo>
                <a:lnTo>
                  <a:pt x="2162111" y="29210"/>
                </a:lnTo>
                <a:lnTo>
                  <a:pt x="2167724" y="33020"/>
                </a:lnTo>
                <a:lnTo>
                  <a:pt x="2171773" y="36829"/>
                </a:lnTo>
                <a:lnTo>
                  <a:pt x="2119541" y="36829"/>
                </a:lnTo>
                <a:lnTo>
                  <a:pt x="2120188" y="38100"/>
                </a:lnTo>
                <a:close/>
              </a:path>
              <a:path w="2221865" h="834389">
                <a:moveTo>
                  <a:pt x="101688" y="38100"/>
                </a:moveTo>
                <a:lnTo>
                  <a:pt x="102336" y="36829"/>
                </a:lnTo>
                <a:lnTo>
                  <a:pt x="104743" y="36829"/>
                </a:lnTo>
                <a:lnTo>
                  <a:pt x="101688" y="38100"/>
                </a:lnTo>
                <a:close/>
              </a:path>
              <a:path w="2221865" h="834389">
                <a:moveTo>
                  <a:pt x="2130666" y="43179"/>
                </a:moveTo>
                <a:lnTo>
                  <a:pt x="2124875" y="39370"/>
                </a:lnTo>
                <a:lnTo>
                  <a:pt x="2125497" y="39370"/>
                </a:lnTo>
                <a:lnTo>
                  <a:pt x="2119541" y="36829"/>
                </a:lnTo>
                <a:lnTo>
                  <a:pt x="2171773" y="36829"/>
                </a:lnTo>
                <a:lnTo>
                  <a:pt x="2173122" y="38100"/>
                </a:lnTo>
                <a:lnTo>
                  <a:pt x="2176999" y="41910"/>
                </a:lnTo>
                <a:lnTo>
                  <a:pt x="2130056" y="41910"/>
                </a:lnTo>
                <a:lnTo>
                  <a:pt x="2130666" y="43179"/>
                </a:lnTo>
                <a:close/>
              </a:path>
              <a:path w="2221865" h="834389">
                <a:moveTo>
                  <a:pt x="91198" y="43179"/>
                </a:moveTo>
                <a:lnTo>
                  <a:pt x="91808" y="41910"/>
                </a:lnTo>
                <a:lnTo>
                  <a:pt x="93133" y="41910"/>
                </a:lnTo>
                <a:lnTo>
                  <a:pt x="91198" y="43179"/>
                </a:lnTo>
                <a:close/>
              </a:path>
              <a:path w="2221865" h="834389">
                <a:moveTo>
                  <a:pt x="2149805" y="55879"/>
                </a:moveTo>
                <a:lnTo>
                  <a:pt x="2144725" y="52070"/>
                </a:lnTo>
                <a:lnTo>
                  <a:pt x="2145271" y="52070"/>
                </a:lnTo>
                <a:lnTo>
                  <a:pt x="2139988" y="48260"/>
                </a:lnTo>
                <a:lnTo>
                  <a:pt x="2140559" y="48260"/>
                </a:lnTo>
                <a:lnTo>
                  <a:pt x="2135098" y="45720"/>
                </a:lnTo>
                <a:lnTo>
                  <a:pt x="2135695" y="45720"/>
                </a:lnTo>
                <a:lnTo>
                  <a:pt x="2130056" y="41910"/>
                </a:lnTo>
                <a:lnTo>
                  <a:pt x="2176999" y="41910"/>
                </a:lnTo>
                <a:lnTo>
                  <a:pt x="2178291" y="43179"/>
                </a:lnTo>
                <a:lnTo>
                  <a:pt x="2183206" y="48260"/>
                </a:lnTo>
                <a:lnTo>
                  <a:pt x="2187892" y="53339"/>
                </a:lnTo>
                <a:lnTo>
                  <a:pt x="2188773" y="54610"/>
                </a:lnTo>
                <a:lnTo>
                  <a:pt x="2149271" y="54610"/>
                </a:lnTo>
                <a:lnTo>
                  <a:pt x="2149805" y="55879"/>
                </a:lnTo>
                <a:close/>
              </a:path>
              <a:path w="2221865" h="834389">
                <a:moveTo>
                  <a:pt x="72072" y="55879"/>
                </a:moveTo>
                <a:lnTo>
                  <a:pt x="72593" y="54610"/>
                </a:lnTo>
                <a:lnTo>
                  <a:pt x="73765" y="54610"/>
                </a:lnTo>
                <a:lnTo>
                  <a:pt x="72072" y="55879"/>
                </a:lnTo>
                <a:close/>
              </a:path>
              <a:path w="2221865" h="834389">
                <a:moveTo>
                  <a:pt x="2154161" y="59689"/>
                </a:moveTo>
                <a:lnTo>
                  <a:pt x="2149271" y="54610"/>
                </a:lnTo>
                <a:lnTo>
                  <a:pt x="2188773" y="54610"/>
                </a:lnTo>
                <a:lnTo>
                  <a:pt x="2191418" y="58420"/>
                </a:lnTo>
                <a:lnTo>
                  <a:pt x="2153653" y="58420"/>
                </a:lnTo>
                <a:lnTo>
                  <a:pt x="2154161" y="59689"/>
                </a:lnTo>
                <a:close/>
              </a:path>
              <a:path w="2221865" h="834389">
                <a:moveTo>
                  <a:pt x="67716" y="59689"/>
                </a:moveTo>
                <a:lnTo>
                  <a:pt x="68224" y="58420"/>
                </a:lnTo>
                <a:lnTo>
                  <a:pt x="68935" y="58420"/>
                </a:lnTo>
                <a:lnTo>
                  <a:pt x="67716" y="59689"/>
                </a:lnTo>
                <a:close/>
              </a:path>
              <a:path w="2221865" h="834389">
                <a:moveTo>
                  <a:pt x="2166061" y="72389"/>
                </a:moveTo>
                <a:lnTo>
                  <a:pt x="2161832" y="67310"/>
                </a:lnTo>
                <a:lnTo>
                  <a:pt x="2162289" y="67310"/>
                </a:lnTo>
                <a:lnTo>
                  <a:pt x="2157844" y="63500"/>
                </a:lnTo>
                <a:lnTo>
                  <a:pt x="2158326" y="63500"/>
                </a:lnTo>
                <a:lnTo>
                  <a:pt x="2153653" y="58420"/>
                </a:lnTo>
                <a:lnTo>
                  <a:pt x="2191418" y="58420"/>
                </a:lnTo>
                <a:lnTo>
                  <a:pt x="2192299" y="59689"/>
                </a:lnTo>
                <a:lnTo>
                  <a:pt x="2196452" y="64770"/>
                </a:lnTo>
                <a:lnTo>
                  <a:pt x="2200325" y="71120"/>
                </a:lnTo>
                <a:lnTo>
                  <a:pt x="2165629" y="71120"/>
                </a:lnTo>
                <a:lnTo>
                  <a:pt x="2166061" y="72389"/>
                </a:lnTo>
                <a:close/>
              </a:path>
              <a:path w="2221865" h="834389">
                <a:moveTo>
                  <a:pt x="55803" y="72389"/>
                </a:moveTo>
                <a:lnTo>
                  <a:pt x="56235" y="71120"/>
                </a:lnTo>
                <a:lnTo>
                  <a:pt x="56861" y="71120"/>
                </a:lnTo>
                <a:lnTo>
                  <a:pt x="55803" y="72389"/>
                </a:lnTo>
                <a:close/>
              </a:path>
              <a:path w="2221865" h="834389">
                <a:moveTo>
                  <a:pt x="2176081" y="86360"/>
                </a:moveTo>
                <a:lnTo>
                  <a:pt x="2172576" y="81279"/>
                </a:lnTo>
                <a:lnTo>
                  <a:pt x="2172957" y="81279"/>
                </a:lnTo>
                <a:lnTo>
                  <a:pt x="2169210" y="76200"/>
                </a:lnTo>
                <a:lnTo>
                  <a:pt x="2169617" y="76200"/>
                </a:lnTo>
                <a:lnTo>
                  <a:pt x="2165629" y="71120"/>
                </a:lnTo>
                <a:lnTo>
                  <a:pt x="2200325" y="71120"/>
                </a:lnTo>
                <a:lnTo>
                  <a:pt x="2203907" y="77470"/>
                </a:lnTo>
                <a:lnTo>
                  <a:pt x="2207196" y="83820"/>
                </a:lnTo>
                <a:lnTo>
                  <a:pt x="2207790" y="85089"/>
                </a:lnTo>
                <a:lnTo>
                  <a:pt x="2175725" y="85089"/>
                </a:lnTo>
                <a:lnTo>
                  <a:pt x="2176081" y="86360"/>
                </a:lnTo>
                <a:close/>
              </a:path>
              <a:path w="2221865" h="834389">
                <a:moveTo>
                  <a:pt x="45796" y="86360"/>
                </a:moveTo>
                <a:lnTo>
                  <a:pt x="46151" y="85089"/>
                </a:lnTo>
                <a:lnTo>
                  <a:pt x="46669" y="85089"/>
                </a:lnTo>
                <a:lnTo>
                  <a:pt x="45796" y="86360"/>
                </a:lnTo>
                <a:close/>
              </a:path>
              <a:path w="2221865" h="834389">
                <a:moveTo>
                  <a:pt x="2178964" y="91439"/>
                </a:moveTo>
                <a:lnTo>
                  <a:pt x="2175725" y="85089"/>
                </a:lnTo>
                <a:lnTo>
                  <a:pt x="2207790" y="85089"/>
                </a:lnTo>
                <a:lnTo>
                  <a:pt x="2210168" y="90170"/>
                </a:lnTo>
                <a:lnTo>
                  <a:pt x="2178634" y="90170"/>
                </a:lnTo>
                <a:lnTo>
                  <a:pt x="2178964" y="91439"/>
                </a:lnTo>
                <a:close/>
              </a:path>
              <a:path w="2221865" h="834389">
                <a:moveTo>
                  <a:pt x="42913" y="91439"/>
                </a:moveTo>
                <a:lnTo>
                  <a:pt x="43243" y="90170"/>
                </a:lnTo>
                <a:lnTo>
                  <a:pt x="43560" y="90170"/>
                </a:lnTo>
                <a:lnTo>
                  <a:pt x="42913" y="91439"/>
                </a:lnTo>
                <a:close/>
              </a:path>
              <a:path w="2221865" h="834389">
                <a:moveTo>
                  <a:pt x="2181593" y="96520"/>
                </a:moveTo>
                <a:lnTo>
                  <a:pt x="2178634" y="90170"/>
                </a:lnTo>
                <a:lnTo>
                  <a:pt x="2210168" y="90170"/>
                </a:lnTo>
                <a:lnTo>
                  <a:pt x="2212301" y="95250"/>
                </a:lnTo>
                <a:lnTo>
                  <a:pt x="2181301" y="95250"/>
                </a:lnTo>
                <a:lnTo>
                  <a:pt x="2181593" y="96520"/>
                </a:lnTo>
                <a:close/>
              </a:path>
              <a:path w="2221865" h="834389">
                <a:moveTo>
                  <a:pt x="40271" y="96520"/>
                </a:moveTo>
                <a:lnTo>
                  <a:pt x="40576" y="95250"/>
                </a:lnTo>
                <a:lnTo>
                  <a:pt x="40866" y="95250"/>
                </a:lnTo>
                <a:lnTo>
                  <a:pt x="40271" y="96520"/>
                </a:lnTo>
                <a:close/>
              </a:path>
              <a:path w="2221865" h="834389">
                <a:moveTo>
                  <a:pt x="2187994" y="113029"/>
                </a:moveTo>
                <a:lnTo>
                  <a:pt x="2185885" y="106679"/>
                </a:lnTo>
                <a:lnTo>
                  <a:pt x="2186127" y="106679"/>
                </a:lnTo>
                <a:lnTo>
                  <a:pt x="2183714" y="101600"/>
                </a:lnTo>
                <a:lnTo>
                  <a:pt x="2183993" y="101600"/>
                </a:lnTo>
                <a:lnTo>
                  <a:pt x="2181301" y="95250"/>
                </a:lnTo>
                <a:lnTo>
                  <a:pt x="2212301" y="95250"/>
                </a:lnTo>
                <a:lnTo>
                  <a:pt x="2212835" y="96520"/>
                </a:lnTo>
                <a:lnTo>
                  <a:pt x="2215184" y="104139"/>
                </a:lnTo>
                <a:lnTo>
                  <a:pt x="2217191" y="110489"/>
                </a:lnTo>
                <a:lnTo>
                  <a:pt x="2217468" y="111760"/>
                </a:lnTo>
                <a:lnTo>
                  <a:pt x="2187790" y="111760"/>
                </a:lnTo>
                <a:lnTo>
                  <a:pt x="2187994" y="113029"/>
                </a:lnTo>
                <a:close/>
              </a:path>
              <a:path w="2221865" h="834389">
                <a:moveTo>
                  <a:pt x="33870" y="113029"/>
                </a:moveTo>
                <a:lnTo>
                  <a:pt x="34086" y="111760"/>
                </a:lnTo>
                <a:lnTo>
                  <a:pt x="34295" y="111760"/>
                </a:lnTo>
                <a:lnTo>
                  <a:pt x="33870" y="113029"/>
                </a:lnTo>
                <a:close/>
              </a:path>
              <a:path w="2221865" h="834389">
                <a:moveTo>
                  <a:pt x="2190927" y="124460"/>
                </a:moveTo>
                <a:lnTo>
                  <a:pt x="2189429" y="118110"/>
                </a:lnTo>
                <a:lnTo>
                  <a:pt x="2189606" y="118110"/>
                </a:lnTo>
                <a:lnTo>
                  <a:pt x="2187790" y="111760"/>
                </a:lnTo>
                <a:lnTo>
                  <a:pt x="2217468" y="111760"/>
                </a:lnTo>
                <a:lnTo>
                  <a:pt x="2218855" y="118110"/>
                </a:lnTo>
                <a:lnTo>
                  <a:pt x="2219727" y="123189"/>
                </a:lnTo>
                <a:lnTo>
                  <a:pt x="2190788" y="123189"/>
                </a:lnTo>
                <a:lnTo>
                  <a:pt x="2190927" y="124460"/>
                </a:lnTo>
                <a:close/>
              </a:path>
              <a:path w="2221865" h="834389">
                <a:moveTo>
                  <a:pt x="30949" y="124460"/>
                </a:moveTo>
                <a:lnTo>
                  <a:pt x="31089" y="123189"/>
                </a:lnTo>
                <a:lnTo>
                  <a:pt x="31249" y="123189"/>
                </a:lnTo>
                <a:lnTo>
                  <a:pt x="30949" y="124460"/>
                </a:lnTo>
                <a:close/>
              </a:path>
              <a:path w="2221865" h="834389">
                <a:moveTo>
                  <a:pt x="2221706" y="142239"/>
                </a:moveTo>
                <a:lnTo>
                  <a:pt x="2193163" y="142239"/>
                </a:lnTo>
                <a:lnTo>
                  <a:pt x="2193124" y="140970"/>
                </a:lnTo>
                <a:lnTo>
                  <a:pt x="2192642" y="135889"/>
                </a:lnTo>
                <a:lnTo>
                  <a:pt x="2191854" y="129539"/>
                </a:lnTo>
                <a:lnTo>
                  <a:pt x="2190788" y="123189"/>
                </a:lnTo>
                <a:lnTo>
                  <a:pt x="2219727" y="123189"/>
                </a:lnTo>
                <a:lnTo>
                  <a:pt x="2220163" y="125729"/>
                </a:lnTo>
                <a:lnTo>
                  <a:pt x="2221103" y="133350"/>
                </a:lnTo>
                <a:lnTo>
                  <a:pt x="2221674" y="140970"/>
                </a:lnTo>
                <a:lnTo>
                  <a:pt x="2221706" y="142239"/>
                </a:lnTo>
                <a:close/>
              </a:path>
              <a:path w="2221865" h="834389">
                <a:moveTo>
                  <a:pt x="29908" y="130810"/>
                </a:moveTo>
                <a:lnTo>
                  <a:pt x="30010" y="129539"/>
                </a:lnTo>
                <a:lnTo>
                  <a:pt x="29908" y="130810"/>
                </a:lnTo>
                <a:close/>
              </a:path>
              <a:path w="2221865" h="834389">
                <a:moveTo>
                  <a:pt x="2191969" y="130810"/>
                </a:moveTo>
                <a:lnTo>
                  <a:pt x="2191772" y="129539"/>
                </a:lnTo>
                <a:lnTo>
                  <a:pt x="2191969" y="130810"/>
                </a:lnTo>
                <a:close/>
              </a:path>
              <a:path w="2221865" h="834389">
                <a:moveTo>
                  <a:pt x="28726" y="142095"/>
                </a:moveTo>
                <a:lnTo>
                  <a:pt x="28752" y="140970"/>
                </a:lnTo>
                <a:lnTo>
                  <a:pt x="28726" y="142095"/>
                </a:lnTo>
                <a:close/>
              </a:path>
              <a:path w="2221865" h="834389">
                <a:moveTo>
                  <a:pt x="2193151" y="142095"/>
                </a:moveTo>
                <a:lnTo>
                  <a:pt x="2193058" y="140970"/>
                </a:lnTo>
                <a:lnTo>
                  <a:pt x="2193151" y="142095"/>
                </a:lnTo>
                <a:close/>
              </a:path>
              <a:path w="2221865" h="834389">
                <a:moveTo>
                  <a:pt x="28723" y="142239"/>
                </a:moveTo>
                <a:lnTo>
                  <a:pt x="28726" y="142095"/>
                </a:lnTo>
                <a:lnTo>
                  <a:pt x="28723" y="142239"/>
                </a:lnTo>
                <a:close/>
              </a:path>
              <a:path w="2221865" h="834389">
                <a:moveTo>
                  <a:pt x="2220633" y="704850"/>
                </a:moveTo>
                <a:lnTo>
                  <a:pt x="2191854" y="704850"/>
                </a:lnTo>
                <a:lnTo>
                  <a:pt x="2192718" y="698500"/>
                </a:lnTo>
                <a:lnTo>
                  <a:pt x="2193163" y="692150"/>
                </a:lnTo>
                <a:lnTo>
                  <a:pt x="2193302" y="685800"/>
                </a:lnTo>
                <a:lnTo>
                  <a:pt x="2193290" y="148589"/>
                </a:lnTo>
                <a:lnTo>
                  <a:pt x="2193151" y="142095"/>
                </a:lnTo>
                <a:lnTo>
                  <a:pt x="2193163" y="142239"/>
                </a:lnTo>
                <a:lnTo>
                  <a:pt x="2221706" y="142239"/>
                </a:lnTo>
                <a:lnTo>
                  <a:pt x="2221865" y="148589"/>
                </a:lnTo>
                <a:lnTo>
                  <a:pt x="2221865" y="685800"/>
                </a:lnTo>
                <a:lnTo>
                  <a:pt x="2221674" y="693420"/>
                </a:lnTo>
                <a:lnTo>
                  <a:pt x="2221103" y="701039"/>
                </a:lnTo>
                <a:lnTo>
                  <a:pt x="2220633" y="704850"/>
                </a:lnTo>
                <a:close/>
              </a:path>
              <a:path w="2221865" h="834389">
                <a:moveTo>
                  <a:pt x="30105" y="704850"/>
                </a:moveTo>
                <a:lnTo>
                  <a:pt x="29908" y="703579"/>
                </a:lnTo>
                <a:lnTo>
                  <a:pt x="30105" y="704850"/>
                </a:lnTo>
                <a:close/>
              </a:path>
              <a:path w="2221865" h="834389">
                <a:moveTo>
                  <a:pt x="2219727" y="711200"/>
                </a:moveTo>
                <a:lnTo>
                  <a:pt x="2190788" y="711200"/>
                </a:lnTo>
                <a:lnTo>
                  <a:pt x="2191969" y="703579"/>
                </a:lnTo>
                <a:lnTo>
                  <a:pt x="2191854" y="704850"/>
                </a:lnTo>
                <a:lnTo>
                  <a:pt x="2220633" y="704850"/>
                </a:lnTo>
                <a:lnTo>
                  <a:pt x="2220163" y="708660"/>
                </a:lnTo>
                <a:lnTo>
                  <a:pt x="2219727" y="711200"/>
                </a:lnTo>
                <a:close/>
              </a:path>
              <a:path w="2221865" h="834389">
                <a:moveTo>
                  <a:pt x="31249" y="711200"/>
                </a:moveTo>
                <a:lnTo>
                  <a:pt x="31089" y="711200"/>
                </a:lnTo>
                <a:lnTo>
                  <a:pt x="30949" y="709929"/>
                </a:lnTo>
                <a:lnTo>
                  <a:pt x="31249" y="711200"/>
                </a:lnTo>
                <a:close/>
              </a:path>
              <a:path w="2221865" h="834389">
                <a:moveTo>
                  <a:pt x="2217468" y="722629"/>
                </a:moveTo>
                <a:lnTo>
                  <a:pt x="2187790" y="722629"/>
                </a:lnTo>
                <a:lnTo>
                  <a:pt x="2189606" y="716279"/>
                </a:lnTo>
                <a:lnTo>
                  <a:pt x="2189429" y="716279"/>
                </a:lnTo>
                <a:lnTo>
                  <a:pt x="2190927" y="709929"/>
                </a:lnTo>
                <a:lnTo>
                  <a:pt x="2190788" y="711200"/>
                </a:lnTo>
                <a:lnTo>
                  <a:pt x="2219727" y="711200"/>
                </a:lnTo>
                <a:lnTo>
                  <a:pt x="2218855" y="716279"/>
                </a:lnTo>
                <a:lnTo>
                  <a:pt x="2217468" y="722629"/>
                </a:lnTo>
                <a:close/>
              </a:path>
              <a:path w="2221865" h="834389">
                <a:moveTo>
                  <a:pt x="34295" y="722629"/>
                </a:moveTo>
                <a:lnTo>
                  <a:pt x="34086" y="722629"/>
                </a:lnTo>
                <a:lnTo>
                  <a:pt x="33870" y="721360"/>
                </a:lnTo>
                <a:lnTo>
                  <a:pt x="34295" y="722629"/>
                </a:lnTo>
                <a:close/>
              </a:path>
              <a:path w="2221865" h="834389">
                <a:moveTo>
                  <a:pt x="2212301" y="739139"/>
                </a:moveTo>
                <a:lnTo>
                  <a:pt x="2181301" y="739139"/>
                </a:lnTo>
                <a:lnTo>
                  <a:pt x="2183993" y="732789"/>
                </a:lnTo>
                <a:lnTo>
                  <a:pt x="2183714" y="732789"/>
                </a:lnTo>
                <a:lnTo>
                  <a:pt x="2186127" y="727710"/>
                </a:lnTo>
                <a:lnTo>
                  <a:pt x="2185885" y="727710"/>
                </a:lnTo>
                <a:lnTo>
                  <a:pt x="2187994" y="721360"/>
                </a:lnTo>
                <a:lnTo>
                  <a:pt x="2187790" y="722629"/>
                </a:lnTo>
                <a:lnTo>
                  <a:pt x="2217468" y="722629"/>
                </a:lnTo>
                <a:lnTo>
                  <a:pt x="2217191" y="723900"/>
                </a:lnTo>
                <a:lnTo>
                  <a:pt x="2215184" y="730250"/>
                </a:lnTo>
                <a:lnTo>
                  <a:pt x="2212835" y="737870"/>
                </a:lnTo>
                <a:lnTo>
                  <a:pt x="2212301" y="739139"/>
                </a:lnTo>
                <a:close/>
              </a:path>
              <a:path w="2221865" h="834389">
                <a:moveTo>
                  <a:pt x="40866" y="739139"/>
                </a:moveTo>
                <a:lnTo>
                  <a:pt x="40576" y="739139"/>
                </a:lnTo>
                <a:lnTo>
                  <a:pt x="40271" y="737870"/>
                </a:lnTo>
                <a:lnTo>
                  <a:pt x="40866" y="739139"/>
                </a:lnTo>
                <a:close/>
              </a:path>
              <a:path w="2221865" h="834389">
                <a:moveTo>
                  <a:pt x="2210168" y="744220"/>
                </a:moveTo>
                <a:lnTo>
                  <a:pt x="2178634" y="744220"/>
                </a:lnTo>
                <a:lnTo>
                  <a:pt x="2181593" y="737870"/>
                </a:lnTo>
                <a:lnTo>
                  <a:pt x="2181301" y="739139"/>
                </a:lnTo>
                <a:lnTo>
                  <a:pt x="2212301" y="739139"/>
                </a:lnTo>
                <a:lnTo>
                  <a:pt x="2210168" y="744220"/>
                </a:lnTo>
                <a:close/>
              </a:path>
              <a:path w="2221865" h="834389">
                <a:moveTo>
                  <a:pt x="43561" y="744220"/>
                </a:moveTo>
                <a:lnTo>
                  <a:pt x="43243" y="744220"/>
                </a:lnTo>
                <a:lnTo>
                  <a:pt x="42913" y="742950"/>
                </a:lnTo>
                <a:lnTo>
                  <a:pt x="43561" y="744220"/>
                </a:lnTo>
                <a:close/>
              </a:path>
              <a:path w="2221865" h="834389">
                <a:moveTo>
                  <a:pt x="2207790" y="749300"/>
                </a:moveTo>
                <a:lnTo>
                  <a:pt x="2175725" y="749300"/>
                </a:lnTo>
                <a:lnTo>
                  <a:pt x="2178964" y="742950"/>
                </a:lnTo>
                <a:lnTo>
                  <a:pt x="2178634" y="744220"/>
                </a:lnTo>
                <a:lnTo>
                  <a:pt x="2210168" y="744220"/>
                </a:lnTo>
                <a:lnTo>
                  <a:pt x="2207790" y="749300"/>
                </a:lnTo>
                <a:close/>
              </a:path>
              <a:path w="2221865" h="834389">
                <a:moveTo>
                  <a:pt x="46669" y="749300"/>
                </a:moveTo>
                <a:lnTo>
                  <a:pt x="46151" y="749300"/>
                </a:lnTo>
                <a:lnTo>
                  <a:pt x="45796" y="748029"/>
                </a:lnTo>
                <a:lnTo>
                  <a:pt x="46669" y="749300"/>
                </a:lnTo>
                <a:close/>
              </a:path>
              <a:path w="2221865" h="834389">
                <a:moveTo>
                  <a:pt x="2200325" y="763270"/>
                </a:moveTo>
                <a:lnTo>
                  <a:pt x="2165629" y="763270"/>
                </a:lnTo>
                <a:lnTo>
                  <a:pt x="2169617" y="758189"/>
                </a:lnTo>
                <a:lnTo>
                  <a:pt x="2169210" y="758189"/>
                </a:lnTo>
                <a:lnTo>
                  <a:pt x="2172957" y="753110"/>
                </a:lnTo>
                <a:lnTo>
                  <a:pt x="2172576" y="753110"/>
                </a:lnTo>
                <a:lnTo>
                  <a:pt x="2176081" y="748029"/>
                </a:lnTo>
                <a:lnTo>
                  <a:pt x="2175725" y="749300"/>
                </a:lnTo>
                <a:lnTo>
                  <a:pt x="2207790" y="749300"/>
                </a:lnTo>
                <a:lnTo>
                  <a:pt x="2207196" y="750570"/>
                </a:lnTo>
                <a:lnTo>
                  <a:pt x="2203907" y="756920"/>
                </a:lnTo>
                <a:lnTo>
                  <a:pt x="2200325" y="763270"/>
                </a:lnTo>
                <a:close/>
              </a:path>
              <a:path w="2221865" h="834389">
                <a:moveTo>
                  <a:pt x="56861" y="763270"/>
                </a:moveTo>
                <a:lnTo>
                  <a:pt x="56235" y="763270"/>
                </a:lnTo>
                <a:lnTo>
                  <a:pt x="55803" y="762000"/>
                </a:lnTo>
                <a:lnTo>
                  <a:pt x="56861" y="763270"/>
                </a:lnTo>
                <a:close/>
              </a:path>
              <a:path w="2221865" h="834389">
                <a:moveTo>
                  <a:pt x="2191418" y="775970"/>
                </a:moveTo>
                <a:lnTo>
                  <a:pt x="2153653" y="775970"/>
                </a:lnTo>
                <a:lnTo>
                  <a:pt x="2158326" y="770889"/>
                </a:lnTo>
                <a:lnTo>
                  <a:pt x="2157844" y="770889"/>
                </a:lnTo>
                <a:lnTo>
                  <a:pt x="2162289" y="767079"/>
                </a:lnTo>
                <a:lnTo>
                  <a:pt x="2161832" y="767079"/>
                </a:lnTo>
                <a:lnTo>
                  <a:pt x="2166061" y="762000"/>
                </a:lnTo>
                <a:lnTo>
                  <a:pt x="2165629" y="763270"/>
                </a:lnTo>
                <a:lnTo>
                  <a:pt x="2200325" y="763270"/>
                </a:lnTo>
                <a:lnTo>
                  <a:pt x="2196452" y="769620"/>
                </a:lnTo>
                <a:lnTo>
                  <a:pt x="2192299" y="774700"/>
                </a:lnTo>
                <a:lnTo>
                  <a:pt x="2191418" y="775970"/>
                </a:lnTo>
                <a:close/>
              </a:path>
              <a:path w="2221865" h="834389">
                <a:moveTo>
                  <a:pt x="68935" y="775970"/>
                </a:moveTo>
                <a:lnTo>
                  <a:pt x="68224" y="775970"/>
                </a:lnTo>
                <a:lnTo>
                  <a:pt x="67716" y="774700"/>
                </a:lnTo>
                <a:lnTo>
                  <a:pt x="68935" y="775970"/>
                </a:lnTo>
                <a:close/>
              </a:path>
              <a:path w="2221865" h="834389">
                <a:moveTo>
                  <a:pt x="2188773" y="779779"/>
                </a:moveTo>
                <a:lnTo>
                  <a:pt x="2149271" y="779779"/>
                </a:lnTo>
                <a:lnTo>
                  <a:pt x="2154161" y="774700"/>
                </a:lnTo>
                <a:lnTo>
                  <a:pt x="2153653" y="775970"/>
                </a:lnTo>
                <a:lnTo>
                  <a:pt x="2191418" y="775970"/>
                </a:lnTo>
                <a:lnTo>
                  <a:pt x="2188773" y="779779"/>
                </a:lnTo>
                <a:close/>
              </a:path>
              <a:path w="2221865" h="834389">
                <a:moveTo>
                  <a:pt x="73765" y="779779"/>
                </a:moveTo>
                <a:lnTo>
                  <a:pt x="72593" y="779779"/>
                </a:lnTo>
                <a:lnTo>
                  <a:pt x="72072" y="778510"/>
                </a:lnTo>
                <a:lnTo>
                  <a:pt x="73765" y="779779"/>
                </a:lnTo>
                <a:close/>
              </a:path>
              <a:path w="2221865" h="834389">
                <a:moveTo>
                  <a:pt x="2176999" y="792479"/>
                </a:moveTo>
                <a:lnTo>
                  <a:pt x="2130056" y="792479"/>
                </a:lnTo>
                <a:lnTo>
                  <a:pt x="2135695" y="788670"/>
                </a:lnTo>
                <a:lnTo>
                  <a:pt x="2135098" y="788670"/>
                </a:lnTo>
                <a:lnTo>
                  <a:pt x="2140559" y="786129"/>
                </a:lnTo>
                <a:lnTo>
                  <a:pt x="2139988" y="786129"/>
                </a:lnTo>
                <a:lnTo>
                  <a:pt x="2145271" y="782320"/>
                </a:lnTo>
                <a:lnTo>
                  <a:pt x="2144725" y="782320"/>
                </a:lnTo>
                <a:lnTo>
                  <a:pt x="2149805" y="778510"/>
                </a:lnTo>
                <a:lnTo>
                  <a:pt x="2149271" y="779779"/>
                </a:lnTo>
                <a:lnTo>
                  <a:pt x="2188773" y="779779"/>
                </a:lnTo>
                <a:lnTo>
                  <a:pt x="2187892" y="781050"/>
                </a:lnTo>
                <a:lnTo>
                  <a:pt x="2183206" y="786129"/>
                </a:lnTo>
                <a:lnTo>
                  <a:pt x="2178291" y="791210"/>
                </a:lnTo>
                <a:lnTo>
                  <a:pt x="2176999" y="792479"/>
                </a:lnTo>
                <a:close/>
              </a:path>
              <a:path w="2221865" h="834389">
                <a:moveTo>
                  <a:pt x="93133" y="792479"/>
                </a:moveTo>
                <a:lnTo>
                  <a:pt x="91808" y="792479"/>
                </a:lnTo>
                <a:lnTo>
                  <a:pt x="91198" y="791210"/>
                </a:lnTo>
                <a:lnTo>
                  <a:pt x="93133" y="792479"/>
                </a:lnTo>
                <a:close/>
              </a:path>
              <a:path w="2221865" h="834389">
                <a:moveTo>
                  <a:pt x="2171773" y="797560"/>
                </a:moveTo>
                <a:lnTo>
                  <a:pt x="2119541" y="797560"/>
                </a:lnTo>
                <a:lnTo>
                  <a:pt x="2125497" y="795020"/>
                </a:lnTo>
                <a:lnTo>
                  <a:pt x="2124875" y="795020"/>
                </a:lnTo>
                <a:lnTo>
                  <a:pt x="2130666" y="791210"/>
                </a:lnTo>
                <a:lnTo>
                  <a:pt x="2130056" y="792479"/>
                </a:lnTo>
                <a:lnTo>
                  <a:pt x="2176999" y="792479"/>
                </a:lnTo>
                <a:lnTo>
                  <a:pt x="2173122" y="796289"/>
                </a:lnTo>
                <a:lnTo>
                  <a:pt x="2171773" y="797560"/>
                </a:lnTo>
                <a:close/>
              </a:path>
              <a:path w="2221865" h="834389">
                <a:moveTo>
                  <a:pt x="104743" y="797560"/>
                </a:moveTo>
                <a:lnTo>
                  <a:pt x="102336" y="797560"/>
                </a:lnTo>
                <a:lnTo>
                  <a:pt x="101688" y="796289"/>
                </a:lnTo>
                <a:lnTo>
                  <a:pt x="104743" y="797560"/>
                </a:lnTo>
                <a:close/>
              </a:path>
              <a:path w="2221865" h="834389">
                <a:moveTo>
                  <a:pt x="2160164" y="806450"/>
                </a:moveTo>
                <a:lnTo>
                  <a:pt x="2085009" y="806450"/>
                </a:lnTo>
                <a:lnTo>
                  <a:pt x="2091753" y="805179"/>
                </a:lnTo>
                <a:lnTo>
                  <a:pt x="2091042" y="805179"/>
                </a:lnTo>
                <a:lnTo>
                  <a:pt x="2097659" y="803910"/>
                </a:lnTo>
                <a:lnTo>
                  <a:pt x="2096960" y="803910"/>
                </a:lnTo>
                <a:lnTo>
                  <a:pt x="2103462" y="802639"/>
                </a:lnTo>
                <a:lnTo>
                  <a:pt x="2102777" y="802639"/>
                </a:lnTo>
                <a:lnTo>
                  <a:pt x="2109165" y="801370"/>
                </a:lnTo>
                <a:lnTo>
                  <a:pt x="2108479" y="801370"/>
                </a:lnTo>
                <a:lnTo>
                  <a:pt x="2114740" y="798829"/>
                </a:lnTo>
                <a:lnTo>
                  <a:pt x="2114080" y="798829"/>
                </a:lnTo>
                <a:lnTo>
                  <a:pt x="2120188" y="796289"/>
                </a:lnTo>
                <a:lnTo>
                  <a:pt x="2119541" y="797560"/>
                </a:lnTo>
                <a:lnTo>
                  <a:pt x="2171773" y="797560"/>
                </a:lnTo>
                <a:lnTo>
                  <a:pt x="2167724" y="801370"/>
                </a:lnTo>
                <a:lnTo>
                  <a:pt x="2162111" y="805179"/>
                </a:lnTo>
                <a:lnTo>
                  <a:pt x="2160164" y="806450"/>
                </a:lnTo>
                <a:close/>
              </a:path>
              <a:path w="2221865" h="834389">
                <a:moveTo>
                  <a:pt x="142963" y="806450"/>
                </a:moveTo>
                <a:lnTo>
                  <a:pt x="136855" y="806450"/>
                </a:lnTo>
                <a:lnTo>
                  <a:pt x="136131" y="805179"/>
                </a:lnTo>
                <a:lnTo>
                  <a:pt x="142963" y="806450"/>
                </a:lnTo>
                <a:close/>
              </a:path>
              <a:path w="2221865" h="834389">
                <a:moveTo>
                  <a:pt x="2085009" y="806450"/>
                </a:moveTo>
                <a:lnTo>
                  <a:pt x="2078901" y="806450"/>
                </a:lnTo>
                <a:lnTo>
                  <a:pt x="2085733" y="805179"/>
                </a:lnTo>
                <a:lnTo>
                  <a:pt x="2085009" y="806450"/>
                </a:lnTo>
                <a:close/>
              </a:path>
            </a:pathLst>
          </a:custGeom>
          <a:solidFill>
            <a:srgbClr val="BEBEBE"/>
          </a:solidFill>
        </p:spPr>
        <p:txBody>
          <a:bodyPr wrap="square" lIns="0" tIns="0" rIns="0" bIns="0" rtlCol="0"/>
          <a:p/>
        </p:txBody>
      </p:sp>
      <p:sp>
        <p:nvSpPr>
          <p:cNvPr id="114" name="object 21"/>
          <p:cNvSpPr txBox="1"/>
          <p:nvPr/>
        </p:nvSpPr>
        <p:spPr>
          <a:xfrm>
            <a:off x="9753430" y="4475882"/>
            <a:ext cx="1863380" cy="381000"/>
          </a:xfrm>
          <a:prstGeom prst="rect">
            <a:avLst/>
          </a:prstGeom>
        </p:spPr>
        <p:txBody>
          <a:bodyPr vert="horz" wrap="square" lIns="0" tIns="12697" rIns="0" bIns="0" rtlCol="0">
            <a:spAutoFit/>
          </a:bodyPr>
          <a:p>
            <a:pPr marL="12700">
              <a:lnSpc>
                <a:spcPct val="100000"/>
              </a:lnSpc>
              <a:spcBef>
                <a:spcPts val="100"/>
              </a:spcBef>
            </a:pPr>
            <a:r>
              <a:rPr sz="1600" b="1" dirty="0">
                <a:solidFill>
                  <a:srgbClr val="585858"/>
                </a:solidFill>
                <a:latin typeface="宋体" panose="02010600030101010101" pitchFamily="2" charset="-122"/>
                <a:cs typeface="宋体" panose="02010600030101010101" pitchFamily="2" charset="-122"/>
              </a:rPr>
              <a:t>归纳语言</a:t>
            </a:r>
            <a:r>
              <a:rPr sz="1600" b="1" spc="-65" dirty="0">
                <a:solidFill>
                  <a:srgbClr val="585858"/>
                </a:solidFill>
                <a:latin typeface="宋体" panose="02010600030101010101" pitchFamily="2" charset="-122"/>
                <a:cs typeface="宋体" panose="02010600030101010101" pitchFamily="2" charset="-122"/>
              </a:rPr>
              <a:t> </a:t>
            </a:r>
            <a:r>
              <a:rPr sz="2400" b="1" dirty="0">
                <a:solidFill>
                  <a:srgbClr val="585858"/>
                </a:solidFill>
                <a:latin typeface="宋体" panose="02010600030101010101" pitchFamily="2" charset="-122"/>
                <a:cs typeface="宋体" panose="02010600030101010101" pitchFamily="2" charset="-122"/>
              </a:rPr>
              <a:t>情</a:t>
            </a:r>
            <a:r>
              <a:rPr sz="1600" b="1" dirty="0">
                <a:solidFill>
                  <a:srgbClr val="585858"/>
                </a:solidFill>
                <a:latin typeface="宋体" panose="02010600030101010101" pitchFamily="2" charset="-122"/>
                <a:cs typeface="宋体" panose="02010600030101010101" pitchFamily="2" charset="-122"/>
              </a:rPr>
              <a:t>境体</a:t>
            </a:r>
            <a:r>
              <a:rPr sz="1600" b="1" spc="-15" dirty="0">
                <a:solidFill>
                  <a:srgbClr val="585858"/>
                </a:solidFill>
                <a:latin typeface="宋体" panose="02010600030101010101" pitchFamily="2" charset="-122"/>
                <a:cs typeface="宋体" panose="02010600030101010101" pitchFamily="2" charset="-122"/>
              </a:rPr>
              <a:t>验</a:t>
            </a:r>
            <a:endParaRPr sz="1600">
              <a:latin typeface="宋体" panose="02010600030101010101" pitchFamily="2" charset="-122"/>
              <a:cs typeface="宋体" panose="02010600030101010101" pitchFamily="2" charset="-122"/>
            </a:endParaRPr>
          </a:p>
        </p:txBody>
      </p:sp>
      <p:sp>
        <p:nvSpPr>
          <p:cNvPr id="115" name="object 22"/>
          <p:cNvSpPr/>
          <p:nvPr/>
        </p:nvSpPr>
        <p:spPr>
          <a:xfrm>
            <a:off x="10592300" y="5101788"/>
            <a:ext cx="230461" cy="443783"/>
          </a:xfrm>
          <a:custGeom>
            <a:avLst/>
            <a:gdLst/>
            <a:ahLst/>
            <a:cxnLst/>
            <a:rect l="l" t="t" r="r" b="b"/>
            <a:pathLst>
              <a:path w="230504" h="443864">
                <a:moveTo>
                  <a:pt x="114300" y="443484"/>
                </a:moveTo>
                <a:lnTo>
                  <a:pt x="0" y="329184"/>
                </a:lnTo>
                <a:lnTo>
                  <a:pt x="57912" y="329184"/>
                </a:lnTo>
                <a:lnTo>
                  <a:pt x="57912" y="0"/>
                </a:lnTo>
                <a:lnTo>
                  <a:pt x="172212" y="0"/>
                </a:lnTo>
                <a:lnTo>
                  <a:pt x="172212" y="329184"/>
                </a:lnTo>
                <a:lnTo>
                  <a:pt x="230124" y="329184"/>
                </a:lnTo>
                <a:lnTo>
                  <a:pt x="114300" y="443484"/>
                </a:lnTo>
                <a:close/>
              </a:path>
            </a:pathLst>
          </a:custGeom>
          <a:solidFill>
            <a:srgbClr val="BEBEBE"/>
          </a:solidFill>
        </p:spPr>
        <p:txBody>
          <a:bodyPr wrap="square" lIns="0" tIns="0" rIns="0" bIns="0" rtlCol="0"/>
          <a:p/>
        </p:txBody>
      </p:sp>
      <p:sp>
        <p:nvSpPr>
          <p:cNvPr id="116" name="object 23"/>
          <p:cNvSpPr/>
          <p:nvPr/>
        </p:nvSpPr>
        <p:spPr>
          <a:xfrm>
            <a:off x="9575320" y="5619598"/>
            <a:ext cx="2092572" cy="834236"/>
          </a:xfrm>
          <a:custGeom>
            <a:avLst/>
            <a:gdLst/>
            <a:ahLst/>
            <a:cxnLst/>
            <a:rect l="l" t="t" r="r" b="b"/>
            <a:pathLst>
              <a:path w="2092960" h="834389">
                <a:moveTo>
                  <a:pt x="1959355" y="834389"/>
                </a:moveTo>
                <a:lnTo>
                  <a:pt x="133616" y="834389"/>
                </a:lnTo>
                <a:lnTo>
                  <a:pt x="111633" y="830579"/>
                </a:lnTo>
                <a:lnTo>
                  <a:pt x="97637" y="825500"/>
                </a:lnTo>
                <a:lnTo>
                  <a:pt x="84289" y="820420"/>
                </a:lnTo>
                <a:lnTo>
                  <a:pt x="77863" y="816610"/>
                </a:lnTo>
                <a:lnTo>
                  <a:pt x="71640" y="814070"/>
                </a:lnTo>
                <a:lnTo>
                  <a:pt x="65595" y="808989"/>
                </a:lnTo>
                <a:lnTo>
                  <a:pt x="59766" y="805179"/>
                </a:lnTo>
                <a:lnTo>
                  <a:pt x="54140" y="801370"/>
                </a:lnTo>
                <a:lnTo>
                  <a:pt x="29565" y="774700"/>
                </a:lnTo>
                <a:lnTo>
                  <a:pt x="25425" y="769620"/>
                </a:lnTo>
                <a:lnTo>
                  <a:pt x="6692" y="730250"/>
                </a:lnTo>
                <a:lnTo>
                  <a:pt x="4686" y="723900"/>
                </a:lnTo>
                <a:lnTo>
                  <a:pt x="0" y="685800"/>
                </a:lnTo>
                <a:lnTo>
                  <a:pt x="0" y="148589"/>
                </a:lnTo>
                <a:lnTo>
                  <a:pt x="4686" y="110489"/>
                </a:lnTo>
                <a:lnTo>
                  <a:pt x="6692" y="104139"/>
                </a:lnTo>
                <a:lnTo>
                  <a:pt x="9029" y="96520"/>
                </a:lnTo>
                <a:lnTo>
                  <a:pt x="29565" y="59689"/>
                </a:lnTo>
                <a:lnTo>
                  <a:pt x="33985" y="53339"/>
                </a:lnTo>
                <a:lnTo>
                  <a:pt x="65595" y="25400"/>
                </a:lnTo>
                <a:lnTo>
                  <a:pt x="71640" y="20320"/>
                </a:lnTo>
                <a:lnTo>
                  <a:pt x="77863" y="17779"/>
                </a:lnTo>
                <a:lnTo>
                  <a:pt x="84289" y="13970"/>
                </a:lnTo>
                <a:lnTo>
                  <a:pt x="97637" y="8889"/>
                </a:lnTo>
                <a:lnTo>
                  <a:pt x="111633" y="3810"/>
                </a:lnTo>
                <a:lnTo>
                  <a:pt x="133616" y="0"/>
                </a:lnTo>
                <a:lnTo>
                  <a:pt x="1959355" y="0"/>
                </a:lnTo>
                <a:lnTo>
                  <a:pt x="1981339" y="3810"/>
                </a:lnTo>
                <a:lnTo>
                  <a:pt x="1995322" y="8889"/>
                </a:lnTo>
                <a:lnTo>
                  <a:pt x="2008682" y="13970"/>
                </a:lnTo>
                <a:lnTo>
                  <a:pt x="2015096" y="17779"/>
                </a:lnTo>
                <a:lnTo>
                  <a:pt x="2021332" y="20320"/>
                </a:lnTo>
                <a:lnTo>
                  <a:pt x="2027364" y="25400"/>
                </a:lnTo>
                <a:lnTo>
                  <a:pt x="2031259" y="27939"/>
                </a:lnTo>
                <a:lnTo>
                  <a:pt x="136855" y="27939"/>
                </a:lnTo>
                <a:lnTo>
                  <a:pt x="130124" y="29210"/>
                </a:lnTo>
                <a:lnTo>
                  <a:pt x="130835" y="29210"/>
                </a:lnTo>
                <a:lnTo>
                  <a:pt x="124205" y="30479"/>
                </a:lnTo>
                <a:lnTo>
                  <a:pt x="124904" y="30479"/>
                </a:lnTo>
                <a:lnTo>
                  <a:pt x="118402" y="31750"/>
                </a:lnTo>
                <a:lnTo>
                  <a:pt x="119087" y="31750"/>
                </a:lnTo>
                <a:lnTo>
                  <a:pt x="112712" y="33020"/>
                </a:lnTo>
                <a:lnTo>
                  <a:pt x="113385" y="33020"/>
                </a:lnTo>
                <a:lnTo>
                  <a:pt x="107137" y="35560"/>
                </a:lnTo>
                <a:lnTo>
                  <a:pt x="107797" y="35560"/>
                </a:lnTo>
                <a:lnTo>
                  <a:pt x="104743" y="36829"/>
                </a:lnTo>
                <a:lnTo>
                  <a:pt x="102336" y="36829"/>
                </a:lnTo>
                <a:lnTo>
                  <a:pt x="96380" y="39370"/>
                </a:lnTo>
                <a:lnTo>
                  <a:pt x="97002" y="39370"/>
                </a:lnTo>
                <a:lnTo>
                  <a:pt x="93133" y="41910"/>
                </a:lnTo>
                <a:lnTo>
                  <a:pt x="91808" y="41910"/>
                </a:lnTo>
                <a:lnTo>
                  <a:pt x="86182" y="45720"/>
                </a:lnTo>
                <a:lnTo>
                  <a:pt x="86766" y="45720"/>
                </a:lnTo>
                <a:lnTo>
                  <a:pt x="81305" y="48260"/>
                </a:lnTo>
                <a:lnTo>
                  <a:pt x="81876" y="48260"/>
                </a:lnTo>
                <a:lnTo>
                  <a:pt x="76606" y="52070"/>
                </a:lnTo>
                <a:lnTo>
                  <a:pt x="77152" y="52070"/>
                </a:lnTo>
                <a:lnTo>
                  <a:pt x="73765" y="54610"/>
                </a:lnTo>
                <a:lnTo>
                  <a:pt x="72593" y="54610"/>
                </a:lnTo>
                <a:lnTo>
                  <a:pt x="68935" y="58420"/>
                </a:lnTo>
                <a:lnTo>
                  <a:pt x="68224" y="58420"/>
                </a:lnTo>
                <a:lnTo>
                  <a:pt x="63550" y="63500"/>
                </a:lnTo>
                <a:lnTo>
                  <a:pt x="64033" y="63500"/>
                </a:lnTo>
                <a:lnTo>
                  <a:pt x="59575" y="67310"/>
                </a:lnTo>
                <a:lnTo>
                  <a:pt x="60032" y="67310"/>
                </a:lnTo>
                <a:lnTo>
                  <a:pt x="56861" y="71120"/>
                </a:lnTo>
                <a:lnTo>
                  <a:pt x="56235" y="71120"/>
                </a:lnTo>
                <a:lnTo>
                  <a:pt x="52247" y="76200"/>
                </a:lnTo>
                <a:lnTo>
                  <a:pt x="52654" y="76200"/>
                </a:lnTo>
                <a:lnTo>
                  <a:pt x="48907" y="81279"/>
                </a:lnTo>
                <a:lnTo>
                  <a:pt x="49288" y="81279"/>
                </a:lnTo>
                <a:lnTo>
                  <a:pt x="46669" y="85089"/>
                </a:lnTo>
                <a:lnTo>
                  <a:pt x="46151" y="85089"/>
                </a:lnTo>
                <a:lnTo>
                  <a:pt x="43561" y="90170"/>
                </a:lnTo>
                <a:lnTo>
                  <a:pt x="43243" y="90170"/>
                </a:lnTo>
                <a:lnTo>
                  <a:pt x="40866" y="95250"/>
                </a:lnTo>
                <a:lnTo>
                  <a:pt x="40576" y="95250"/>
                </a:lnTo>
                <a:lnTo>
                  <a:pt x="37884" y="101600"/>
                </a:lnTo>
                <a:lnTo>
                  <a:pt x="38150" y="101600"/>
                </a:lnTo>
                <a:lnTo>
                  <a:pt x="35750" y="106679"/>
                </a:lnTo>
                <a:lnTo>
                  <a:pt x="35991" y="106679"/>
                </a:lnTo>
                <a:lnTo>
                  <a:pt x="34295" y="111760"/>
                </a:lnTo>
                <a:lnTo>
                  <a:pt x="34086" y="111760"/>
                </a:lnTo>
                <a:lnTo>
                  <a:pt x="32270" y="118110"/>
                </a:lnTo>
                <a:lnTo>
                  <a:pt x="32448" y="118110"/>
                </a:lnTo>
                <a:lnTo>
                  <a:pt x="31249" y="123189"/>
                </a:lnTo>
                <a:lnTo>
                  <a:pt x="31089" y="123189"/>
                </a:lnTo>
                <a:lnTo>
                  <a:pt x="30105" y="129539"/>
                </a:lnTo>
                <a:lnTo>
                  <a:pt x="29159" y="135889"/>
                </a:lnTo>
                <a:lnTo>
                  <a:pt x="28818" y="140970"/>
                </a:lnTo>
                <a:lnTo>
                  <a:pt x="28575" y="148589"/>
                </a:lnTo>
                <a:lnTo>
                  <a:pt x="28575" y="685800"/>
                </a:lnTo>
                <a:lnTo>
                  <a:pt x="28752" y="692150"/>
                </a:lnTo>
                <a:lnTo>
                  <a:pt x="29235" y="698500"/>
                </a:lnTo>
                <a:lnTo>
                  <a:pt x="30010" y="704850"/>
                </a:lnTo>
                <a:lnTo>
                  <a:pt x="31089" y="711200"/>
                </a:lnTo>
                <a:lnTo>
                  <a:pt x="31249" y="711200"/>
                </a:lnTo>
                <a:lnTo>
                  <a:pt x="32448" y="716279"/>
                </a:lnTo>
                <a:lnTo>
                  <a:pt x="32270" y="716279"/>
                </a:lnTo>
                <a:lnTo>
                  <a:pt x="34086" y="722629"/>
                </a:lnTo>
                <a:lnTo>
                  <a:pt x="34295" y="722629"/>
                </a:lnTo>
                <a:lnTo>
                  <a:pt x="35991" y="727710"/>
                </a:lnTo>
                <a:lnTo>
                  <a:pt x="35750" y="727710"/>
                </a:lnTo>
                <a:lnTo>
                  <a:pt x="38150" y="732789"/>
                </a:lnTo>
                <a:lnTo>
                  <a:pt x="37884" y="732789"/>
                </a:lnTo>
                <a:lnTo>
                  <a:pt x="40576" y="739139"/>
                </a:lnTo>
                <a:lnTo>
                  <a:pt x="40866" y="739139"/>
                </a:lnTo>
                <a:lnTo>
                  <a:pt x="43243" y="744220"/>
                </a:lnTo>
                <a:lnTo>
                  <a:pt x="43561" y="744220"/>
                </a:lnTo>
                <a:lnTo>
                  <a:pt x="46151" y="749300"/>
                </a:lnTo>
                <a:lnTo>
                  <a:pt x="46669" y="749300"/>
                </a:lnTo>
                <a:lnTo>
                  <a:pt x="49288" y="753110"/>
                </a:lnTo>
                <a:lnTo>
                  <a:pt x="48907" y="753110"/>
                </a:lnTo>
                <a:lnTo>
                  <a:pt x="52654" y="758189"/>
                </a:lnTo>
                <a:lnTo>
                  <a:pt x="52247" y="758189"/>
                </a:lnTo>
                <a:lnTo>
                  <a:pt x="56235" y="763270"/>
                </a:lnTo>
                <a:lnTo>
                  <a:pt x="56861" y="763270"/>
                </a:lnTo>
                <a:lnTo>
                  <a:pt x="60032" y="767079"/>
                </a:lnTo>
                <a:lnTo>
                  <a:pt x="59575" y="767079"/>
                </a:lnTo>
                <a:lnTo>
                  <a:pt x="64033" y="770889"/>
                </a:lnTo>
                <a:lnTo>
                  <a:pt x="63550" y="770889"/>
                </a:lnTo>
                <a:lnTo>
                  <a:pt x="68224" y="775970"/>
                </a:lnTo>
                <a:lnTo>
                  <a:pt x="68935" y="775970"/>
                </a:lnTo>
                <a:lnTo>
                  <a:pt x="72593" y="779779"/>
                </a:lnTo>
                <a:lnTo>
                  <a:pt x="73765" y="779779"/>
                </a:lnTo>
                <a:lnTo>
                  <a:pt x="77152" y="782320"/>
                </a:lnTo>
                <a:lnTo>
                  <a:pt x="76606" y="782320"/>
                </a:lnTo>
                <a:lnTo>
                  <a:pt x="81876" y="786129"/>
                </a:lnTo>
                <a:lnTo>
                  <a:pt x="81305" y="786129"/>
                </a:lnTo>
                <a:lnTo>
                  <a:pt x="86766" y="788670"/>
                </a:lnTo>
                <a:lnTo>
                  <a:pt x="86182" y="788670"/>
                </a:lnTo>
                <a:lnTo>
                  <a:pt x="91808" y="792479"/>
                </a:lnTo>
                <a:lnTo>
                  <a:pt x="93133" y="792479"/>
                </a:lnTo>
                <a:lnTo>
                  <a:pt x="97002" y="795020"/>
                </a:lnTo>
                <a:lnTo>
                  <a:pt x="96380" y="795020"/>
                </a:lnTo>
                <a:lnTo>
                  <a:pt x="102336" y="797560"/>
                </a:lnTo>
                <a:lnTo>
                  <a:pt x="104743" y="797560"/>
                </a:lnTo>
                <a:lnTo>
                  <a:pt x="107797" y="798829"/>
                </a:lnTo>
                <a:lnTo>
                  <a:pt x="107137" y="798829"/>
                </a:lnTo>
                <a:lnTo>
                  <a:pt x="113385" y="801370"/>
                </a:lnTo>
                <a:lnTo>
                  <a:pt x="112712" y="801370"/>
                </a:lnTo>
                <a:lnTo>
                  <a:pt x="119087" y="802639"/>
                </a:lnTo>
                <a:lnTo>
                  <a:pt x="118402" y="802639"/>
                </a:lnTo>
                <a:lnTo>
                  <a:pt x="124904" y="803910"/>
                </a:lnTo>
                <a:lnTo>
                  <a:pt x="124205" y="803910"/>
                </a:lnTo>
                <a:lnTo>
                  <a:pt x="130835" y="805179"/>
                </a:lnTo>
                <a:lnTo>
                  <a:pt x="130124" y="805179"/>
                </a:lnTo>
                <a:lnTo>
                  <a:pt x="136855" y="806450"/>
                </a:lnTo>
                <a:lnTo>
                  <a:pt x="2031259" y="806450"/>
                </a:lnTo>
                <a:lnTo>
                  <a:pt x="2027364" y="808989"/>
                </a:lnTo>
                <a:lnTo>
                  <a:pt x="2021332" y="814070"/>
                </a:lnTo>
                <a:lnTo>
                  <a:pt x="2015096" y="816610"/>
                </a:lnTo>
                <a:lnTo>
                  <a:pt x="2008682" y="820420"/>
                </a:lnTo>
                <a:lnTo>
                  <a:pt x="1995322" y="825500"/>
                </a:lnTo>
                <a:lnTo>
                  <a:pt x="1981339" y="830579"/>
                </a:lnTo>
                <a:lnTo>
                  <a:pt x="1959355" y="834389"/>
                </a:lnTo>
                <a:close/>
              </a:path>
              <a:path w="2092960" h="834389">
                <a:moveTo>
                  <a:pt x="136131" y="29210"/>
                </a:moveTo>
                <a:lnTo>
                  <a:pt x="136855" y="27939"/>
                </a:lnTo>
                <a:lnTo>
                  <a:pt x="142963" y="27939"/>
                </a:lnTo>
                <a:lnTo>
                  <a:pt x="136131" y="29210"/>
                </a:lnTo>
                <a:close/>
              </a:path>
              <a:path w="2092960" h="834389">
                <a:moveTo>
                  <a:pt x="1956828" y="29210"/>
                </a:moveTo>
                <a:lnTo>
                  <a:pt x="1949996" y="27939"/>
                </a:lnTo>
                <a:lnTo>
                  <a:pt x="1956104" y="27939"/>
                </a:lnTo>
                <a:lnTo>
                  <a:pt x="1956828" y="29210"/>
                </a:lnTo>
                <a:close/>
              </a:path>
              <a:path w="2092960" h="834389">
                <a:moveTo>
                  <a:pt x="1991271" y="38100"/>
                </a:moveTo>
                <a:lnTo>
                  <a:pt x="1985175" y="35560"/>
                </a:lnTo>
                <a:lnTo>
                  <a:pt x="1985835" y="35560"/>
                </a:lnTo>
                <a:lnTo>
                  <a:pt x="1979574" y="33020"/>
                </a:lnTo>
                <a:lnTo>
                  <a:pt x="1980260" y="33020"/>
                </a:lnTo>
                <a:lnTo>
                  <a:pt x="1973872" y="31750"/>
                </a:lnTo>
                <a:lnTo>
                  <a:pt x="1974557" y="31750"/>
                </a:lnTo>
                <a:lnTo>
                  <a:pt x="1968055" y="30479"/>
                </a:lnTo>
                <a:lnTo>
                  <a:pt x="1968753" y="30479"/>
                </a:lnTo>
                <a:lnTo>
                  <a:pt x="1962137" y="29210"/>
                </a:lnTo>
                <a:lnTo>
                  <a:pt x="1962848" y="29210"/>
                </a:lnTo>
                <a:lnTo>
                  <a:pt x="1956104" y="27939"/>
                </a:lnTo>
                <a:lnTo>
                  <a:pt x="2031259" y="27939"/>
                </a:lnTo>
                <a:lnTo>
                  <a:pt x="2033206" y="29210"/>
                </a:lnTo>
                <a:lnTo>
                  <a:pt x="2038819" y="33020"/>
                </a:lnTo>
                <a:lnTo>
                  <a:pt x="2042868" y="36829"/>
                </a:lnTo>
                <a:lnTo>
                  <a:pt x="1990636" y="36829"/>
                </a:lnTo>
                <a:lnTo>
                  <a:pt x="1991271" y="38100"/>
                </a:lnTo>
                <a:close/>
              </a:path>
              <a:path w="2092960" h="834389">
                <a:moveTo>
                  <a:pt x="101688" y="38100"/>
                </a:moveTo>
                <a:lnTo>
                  <a:pt x="102336" y="36829"/>
                </a:lnTo>
                <a:lnTo>
                  <a:pt x="104743" y="36829"/>
                </a:lnTo>
                <a:lnTo>
                  <a:pt x="101688" y="38100"/>
                </a:lnTo>
                <a:close/>
              </a:path>
              <a:path w="2092960" h="834389">
                <a:moveTo>
                  <a:pt x="2001761" y="43179"/>
                </a:moveTo>
                <a:lnTo>
                  <a:pt x="1995970" y="39370"/>
                </a:lnTo>
                <a:lnTo>
                  <a:pt x="1996592" y="39370"/>
                </a:lnTo>
                <a:lnTo>
                  <a:pt x="1990636" y="36829"/>
                </a:lnTo>
                <a:lnTo>
                  <a:pt x="2042868" y="36829"/>
                </a:lnTo>
                <a:lnTo>
                  <a:pt x="2044217" y="38100"/>
                </a:lnTo>
                <a:lnTo>
                  <a:pt x="2048094" y="41910"/>
                </a:lnTo>
                <a:lnTo>
                  <a:pt x="2001151" y="41910"/>
                </a:lnTo>
                <a:lnTo>
                  <a:pt x="2001761" y="43179"/>
                </a:lnTo>
                <a:close/>
              </a:path>
              <a:path w="2092960" h="834389">
                <a:moveTo>
                  <a:pt x="91198" y="43179"/>
                </a:moveTo>
                <a:lnTo>
                  <a:pt x="91808" y="41910"/>
                </a:lnTo>
                <a:lnTo>
                  <a:pt x="93133" y="41910"/>
                </a:lnTo>
                <a:lnTo>
                  <a:pt x="91198" y="43179"/>
                </a:lnTo>
                <a:close/>
              </a:path>
              <a:path w="2092960" h="834389">
                <a:moveTo>
                  <a:pt x="2020900" y="55879"/>
                </a:moveTo>
                <a:lnTo>
                  <a:pt x="2015820" y="52070"/>
                </a:lnTo>
                <a:lnTo>
                  <a:pt x="2016366" y="52070"/>
                </a:lnTo>
                <a:lnTo>
                  <a:pt x="2011083" y="48260"/>
                </a:lnTo>
                <a:lnTo>
                  <a:pt x="2011654" y="48260"/>
                </a:lnTo>
                <a:lnTo>
                  <a:pt x="2006193" y="45720"/>
                </a:lnTo>
                <a:lnTo>
                  <a:pt x="2006790" y="45720"/>
                </a:lnTo>
                <a:lnTo>
                  <a:pt x="2001151" y="41910"/>
                </a:lnTo>
                <a:lnTo>
                  <a:pt x="2048094" y="41910"/>
                </a:lnTo>
                <a:lnTo>
                  <a:pt x="2049386" y="43179"/>
                </a:lnTo>
                <a:lnTo>
                  <a:pt x="2054301" y="48260"/>
                </a:lnTo>
                <a:lnTo>
                  <a:pt x="2058974" y="53339"/>
                </a:lnTo>
                <a:lnTo>
                  <a:pt x="2059858" y="54610"/>
                </a:lnTo>
                <a:lnTo>
                  <a:pt x="2020366" y="54610"/>
                </a:lnTo>
                <a:lnTo>
                  <a:pt x="2020900" y="55879"/>
                </a:lnTo>
                <a:close/>
              </a:path>
              <a:path w="2092960" h="834389">
                <a:moveTo>
                  <a:pt x="72072" y="55879"/>
                </a:moveTo>
                <a:lnTo>
                  <a:pt x="72593" y="54610"/>
                </a:lnTo>
                <a:lnTo>
                  <a:pt x="73765" y="54610"/>
                </a:lnTo>
                <a:lnTo>
                  <a:pt x="72072" y="55879"/>
                </a:lnTo>
                <a:close/>
              </a:path>
              <a:path w="2092960" h="834389">
                <a:moveTo>
                  <a:pt x="2025243" y="59689"/>
                </a:moveTo>
                <a:lnTo>
                  <a:pt x="2020366" y="54610"/>
                </a:lnTo>
                <a:lnTo>
                  <a:pt x="2059858" y="54610"/>
                </a:lnTo>
                <a:lnTo>
                  <a:pt x="2062510" y="58420"/>
                </a:lnTo>
                <a:lnTo>
                  <a:pt x="2024748" y="58420"/>
                </a:lnTo>
                <a:lnTo>
                  <a:pt x="2025243" y="59689"/>
                </a:lnTo>
                <a:close/>
              </a:path>
              <a:path w="2092960" h="834389">
                <a:moveTo>
                  <a:pt x="67716" y="59689"/>
                </a:moveTo>
                <a:lnTo>
                  <a:pt x="68224" y="58420"/>
                </a:lnTo>
                <a:lnTo>
                  <a:pt x="68935" y="58420"/>
                </a:lnTo>
                <a:lnTo>
                  <a:pt x="67716" y="59689"/>
                </a:lnTo>
                <a:close/>
              </a:path>
              <a:path w="2092960" h="834389">
                <a:moveTo>
                  <a:pt x="2037156" y="72389"/>
                </a:moveTo>
                <a:lnTo>
                  <a:pt x="2032927" y="67310"/>
                </a:lnTo>
                <a:lnTo>
                  <a:pt x="2033384" y="67310"/>
                </a:lnTo>
                <a:lnTo>
                  <a:pt x="2028939" y="63500"/>
                </a:lnTo>
                <a:lnTo>
                  <a:pt x="2029421" y="63500"/>
                </a:lnTo>
                <a:lnTo>
                  <a:pt x="2024748" y="58420"/>
                </a:lnTo>
                <a:lnTo>
                  <a:pt x="2062510" y="58420"/>
                </a:lnTo>
                <a:lnTo>
                  <a:pt x="2063394" y="59689"/>
                </a:lnTo>
                <a:lnTo>
                  <a:pt x="2067547" y="64770"/>
                </a:lnTo>
                <a:lnTo>
                  <a:pt x="2071420" y="71120"/>
                </a:lnTo>
                <a:lnTo>
                  <a:pt x="2036724" y="71120"/>
                </a:lnTo>
                <a:lnTo>
                  <a:pt x="2037156" y="72389"/>
                </a:lnTo>
                <a:close/>
              </a:path>
              <a:path w="2092960" h="834389">
                <a:moveTo>
                  <a:pt x="55803" y="72389"/>
                </a:moveTo>
                <a:lnTo>
                  <a:pt x="56235" y="71120"/>
                </a:lnTo>
                <a:lnTo>
                  <a:pt x="56861" y="71120"/>
                </a:lnTo>
                <a:lnTo>
                  <a:pt x="55803" y="72389"/>
                </a:lnTo>
                <a:close/>
              </a:path>
              <a:path w="2092960" h="834389">
                <a:moveTo>
                  <a:pt x="2047176" y="86360"/>
                </a:moveTo>
                <a:lnTo>
                  <a:pt x="2043671" y="81279"/>
                </a:lnTo>
                <a:lnTo>
                  <a:pt x="2044052" y="81279"/>
                </a:lnTo>
                <a:lnTo>
                  <a:pt x="2040305" y="76200"/>
                </a:lnTo>
                <a:lnTo>
                  <a:pt x="2040712" y="76200"/>
                </a:lnTo>
                <a:lnTo>
                  <a:pt x="2036724" y="71120"/>
                </a:lnTo>
                <a:lnTo>
                  <a:pt x="2071420" y="71120"/>
                </a:lnTo>
                <a:lnTo>
                  <a:pt x="2075002" y="77470"/>
                </a:lnTo>
                <a:lnTo>
                  <a:pt x="2078291" y="83820"/>
                </a:lnTo>
                <a:lnTo>
                  <a:pt x="2078885" y="85089"/>
                </a:lnTo>
                <a:lnTo>
                  <a:pt x="2046820" y="85089"/>
                </a:lnTo>
                <a:lnTo>
                  <a:pt x="2047176" y="86360"/>
                </a:lnTo>
                <a:close/>
              </a:path>
              <a:path w="2092960" h="834389">
                <a:moveTo>
                  <a:pt x="45796" y="86360"/>
                </a:moveTo>
                <a:lnTo>
                  <a:pt x="46151" y="85089"/>
                </a:lnTo>
                <a:lnTo>
                  <a:pt x="46669" y="85089"/>
                </a:lnTo>
                <a:lnTo>
                  <a:pt x="45796" y="86360"/>
                </a:lnTo>
                <a:close/>
              </a:path>
              <a:path w="2092960" h="834389">
                <a:moveTo>
                  <a:pt x="2050059" y="91439"/>
                </a:moveTo>
                <a:lnTo>
                  <a:pt x="2046820" y="85089"/>
                </a:lnTo>
                <a:lnTo>
                  <a:pt x="2078885" y="85089"/>
                </a:lnTo>
                <a:lnTo>
                  <a:pt x="2081263" y="90170"/>
                </a:lnTo>
                <a:lnTo>
                  <a:pt x="2049729" y="90170"/>
                </a:lnTo>
                <a:lnTo>
                  <a:pt x="2050059" y="91439"/>
                </a:lnTo>
                <a:close/>
              </a:path>
              <a:path w="2092960" h="834389">
                <a:moveTo>
                  <a:pt x="42913" y="91439"/>
                </a:moveTo>
                <a:lnTo>
                  <a:pt x="43243" y="90170"/>
                </a:lnTo>
                <a:lnTo>
                  <a:pt x="43561" y="90170"/>
                </a:lnTo>
                <a:lnTo>
                  <a:pt x="42913" y="91439"/>
                </a:lnTo>
                <a:close/>
              </a:path>
              <a:path w="2092960" h="834389">
                <a:moveTo>
                  <a:pt x="2052688" y="96520"/>
                </a:moveTo>
                <a:lnTo>
                  <a:pt x="2049729" y="90170"/>
                </a:lnTo>
                <a:lnTo>
                  <a:pt x="2081263" y="90170"/>
                </a:lnTo>
                <a:lnTo>
                  <a:pt x="2083396" y="95250"/>
                </a:lnTo>
                <a:lnTo>
                  <a:pt x="2052396" y="95250"/>
                </a:lnTo>
                <a:lnTo>
                  <a:pt x="2052688" y="96520"/>
                </a:lnTo>
                <a:close/>
              </a:path>
              <a:path w="2092960" h="834389">
                <a:moveTo>
                  <a:pt x="40271" y="96520"/>
                </a:moveTo>
                <a:lnTo>
                  <a:pt x="40576" y="95250"/>
                </a:lnTo>
                <a:lnTo>
                  <a:pt x="40866" y="95250"/>
                </a:lnTo>
                <a:lnTo>
                  <a:pt x="40271" y="96520"/>
                </a:lnTo>
                <a:close/>
              </a:path>
              <a:path w="2092960" h="834389">
                <a:moveTo>
                  <a:pt x="2059089" y="113029"/>
                </a:moveTo>
                <a:lnTo>
                  <a:pt x="2056980" y="106679"/>
                </a:lnTo>
                <a:lnTo>
                  <a:pt x="2057222" y="106679"/>
                </a:lnTo>
                <a:lnTo>
                  <a:pt x="2054809" y="101600"/>
                </a:lnTo>
                <a:lnTo>
                  <a:pt x="2055088" y="101600"/>
                </a:lnTo>
                <a:lnTo>
                  <a:pt x="2052396" y="95250"/>
                </a:lnTo>
                <a:lnTo>
                  <a:pt x="2083396" y="95250"/>
                </a:lnTo>
                <a:lnTo>
                  <a:pt x="2083930" y="96520"/>
                </a:lnTo>
                <a:lnTo>
                  <a:pt x="2086279" y="104139"/>
                </a:lnTo>
                <a:lnTo>
                  <a:pt x="2088286" y="110489"/>
                </a:lnTo>
                <a:lnTo>
                  <a:pt x="2088563" y="111760"/>
                </a:lnTo>
                <a:lnTo>
                  <a:pt x="2058885" y="111760"/>
                </a:lnTo>
                <a:lnTo>
                  <a:pt x="2059089" y="113029"/>
                </a:lnTo>
                <a:close/>
              </a:path>
              <a:path w="2092960" h="834389">
                <a:moveTo>
                  <a:pt x="33870" y="113029"/>
                </a:moveTo>
                <a:lnTo>
                  <a:pt x="34086" y="111760"/>
                </a:lnTo>
                <a:lnTo>
                  <a:pt x="34295" y="111760"/>
                </a:lnTo>
                <a:lnTo>
                  <a:pt x="33870" y="113029"/>
                </a:lnTo>
                <a:close/>
              </a:path>
              <a:path w="2092960" h="834389">
                <a:moveTo>
                  <a:pt x="2062022" y="124460"/>
                </a:moveTo>
                <a:lnTo>
                  <a:pt x="2060524" y="118110"/>
                </a:lnTo>
                <a:lnTo>
                  <a:pt x="2060702" y="118110"/>
                </a:lnTo>
                <a:lnTo>
                  <a:pt x="2058885" y="111760"/>
                </a:lnTo>
                <a:lnTo>
                  <a:pt x="2088563" y="111760"/>
                </a:lnTo>
                <a:lnTo>
                  <a:pt x="2089950" y="118110"/>
                </a:lnTo>
                <a:lnTo>
                  <a:pt x="2090822" y="123189"/>
                </a:lnTo>
                <a:lnTo>
                  <a:pt x="2061883" y="123189"/>
                </a:lnTo>
                <a:lnTo>
                  <a:pt x="2062022" y="124460"/>
                </a:lnTo>
                <a:close/>
              </a:path>
              <a:path w="2092960" h="834389">
                <a:moveTo>
                  <a:pt x="30949" y="124460"/>
                </a:moveTo>
                <a:lnTo>
                  <a:pt x="31089" y="123189"/>
                </a:lnTo>
                <a:lnTo>
                  <a:pt x="31249" y="123189"/>
                </a:lnTo>
                <a:lnTo>
                  <a:pt x="30949" y="124460"/>
                </a:lnTo>
                <a:close/>
              </a:path>
              <a:path w="2092960" h="834389">
                <a:moveTo>
                  <a:pt x="2092801" y="142239"/>
                </a:moveTo>
                <a:lnTo>
                  <a:pt x="2064258" y="142239"/>
                </a:lnTo>
                <a:lnTo>
                  <a:pt x="2064219" y="140970"/>
                </a:lnTo>
                <a:lnTo>
                  <a:pt x="2063737" y="135889"/>
                </a:lnTo>
                <a:lnTo>
                  <a:pt x="2062949" y="129539"/>
                </a:lnTo>
                <a:lnTo>
                  <a:pt x="2061883" y="123189"/>
                </a:lnTo>
                <a:lnTo>
                  <a:pt x="2090822" y="123189"/>
                </a:lnTo>
                <a:lnTo>
                  <a:pt x="2091258" y="125729"/>
                </a:lnTo>
                <a:lnTo>
                  <a:pt x="2092198" y="133350"/>
                </a:lnTo>
                <a:lnTo>
                  <a:pt x="2092769" y="140970"/>
                </a:lnTo>
                <a:lnTo>
                  <a:pt x="2092801" y="142239"/>
                </a:lnTo>
                <a:close/>
              </a:path>
              <a:path w="2092960" h="834389">
                <a:moveTo>
                  <a:pt x="29908" y="130810"/>
                </a:moveTo>
                <a:lnTo>
                  <a:pt x="30010" y="129539"/>
                </a:lnTo>
                <a:lnTo>
                  <a:pt x="29908" y="130810"/>
                </a:lnTo>
                <a:close/>
              </a:path>
              <a:path w="2092960" h="834389">
                <a:moveTo>
                  <a:pt x="2063064" y="130810"/>
                </a:moveTo>
                <a:lnTo>
                  <a:pt x="2062867" y="129539"/>
                </a:lnTo>
                <a:lnTo>
                  <a:pt x="2063064" y="130810"/>
                </a:lnTo>
                <a:close/>
              </a:path>
              <a:path w="2092960" h="834389">
                <a:moveTo>
                  <a:pt x="28726" y="142095"/>
                </a:moveTo>
                <a:lnTo>
                  <a:pt x="28752" y="140970"/>
                </a:lnTo>
                <a:lnTo>
                  <a:pt x="28726" y="142095"/>
                </a:lnTo>
                <a:close/>
              </a:path>
              <a:path w="2092960" h="834389">
                <a:moveTo>
                  <a:pt x="2064246" y="142095"/>
                </a:moveTo>
                <a:lnTo>
                  <a:pt x="2064153" y="140970"/>
                </a:lnTo>
                <a:lnTo>
                  <a:pt x="2064246" y="142095"/>
                </a:lnTo>
                <a:close/>
              </a:path>
              <a:path w="2092960" h="834389">
                <a:moveTo>
                  <a:pt x="28723" y="142239"/>
                </a:moveTo>
                <a:lnTo>
                  <a:pt x="28726" y="142095"/>
                </a:lnTo>
                <a:lnTo>
                  <a:pt x="28723" y="142239"/>
                </a:lnTo>
                <a:close/>
              </a:path>
              <a:path w="2092960" h="834389">
                <a:moveTo>
                  <a:pt x="2091728" y="704850"/>
                </a:moveTo>
                <a:lnTo>
                  <a:pt x="2062949" y="704850"/>
                </a:lnTo>
                <a:lnTo>
                  <a:pt x="2063800" y="698500"/>
                </a:lnTo>
                <a:lnTo>
                  <a:pt x="2064258" y="692150"/>
                </a:lnTo>
                <a:lnTo>
                  <a:pt x="2064397" y="685800"/>
                </a:lnTo>
                <a:lnTo>
                  <a:pt x="2064385" y="148589"/>
                </a:lnTo>
                <a:lnTo>
                  <a:pt x="2064246" y="142095"/>
                </a:lnTo>
                <a:lnTo>
                  <a:pt x="2064258" y="142239"/>
                </a:lnTo>
                <a:lnTo>
                  <a:pt x="2092801" y="142239"/>
                </a:lnTo>
                <a:lnTo>
                  <a:pt x="2092960" y="148589"/>
                </a:lnTo>
                <a:lnTo>
                  <a:pt x="2092960" y="685800"/>
                </a:lnTo>
                <a:lnTo>
                  <a:pt x="2092769" y="693420"/>
                </a:lnTo>
                <a:lnTo>
                  <a:pt x="2092198" y="701039"/>
                </a:lnTo>
                <a:lnTo>
                  <a:pt x="2091728" y="704850"/>
                </a:lnTo>
                <a:close/>
              </a:path>
              <a:path w="2092960" h="834389">
                <a:moveTo>
                  <a:pt x="30105" y="704850"/>
                </a:moveTo>
                <a:lnTo>
                  <a:pt x="29908" y="703579"/>
                </a:lnTo>
                <a:lnTo>
                  <a:pt x="30105" y="704850"/>
                </a:lnTo>
                <a:close/>
              </a:path>
              <a:path w="2092960" h="834389">
                <a:moveTo>
                  <a:pt x="2090822" y="711200"/>
                </a:moveTo>
                <a:lnTo>
                  <a:pt x="2061883" y="711200"/>
                </a:lnTo>
                <a:lnTo>
                  <a:pt x="2063064" y="703579"/>
                </a:lnTo>
                <a:lnTo>
                  <a:pt x="2062949" y="704850"/>
                </a:lnTo>
                <a:lnTo>
                  <a:pt x="2091728" y="704850"/>
                </a:lnTo>
                <a:lnTo>
                  <a:pt x="2091258" y="708660"/>
                </a:lnTo>
                <a:lnTo>
                  <a:pt x="2090822" y="711200"/>
                </a:lnTo>
                <a:close/>
              </a:path>
              <a:path w="2092960" h="834389">
                <a:moveTo>
                  <a:pt x="31249" y="711200"/>
                </a:moveTo>
                <a:lnTo>
                  <a:pt x="31089" y="711200"/>
                </a:lnTo>
                <a:lnTo>
                  <a:pt x="30949" y="709929"/>
                </a:lnTo>
                <a:lnTo>
                  <a:pt x="31249" y="711200"/>
                </a:lnTo>
                <a:close/>
              </a:path>
              <a:path w="2092960" h="834389">
                <a:moveTo>
                  <a:pt x="2088563" y="722629"/>
                </a:moveTo>
                <a:lnTo>
                  <a:pt x="2058885" y="722629"/>
                </a:lnTo>
                <a:lnTo>
                  <a:pt x="2060702" y="716279"/>
                </a:lnTo>
                <a:lnTo>
                  <a:pt x="2060524" y="716279"/>
                </a:lnTo>
                <a:lnTo>
                  <a:pt x="2062022" y="709929"/>
                </a:lnTo>
                <a:lnTo>
                  <a:pt x="2061883" y="711200"/>
                </a:lnTo>
                <a:lnTo>
                  <a:pt x="2090822" y="711200"/>
                </a:lnTo>
                <a:lnTo>
                  <a:pt x="2089950" y="716279"/>
                </a:lnTo>
                <a:lnTo>
                  <a:pt x="2088563" y="722629"/>
                </a:lnTo>
                <a:close/>
              </a:path>
              <a:path w="2092960" h="834389">
                <a:moveTo>
                  <a:pt x="34295" y="722629"/>
                </a:moveTo>
                <a:lnTo>
                  <a:pt x="34086" y="722629"/>
                </a:lnTo>
                <a:lnTo>
                  <a:pt x="33870" y="721360"/>
                </a:lnTo>
                <a:lnTo>
                  <a:pt x="34295" y="722629"/>
                </a:lnTo>
                <a:close/>
              </a:path>
              <a:path w="2092960" h="834389">
                <a:moveTo>
                  <a:pt x="2083396" y="739139"/>
                </a:moveTo>
                <a:lnTo>
                  <a:pt x="2052396" y="739139"/>
                </a:lnTo>
                <a:lnTo>
                  <a:pt x="2055088" y="732789"/>
                </a:lnTo>
                <a:lnTo>
                  <a:pt x="2054809" y="732789"/>
                </a:lnTo>
                <a:lnTo>
                  <a:pt x="2057222" y="727710"/>
                </a:lnTo>
                <a:lnTo>
                  <a:pt x="2056980" y="727710"/>
                </a:lnTo>
                <a:lnTo>
                  <a:pt x="2059089" y="721360"/>
                </a:lnTo>
                <a:lnTo>
                  <a:pt x="2058885" y="722629"/>
                </a:lnTo>
                <a:lnTo>
                  <a:pt x="2088563" y="722629"/>
                </a:lnTo>
                <a:lnTo>
                  <a:pt x="2088286" y="723900"/>
                </a:lnTo>
                <a:lnTo>
                  <a:pt x="2086279" y="730250"/>
                </a:lnTo>
                <a:lnTo>
                  <a:pt x="2083930" y="737870"/>
                </a:lnTo>
                <a:lnTo>
                  <a:pt x="2083396" y="739139"/>
                </a:lnTo>
                <a:close/>
              </a:path>
              <a:path w="2092960" h="834389">
                <a:moveTo>
                  <a:pt x="40866" y="739139"/>
                </a:moveTo>
                <a:lnTo>
                  <a:pt x="40576" y="739139"/>
                </a:lnTo>
                <a:lnTo>
                  <a:pt x="40271" y="737870"/>
                </a:lnTo>
                <a:lnTo>
                  <a:pt x="40866" y="739139"/>
                </a:lnTo>
                <a:close/>
              </a:path>
              <a:path w="2092960" h="834389">
                <a:moveTo>
                  <a:pt x="2081263" y="744220"/>
                </a:moveTo>
                <a:lnTo>
                  <a:pt x="2049729" y="744220"/>
                </a:lnTo>
                <a:lnTo>
                  <a:pt x="2052688" y="737870"/>
                </a:lnTo>
                <a:lnTo>
                  <a:pt x="2052396" y="739139"/>
                </a:lnTo>
                <a:lnTo>
                  <a:pt x="2083396" y="739139"/>
                </a:lnTo>
                <a:lnTo>
                  <a:pt x="2081263" y="744220"/>
                </a:lnTo>
                <a:close/>
              </a:path>
              <a:path w="2092960" h="834389">
                <a:moveTo>
                  <a:pt x="43561" y="744220"/>
                </a:moveTo>
                <a:lnTo>
                  <a:pt x="43243" y="744220"/>
                </a:lnTo>
                <a:lnTo>
                  <a:pt x="42913" y="742950"/>
                </a:lnTo>
                <a:lnTo>
                  <a:pt x="43561" y="744220"/>
                </a:lnTo>
                <a:close/>
              </a:path>
              <a:path w="2092960" h="834389">
                <a:moveTo>
                  <a:pt x="2078885" y="749300"/>
                </a:moveTo>
                <a:lnTo>
                  <a:pt x="2046820" y="749300"/>
                </a:lnTo>
                <a:lnTo>
                  <a:pt x="2050059" y="742950"/>
                </a:lnTo>
                <a:lnTo>
                  <a:pt x="2049729" y="744220"/>
                </a:lnTo>
                <a:lnTo>
                  <a:pt x="2081263" y="744220"/>
                </a:lnTo>
                <a:lnTo>
                  <a:pt x="2078885" y="749300"/>
                </a:lnTo>
                <a:close/>
              </a:path>
              <a:path w="2092960" h="834389">
                <a:moveTo>
                  <a:pt x="46669" y="749300"/>
                </a:moveTo>
                <a:lnTo>
                  <a:pt x="46151" y="749300"/>
                </a:lnTo>
                <a:lnTo>
                  <a:pt x="45796" y="748029"/>
                </a:lnTo>
                <a:lnTo>
                  <a:pt x="46669" y="749300"/>
                </a:lnTo>
                <a:close/>
              </a:path>
              <a:path w="2092960" h="834389">
                <a:moveTo>
                  <a:pt x="2071420" y="763270"/>
                </a:moveTo>
                <a:lnTo>
                  <a:pt x="2036724" y="763270"/>
                </a:lnTo>
                <a:lnTo>
                  <a:pt x="2040712" y="758189"/>
                </a:lnTo>
                <a:lnTo>
                  <a:pt x="2040305" y="758189"/>
                </a:lnTo>
                <a:lnTo>
                  <a:pt x="2044052" y="753110"/>
                </a:lnTo>
                <a:lnTo>
                  <a:pt x="2043671" y="753110"/>
                </a:lnTo>
                <a:lnTo>
                  <a:pt x="2047176" y="748029"/>
                </a:lnTo>
                <a:lnTo>
                  <a:pt x="2046820" y="749300"/>
                </a:lnTo>
                <a:lnTo>
                  <a:pt x="2078885" y="749300"/>
                </a:lnTo>
                <a:lnTo>
                  <a:pt x="2078291" y="750570"/>
                </a:lnTo>
                <a:lnTo>
                  <a:pt x="2075002" y="756920"/>
                </a:lnTo>
                <a:lnTo>
                  <a:pt x="2071420" y="763270"/>
                </a:lnTo>
                <a:close/>
              </a:path>
              <a:path w="2092960" h="834389">
                <a:moveTo>
                  <a:pt x="56861" y="763270"/>
                </a:moveTo>
                <a:lnTo>
                  <a:pt x="56235" y="763270"/>
                </a:lnTo>
                <a:lnTo>
                  <a:pt x="55803" y="762000"/>
                </a:lnTo>
                <a:lnTo>
                  <a:pt x="56861" y="763270"/>
                </a:lnTo>
                <a:close/>
              </a:path>
              <a:path w="2092960" h="834389">
                <a:moveTo>
                  <a:pt x="2062510" y="775970"/>
                </a:moveTo>
                <a:lnTo>
                  <a:pt x="2024748" y="775970"/>
                </a:lnTo>
                <a:lnTo>
                  <a:pt x="2029421" y="770889"/>
                </a:lnTo>
                <a:lnTo>
                  <a:pt x="2028939" y="770889"/>
                </a:lnTo>
                <a:lnTo>
                  <a:pt x="2033384" y="767079"/>
                </a:lnTo>
                <a:lnTo>
                  <a:pt x="2032927" y="767079"/>
                </a:lnTo>
                <a:lnTo>
                  <a:pt x="2037156" y="762000"/>
                </a:lnTo>
                <a:lnTo>
                  <a:pt x="2036724" y="763270"/>
                </a:lnTo>
                <a:lnTo>
                  <a:pt x="2071420" y="763270"/>
                </a:lnTo>
                <a:lnTo>
                  <a:pt x="2067547" y="769620"/>
                </a:lnTo>
                <a:lnTo>
                  <a:pt x="2063394" y="774700"/>
                </a:lnTo>
                <a:lnTo>
                  <a:pt x="2062510" y="775970"/>
                </a:lnTo>
                <a:close/>
              </a:path>
              <a:path w="2092960" h="834389">
                <a:moveTo>
                  <a:pt x="68935" y="775970"/>
                </a:moveTo>
                <a:lnTo>
                  <a:pt x="68224" y="775970"/>
                </a:lnTo>
                <a:lnTo>
                  <a:pt x="67716" y="774700"/>
                </a:lnTo>
                <a:lnTo>
                  <a:pt x="68935" y="775970"/>
                </a:lnTo>
                <a:close/>
              </a:path>
              <a:path w="2092960" h="834389">
                <a:moveTo>
                  <a:pt x="2059858" y="779779"/>
                </a:moveTo>
                <a:lnTo>
                  <a:pt x="2020366" y="779779"/>
                </a:lnTo>
                <a:lnTo>
                  <a:pt x="2025243" y="774700"/>
                </a:lnTo>
                <a:lnTo>
                  <a:pt x="2024748" y="775970"/>
                </a:lnTo>
                <a:lnTo>
                  <a:pt x="2062510" y="775970"/>
                </a:lnTo>
                <a:lnTo>
                  <a:pt x="2059858" y="779779"/>
                </a:lnTo>
                <a:close/>
              </a:path>
              <a:path w="2092960" h="834389">
                <a:moveTo>
                  <a:pt x="73765" y="779779"/>
                </a:moveTo>
                <a:lnTo>
                  <a:pt x="72593" y="779779"/>
                </a:lnTo>
                <a:lnTo>
                  <a:pt x="72072" y="778510"/>
                </a:lnTo>
                <a:lnTo>
                  <a:pt x="73765" y="779779"/>
                </a:lnTo>
                <a:close/>
              </a:path>
              <a:path w="2092960" h="834389">
                <a:moveTo>
                  <a:pt x="2048094" y="792479"/>
                </a:moveTo>
                <a:lnTo>
                  <a:pt x="2001151" y="792479"/>
                </a:lnTo>
                <a:lnTo>
                  <a:pt x="2006790" y="788670"/>
                </a:lnTo>
                <a:lnTo>
                  <a:pt x="2006193" y="788670"/>
                </a:lnTo>
                <a:lnTo>
                  <a:pt x="2011654" y="786129"/>
                </a:lnTo>
                <a:lnTo>
                  <a:pt x="2011083" y="786129"/>
                </a:lnTo>
                <a:lnTo>
                  <a:pt x="2016366" y="782320"/>
                </a:lnTo>
                <a:lnTo>
                  <a:pt x="2015820" y="782320"/>
                </a:lnTo>
                <a:lnTo>
                  <a:pt x="2020900" y="778510"/>
                </a:lnTo>
                <a:lnTo>
                  <a:pt x="2020366" y="779779"/>
                </a:lnTo>
                <a:lnTo>
                  <a:pt x="2059858" y="779779"/>
                </a:lnTo>
                <a:lnTo>
                  <a:pt x="2058974" y="781050"/>
                </a:lnTo>
                <a:lnTo>
                  <a:pt x="2054301" y="786129"/>
                </a:lnTo>
                <a:lnTo>
                  <a:pt x="2049386" y="791210"/>
                </a:lnTo>
                <a:lnTo>
                  <a:pt x="2048094" y="792479"/>
                </a:lnTo>
                <a:close/>
              </a:path>
              <a:path w="2092960" h="834389">
                <a:moveTo>
                  <a:pt x="93133" y="792479"/>
                </a:moveTo>
                <a:lnTo>
                  <a:pt x="91808" y="792479"/>
                </a:lnTo>
                <a:lnTo>
                  <a:pt x="91198" y="791210"/>
                </a:lnTo>
                <a:lnTo>
                  <a:pt x="93133" y="792479"/>
                </a:lnTo>
                <a:close/>
              </a:path>
              <a:path w="2092960" h="834389">
                <a:moveTo>
                  <a:pt x="2042868" y="797560"/>
                </a:moveTo>
                <a:lnTo>
                  <a:pt x="1990636" y="797560"/>
                </a:lnTo>
                <a:lnTo>
                  <a:pt x="1996592" y="795020"/>
                </a:lnTo>
                <a:lnTo>
                  <a:pt x="1995970" y="795020"/>
                </a:lnTo>
                <a:lnTo>
                  <a:pt x="2001761" y="791210"/>
                </a:lnTo>
                <a:lnTo>
                  <a:pt x="2001151" y="792479"/>
                </a:lnTo>
                <a:lnTo>
                  <a:pt x="2048094" y="792479"/>
                </a:lnTo>
                <a:lnTo>
                  <a:pt x="2044217" y="796289"/>
                </a:lnTo>
                <a:lnTo>
                  <a:pt x="2042868" y="797560"/>
                </a:lnTo>
                <a:close/>
              </a:path>
              <a:path w="2092960" h="834389">
                <a:moveTo>
                  <a:pt x="104743" y="797560"/>
                </a:moveTo>
                <a:lnTo>
                  <a:pt x="102336" y="797560"/>
                </a:lnTo>
                <a:lnTo>
                  <a:pt x="101688" y="796289"/>
                </a:lnTo>
                <a:lnTo>
                  <a:pt x="104743" y="797560"/>
                </a:lnTo>
                <a:close/>
              </a:path>
              <a:path w="2092960" h="834389">
                <a:moveTo>
                  <a:pt x="2031259" y="806450"/>
                </a:moveTo>
                <a:lnTo>
                  <a:pt x="1956104" y="806450"/>
                </a:lnTo>
                <a:lnTo>
                  <a:pt x="1962848" y="805179"/>
                </a:lnTo>
                <a:lnTo>
                  <a:pt x="1962137" y="805179"/>
                </a:lnTo>
                <a:lnTo>
                  <a:pt x="1968753" y="803910"/>
                </a:lnTo>
                <a:lnTo>
                  <a:pt x="1968055" y="803910"/>
                </a:lnTo>
                <a:lnTo>
                  <a:pt x="1974557" y="802639"/>
                </a:lnTo>
                <a:lnTo>
                  <a:pt x="1973872" y="802639"/>
                </a:lnTo>
                <a:lnTo>
                  <a:pt x="1980260" y="801370"/>
                </a:lnTo>
                <a:lnTo>
                  <a:pt x="1979574" y="801370"/>
                </a:lnTo>
                <a:lnTo>
                  <a:pt x="1985835" y="798829"/>
                </a:lnTo>
                <a:lnTo>
                  <a:pt x="1985175" y="798829"/>
                </a:lnTo>
                <a:lnTo>
                  <a:pt x="1991271" y="796289"/>
                </a:lnTo>
                <a:lnTo>
                  <a:pt x="1990636" y="797560"/>
                </a:lnTo>
                <a:lnTo>
                  <a:pt x="2042868" y="797560"/>
                </a:lnTo>
                <a:lnTo>
                  <a:pt x="2038819" y="801370"/>
                </a:lnTo>
                <a:lnTo>
                  <a:pt x="2033206" y="805179"/>
                </a:lnTo>
                <a:lnTo>
                  <a:pt x="2031259" y="806450"/>
                </a:lnTo>
                <a:close/>
              </a:path>
              <a:path w="2092960" h="834389">
                <a:moveTo>
                  <a:pt x="142963" y="806450"/>
                </a:moveTo>
                <a:lnTo>
                  <a:pt x="136855" y="806450"/>
                </a:lnTo>
                <a:lnTo>
                  <a:pt x="136131" y="805179"/>
                </a:lnTo>
                <a:lnTo>
                  <a:pt x="142963" y="806450"/>
                </a:lnTo>
                <a:close/>
              </a:path>
              <a:path w="2092960" h="834389">
                <a:moveTo>
                  <a:pt x="1956104" y="806450"/>
                </a:moveTo>
                <a:lnTo>
                  <a:pt x="1949996" y="806450"/>
                </a:lnTo>
                <a:lnTo>
                  <a:pt x="1956828" y="805179"/>
                </a:lnTo>
                <a:lnTo>
                  <a:pt x="1956104" y="806450"/>
                </a:lnTo>
                <a:close/>
              </a:path>
            </a:pathLst>
          </a:custGeom>
          <a:solidFill>
            <a:srgbClr val="BEBEBE"/>
          </a:solidFill>
        </p:spPr>
        <p:txBody>
          <a:bodyPr wrap="square" lIns="0" tIns="0" rIns="0" bIns="0" rtlCol="0"/>
          <a:p/>
        </p:txBody>
      </p:sp>
      <p:sp>
        <p:nvSpPr>
          <p:cNvPr id="117" name="object 24"/>
          <p:cNvSpPr txBox="1"/>
          <p:nvPr/>
        </p:nvSpPr>
        <p:spPr>
          <a:xfrm>
            <a:off x="9790253" y="5885321"/>
            <a:ext cx="1660852" cy="381000"/>
          </a:xfrm>
          <a:prstGeom prst="rect">
            <a:avLst/>
          </a:prstGeom>
        </p:spPr>
        <p:txBody>
          <a:bodyPr vert="horz" wrap="square" lIns="0" tIns="12697" rIns="0" bIns="0" rtlCol="0">
            <a:spAutoFit/>
          </a:bodyPr>
          <a:p>
            <a:pPr marL="12700">
              <a:lnSpc>
                <a:spcPct val="100000"/>
              </a:lnSpc>
              <a:spcBef>
                <a:spcPts val="100"/>
              </a:spcBef>
            </a:pPr>
            <a:r>
              <a:rPr sz="1400" b="1" dirty="0">
                <a:solidFill>
                  <a:srgbClr val="585858"/>
                </a:solidFill>
                <a:latin typeface="宋体" panose="02010600030101010101" pitchFamily="2" charset="-122"/>
                <a:cs typeface="宋体" panose="02010600030101010101" pitchFamily="2" charset="-122"/>
              </a:rPr>
              <a:t>拓展思考</a:t>
            </a:r>
            <a:r>
              <a:rPr sz="1400" b="1" spc="-160" dirty="0">
                <a:solidFill>
                  <a:srgbClr val="585858"/>
                </a:solidFill>
                <a:latin typeface="宋体" panose="02010600030101010101" pitchFamily="2" charset="-122"/>
                <a:cs typeface="宋体" panose="02010600030101010101" pitchFamily="2" charset="-122"/>
              </a:rPr>
              <a:t> </a:t>
            </a:r>
            <a:r>
              <a:rPr sz="2400" b="1" dirty="0">
                <a:solidFill>
                  <a:srgbClr val="585858"/>
                </a:solidFill>
                <a:latin typeface="黑体" panose="02010609060101010101" charset="-122"/>
                <a:cs typeface="黑体" panose="02010609060101010101" charset="-122"/>
              </a:rPr>
              <a:t>情</a:t>
            </a:r>
            <a:r>
              <a:rPr sz="1400" b="1" dirty="0">
                <a:solidFill>
                  <a:srgbClr val="585858"/>
                </a:solidFill>
                <a:latin typeface="宋体" panose="02010600030101010101" pitchFamily="2" charset="-122"/>
                <a:cs typeface="宋体" panose="02010600030101010101" pitchFamily="2" charset="-122"/>
              </a:rPr>
              <a:t>感渗</a:t>
            </a:r>
            <a:r>
              <a:rPr sz="1400" b="1" spc="-5" dirty="0">
                <a:solidFill>
                  <a:srgbClr val="585858"/>
                </a:solidFill>
                <a:latin typeface="宋体" panose="02010600030101010101" pitchFamily="2" charset="-122"/>
                <a:cs typeface="宋体" panose="02010600030101010101" pitchFamily="2" charset="-122"/>
              </a:rPr>
              <a:t>透</a:t>
            </a:r>
            <a:endParaRPr sz="1400">
              <a:latin typeface="宋体" panose="02010600030101010101" pitchFamily="2" charset="-122"/>
              <a:cs typeface="宋体" panose="02010600030101010101" pitchFamily="2" charset="-122"/>
            </a:endParaRPr>
          </a:p>
        </p:txBody>
      </p:sp>
      <p:sp>
        <p:nvSpPr>
          <p:cNvPr id="118" name="object 25"/>
          <p:cNvSpPr/>
          <p:nvPr/>
        </p:nvSpPr>
        <p:spPr>
          <a:xfrm>
            <a:off x="9822848" y="891057"/>
            <a:ext cx="1732593" cy="399976"/>
          </a:xfrm>
          <a:custGeom>
            <a:avLst/>
            <a:gdLst/>
            <a:ahLst/>
            <a:cxnLst/>
            <a:rect l="l" t="t" r="r" b="b"/>
            <a:pathLst>
              <a:path w="1732914" h="400050">
                <a:moveTo>
                  <a:pt x="1732826" y="323850"/>
                </a:moveTo>
                <a:lnTo>
                  <a:pt x="1732788" y="73660"/>
                </a:lnTo>
                <a:lnTo>
                  <a:pt x="1730425" y="57150"/>
                </a:lnTo>
                <a:lnTo>
                  <a:pt x="1729359" y="53340"/>
                </a:lnTo>
                <a:lnTo>
                  <a:pt x="1726844" y="45720"/>
                </a:lnTo>
                <a:lnTo>
                  <a:pt x="1726196" y="44450"/>
                </a:lnTo>
                <a:lnTo>
                  <a:pt x="1723644" y="39370"/>
                </a:lnTo>
                <a:lnTo>
                  <a:pt x="1722869" y="38100"/>
                </a:lnTo>
                <a:lnTo>
                  <a:pt x="1721345" y="35560"/>
                </a:lnTo>
                <a:lnTo>
                  <a:pt x="1719821" y="33020"/>
                </a:lnTo>
                <a:lnTo>
                  <a:pt x="1716316" y="27940"/>
                </a:lnTo>
                <a:lnTo>
                  <a:pt x="1715439" y="26670"/>
                </a:lnTo>
                <a:lnTo>
                  <a:pt x="1710524" y="21590"/>
                </a:lnTo>
                <a:lnTo>
                  <a:pt x="1675663" y="1270"/>
                </a:lnTo>
                <a:lnTo>
                  <a:pt x="1671967" y="1270"/>
                </a:lnTo>
                <a:lnTo>
                  <a:pt x="1668208" y="0"/>
                </a:lnTo>
                <a:lnTo>
                  <a:pt x="64528" y="0"/>
                </a:lnTo>
                <a:lnTo>
                  <a:pt x="60769" y="1270"/>
                </a:lnTo>
                <a:lnTo>
                  <a:pt x="57073" y="1270"/>
                </a:lnTo>
                <a:lnTo>
                  <a:pt x="22225" y="21590"/>
                </a:lnTo>
                <a:lnTo>
                  <a:pt x="2311" y="57150"/>
                </a:lnTo>
                <a:lnTo>
                  <a:pt x="1460" y="59690"/>
                </a:lnTo>
                <a:lnTo>
                  <a:pt x="787" y="63500"/>
                </a:lnTo>
                <a:lnTo>
                  <a:pt x="304" y="67310"/>
                </a:lnTo>
                <a:lnTo>
                  <a:pt x="0" y="71120"/>
                </a:lnTo>
                <a:lnTo>
                  <a:pt x="101" y="328930"/>
                </a:lnTo>
                <a:lnTo>
                  <a:pt x="304" y="331470"/>
                </a:lnTo>
                <a:lnTo>
                  <a:pt x="787" y="335280"/>
                </a:lnTo>
                <a:lnTo>
                  <a:pt x="1460" y="339090"/>
                </a:lnTo>
                <a:lnTo>
                  <a:pt x="2311" y="341630"/>
                </a:lnTo>
                <a:lnTo>
                  <a:pt x="3378" y="345440"/>
                </a:lnTo>
                <a:lnTo>
                  <a:pt x="27622" y="382270"/>
                </a:lnTo>
                <a:lnTo>
                  <a:pt x="57073" y="397510"/>
                </a:lnTo>
                <a:lnTo>
                  <a:pt x="60769" y="397510"/>
                </a:lnTo>
                <a:lnTo>
                  <a:pt x="64528" y="398780"/>
                </a:lnTo>
                <a:lnTo>
                  <a:pt x="72199" y="398780"/>
                </a:lnTo>
                <a:lnTo>
                  <a:pt x="75933" y="400050"/>
                </a:lnTo>
                <a:lnTo>
                  <a:pt x="1656803" y="400050"/>
                </a:lnTo>
                <a:lnTo>
                  <a:pt x="1660537" y="398780"/>
                </a:lnTo>
                <a:lnTo>
                  <a:pt x="1668208" y="398780"/>
                </a:lnTo>
                <a:lnTo>
                  <a:pt x="1671967" y="397510"/>
                </a:lnTo>
                <a:lnTo>
                  <a:pt x="1675663" y="397510"/>
                </a:lnTo>
                <a:lnTo>
                  <a:pt x="1679448" y="396240"/>
                </a:lnTo>
                <a:lnTo>
                  <a:pt x="1715439" y="372110"/>
                </a:lnTo>
                <a:lnTo>
                  <a:pt x="1716316" y="370840"/>
                </a:lnTo>
                <a:lnTo>
                  <a:pt x="1719821" y="365760"/>
                </a:lnTo>
                <a:lnTo>
                  <a:pt x="1721345" y="363220"/>
                </a:lnTo>
                <a:lnTo>
                  <a:pt x="1722869" y="360680"/>
                </a:lnTo>
                <a:lnTo>
                  <a:pt x="1723644" y="359410"/>
                </a:lnTo>
                <a:lnTo>
                  <a:pt x="1726196" y="354330"/>
                </a:lnTo>
                <a:lnTo>
                  <a:pt x="1726844" y="353060"/>
                </a:lnTo>
                <a:lnTo>
                  <a:pt x="1727682" y="350520"/>
                </a:lnTo>
                <a:lnTo>
                  <a:pt x="1728939" y="346710"/>
                </a:lnTo>
                <a:lnTo>
                  <a:pt x="1729320" y="345541"/>
                </a:lnTo>
                <a:lnTo>
                  <a:pt x="1730057" y="342900"/>
                </a:lnTo>
                <a:lnTo>
                  <a:pt x="1730425" y="341630"/>
                </a:lnTo>
                <a:lnTo>
                  <a:pt x="1731289" y="339090"/>
                </a:lnTo>
                <a:lnTo>
                  <a:pt x="1731505" y="337820"/>
                </a:lnTo>
                <a:lnTo>
                  <a:pt x="1731949" y="335280"/>
                </a:lnTo>
                <a:lnTo>
                  <a:pt x="1732445" y="331470"/>
                </a:lnTo>
                <a:lnTo>
                  <a:pt x="1732635" y="328930"/>
                </a:lnTo>
                <a:lnTo>
                  <a:pt x="1732737" y="327660"/>
                </a:lnTo>
                <a:lnTo>
                  <a:pt x="1732762" y="326390"/>
                </a:lnTo>
                <a:lnTo>
                  <a:pt x="1732826" y="323850"/>
                </a:lnTo>
                <a:close/>
              </a:path>
            </a:pathLst>
          </a:custGeom>
          <a:solidFill>
            <a:srgbClr val="BEBEBE"/>
          </a:solidFill>
        </p:spPr>
        <p:txBody>
          <a:bodyPr wrap="square" lIns="0" tIns="0" rIns="0" bIns="0" rtlCol="0"/>
          <a:p/>
        </p:txBody>
      </p:sp>
      <p:sp>
        <p:nvSpPr>
          <p:cNvPr id="119" name="object 26"/>
          <p:cNvSpPr txBox="1"/>
          <p:nvPr/>
        </p:nvSpPr>
        <p:spPr>
          <a:xfrm>
            <a:off x="10192934" y="927283"/>
            <a:ext cx="991051" cy="288925"/>
          </a:xfrm>
          <a:prstGeom prst="rect">
            <a:avLst/>
          </a:prstGeom>
        </p:spPr>
        <p:txBody>
          <a:bodyPr vert="horz" wrap="square" lIns="0" tIns="12697" rIns="0" bIns="0" rtlCol="0">
            <a:spAutoFit/>
          </a:bodyPr>
          <a:p>
            <a:pPr marL="12700">
              <a:lnSpc>
                <a:spcPct val="100000"/>
              </a:lnSpc>
              <a:spcBef>
                <a:spcPts val="100"/>
              </a:spcBef>
            </a:pPr>
            <a:r>
              <a:rPr b="1" dirty="0">
                <a:solidFill>
                  <a:srgbClr val="FFFFFF"/>
                </a:solidFill>
                <a:latin typeface="宋体" panose="02010600030101010101" pitchFamily="2" charset="-122"/>
                <a:cs typeface="宋体" panose="02010600030101010101" pitchFamily="2" charset="-122"/>
              </a:rPr>
              <a:t>四情</a:t>
            </a:r>
            <a:r>
              <a:rPr b="1" spc="-580" dirty="0">
                <a:solidFill>
                  <a:srgbClr val="FFFFFF"/>
                </a:solidFill>
                <a:latin typeface="宋体" panose="02010600030101010101" pitchFamily="2" charset="-122"/>
                <a:cs typeface="宋体" panose="02010600030101010101" pitchFamily="2" charset="-122"/>
              </a:rPr>
              <a:t> </a:t>
            </a:r>
            <a:r>
              <a:rPr b="1" dirty="0">
                <a:solidFill>
                  <a:srgbClr val="FFFFFF"/>
                </a:solidFill>
                <a:latin typeface="宋体" panose="02010600030101010101" pitchFamily="2" charset="-122"/>
                <a:cs typeface="宋体" panose="02010600030101010101" pitchFamily="2" charset="-122"/>
              </a:rPr>
              <a:t>推进</a:t>
            </a:r>
            <a:endParaRPr b="1">
              <a:latin typeface="宋体" panose="02010600030101010101" pitchFamily="2" charset="-122"/>
              <a:cs typeface="宋体" panose="02010600030101010101" pitchFamily="2" charset="-122"/>
            </a:endParaRPr>
          </a:p>
        </p:txBody>
      </p:sp>
      <p:sp>
        <p:nvSpPr>
          <p:cNvPr id="120" name="object 18"/>
          <p:cNvSpPr txBox="1"/>
          <p:nvPr/>
        </p:nvSpPr>
        <p:spPr>
          <a:xfrm>
            <a:off x="9718957" y="1653234"/>
            <a:ext cx="1978929" cy="381000"/>
          </a:xfrm>
          <a:prstGeom prst="rect">
            <a:avLst/>
          </a:prstGeom>
        </p:spPr>
        <p:txBody>
          <a:bodyPr vert="horz" wrap="square" lIns="0" tIns="12697" rIns="0" bIns="0" rtlCol="0">
            <a:spAutoFit/>
          </a:bodyPr>
          <a:p>
            <a:pPr marL="12700">
              <a:lnSpc>
                <a:spcPct val="100000"/>
              </a:lnSpc>
              <a:spcBef>
                <a:spcPts val="100"/>
              </a:spcBef>
            </a:pPr>
            <a:r>
              <a:rPr sz="1400" b="1" spc="-60" dirty="0">
                <a:solidFill>
                  <a:srgbClr val="585858"/>
                </a:solidFill>
                <a:latin typeface="宋体" panose="02010600030101010101" pitchFamily="2" charset="-122"/>
                <a:cs typeface="宋体" panose="02010600030101010101" pitchFamily="2" charset="-122"/>
              </a:rPr>
              <a:t> </a:t>
            </a:r>
            <a:r>
              <a:rPr sz="2400" b="1" dirty="0">
                <a:solidFill>
                  <a:srgbClr val="585858"/>
                </a:solidFill>
                <a:latin typeface="黑体" panose="02010609060101010101" charset="-122"/>
                <a:cs typeface="黑体" panose="02010609060101010101" charset="-122"/>
              </a:rPr>
              <a:t>情</a:t>
            </a:r>
            <a:r>
              <a:rPr lang="zh-CN" sz="1400" b="1" dirty="0">
                <a:solidFill>
                  <a:srgbClr val="585858"/>
                </a:solidFill>
                <a:latin typeface="黑体" panose="02010609060101010101" charset="-122"/>
                <a:cs typeface="黑体" panose="02010609060101010101" charset="-122"/>
              </a:rPr>
              <a:t>景创设 递进呈现</a:t>
            </a:r>
            <a:endParaRPr lang="zh-CN" sz="1400" b="1" dirty="0">
              <a:solidFill>
                <a:srgbClr val="585858"/>
              </a:solidFill>
              <a:latin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3" name="object 7"/>
          <p:cNvSpPr/>
          <p:nvPr/>
        </p:nvSpPr>
        <p:spPr>
          <a:xfrm>
            <a:off x="214259" y="15237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4" name="object 8"/>
          <p:cNvSpPr/>
          <p:nvPr/>
        </p:nvSpPr>
        <p:spPr>
          <a:xfrm>
            <a:off x="214259" y="34131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5" name="object 9"/>
          <p:cNvSpPr/>
          <p:nvPr/>
        </p:nvSpPr>
        <p:spPr>
          <a:xfrm>
            <a:off x="209688" y="528729"/>
            <a:ext cx="347916" cy="134595"/>
          </a:xfrm>
          <a:custGeom>
            <a:avLst/>
            <a:gdLst/>
            <a:ahLst/>
            <a:cxnLst/>
            <a:rect l="l" t="t" r="r" b="b"/>
            <a:pathLst>
              <a:path w="347980" h="134620">
                <a:moveTo>
                  <a:pt x="347472" y="134112"/>
                </a:moveTo>
                <a:lnTo>
                  <a:pt x="0" y="134112"/>
                </a:lnTo>
                <a:lnTo>
                  <a:pt x="0" y="0"/>
                </a:lnTo>
                <a:lnTo>
                  <a:pt x="347472" y="0"/>
                </a:lnTo>
                <a:lnTo>
                  <a:pt x="347472" y="134112"/>
                </a:lnTo>
                <a:close/>
              </a:path>
            </a:pathLst>
          </a:custGeom>
          <a:solidFill>
            <a:srgbClr val="2C6FAD"/>
          </a:solidFill>
        </p:spPr>
        <p:txBody>
          <a:bodyPr wrap="square" lIns="0" tIns="0" rIns="0" bIns="0" rtlCol="0"/>
          <a:p/>
        </p:txBody>
      </p:sp>
      <p:sp>
        <p:nvSpPr>
          <p:cNvPr id="6" name="object 15"/>
          <p:cNvSpPr txBox="1"/>
          <p:nvPr/>
        </p:nvSpPr>
        <p:spPr>
          <a:xfrm>
            <a:off x="646487" y="187290"/>
            <a:ext cx="5439673" cy="442595"/>
          </a:xfrm>
          <a:prstGeom prst="rect">
            <a:avLst/>
          </a:prstGeom>
        </p:spPr>
        <p:txBody>
          <a:bodyPr vert="horz" wrap="square" lIns="0" tIns="12697" rIns="0" bIns="0" rtlCol="0">
            <a:spAutoFit/>
          </a:bodyPr>
          <a:p>
            <a:pPr marL="12700">
              <a:lnSpc>
                <a:spcPct val="100000"/>
              </a:lnSpc>
              <a:spcBef>
                <a:spcPts val="100"/>
              </a:spcBef>
            </a:pPr>
            <a:r>
              <a:rPr lang="en-US" sz="2800" b="1" dirty="0">
                <a:solidFill>
                  <a:srgbClr val="2C6FAD"/>
                </a:solidFill>
                <a:latin typeface="Times New Roman" panose="02020603050405020304" pitchFamily="18" charset="0"/>
                <a:cs typeface="Times New Roman" panose="02020603050405020304" pitchFamily="18" charset="0"/>
              </a:rPr>
              <a:t> Learning Methods</a:t>
            </a:r>
            <a:endParaRPr lang="en-US" sz="2800" b="1" dirty="0">
              <a:solidFill>
                <a:srgbClr val="2C6FAD"/>
              </a:solidFill>
              <a:latin typeface="Times New Roman" panose="02020603050405020304" pitchFamily="18" charset="0"/>
              <a:cs typeface="Times New Roman" panose="02020603050405020304" pitchFamily="18" charset="0"/>
            </a:endParaRPr>
          </a:p>
        </p:txBody>
      </p:sp>
      <p:sp>
        <p:nvSpPr>
          <p:cNvPr id="17" name="object 16"/>
          <p:cNvSpPr/>
          <p:nvPr/>
        </p:nvSpPr>
        <p:spPr>
          <a:xfrm>
            <a:off x="8188" y="824077"/>
            <a:ext cx="12176410" cy="154276"/>
          </a:xfrm>
          <a:custGeom>
            <a:avLst/>
            <a:gdLst/>
            <a:ahLst/>
            <a:cxnLst/>
            <a:rect l="l" t="t" r="r" b="b"/>
            <a:pathLst>
              <a:path w="12178665" h="154305">
                <a:moveTo>
                  <a:pt x="12178030" y="154305"/>
                </a:moveTo>
                <a:lnTo>
                  <a:pt x="0" y="82550"/>
                </a:lnTo>
                <a:lnTo>
                  <a:pt x="482" y="0"/>
                </a:lnTo>
                <a:lnTo>
                  <a:pt x="12178512" y="71755"/>
                </a:lnTo>
                <a:lnTo>
                  <a:pt x="12178030" y="154305"/>
                </a:lnTo>
                <a:close/>
              </a:path>
            </a:pathLst>
          </a:custGeom>
          <a:solidFill>
            <a:srgbClr val="2C6FAD"/>
          </a:solidFill>
        </p:spPr>
        <p:txBody>
          <a:bodyPr wrap="square" lIns="0" tIns="0" rIns="0" bIns="0" rtlCol="0"/>
          <a:p/>
        </p:txBody>
      </p:sp>
      <p:sp>
        <p:nvSpPr>
          <p:cNvPr id="8" name="AutoShape 8"/>
          <p:cNvSpPr>
            <a:spLocks noChangeArrowheads="1"/>
          </p:cNvSpPr>
          <p:nvPr>
            <p:custDataLst>
              <p:tags r:id="rId1"/>
            </p:custDataLst>
          </p:nvPr>
        </p:nvSpPr>
        <p:spPr bwMode="auto">
          <a:xfrm>
            <a:off x="5844467" y="1455139"/>
            <a:ext cx="503066" cy="358653"/>
          </a:xfrm>
          <a:prstGeom prst="flowChartMerge">
            <a:avLst/>
          </a:prstGeom>
          <a:solidFill>
            <a:srgbClr val="1CADE4"/>
          </a:solidFill>
          <a:ln>
            <a:noFill/>
          </a:ln>
          <a:effectLst/>
        </p:spPr>
        <p:txBody>
          <a:bodyPr lIns="89968" tIns="46783" rIns="89968" bIns="46783" anchor="ctr" anchorCtr="0">
            <a:normAutofit fontScale="35000" lnSpcReduction="20000"/>
          </a:bodyPr>
          <a:lstStyle>
            <a:defPPr>
              <a:defRPr lang="zh-CN"/>
            </a:defPPr>
            <a:lvl1pPr algn="l" rtl="0" eaLnBrk="0" fontAlgn="base" hangingPunct="0">
              <a:spcBef>
                <a:spcPct val="0"/>
              </a:spcBef>
              <a:spcAft>
                <a:spcPct val="0"/>
              </a:spcAft>
              <a:buFont typeface="Arial" panose="020B0604020202020204" pitchFamily="34" charset="0"/>
              <a:defRPr kern="1200">
                <a:solidFill>
                  <a:sysClr val="windowText" lastClr="000000"/>
                </a:solidFill>
                <a:latin typeface="Arial" panose="020B0604020202020204" pitchFamily="34" charset="0"/>
                <a:ea typeface="黑体" panose="02010609060101010101" charset="-122"/>
                <a:cs typeface="+mn-ea"/>
              </a:defRPr>
            </a:lvl1pPr>
            <a:lvl2pPr marL="457200" algn="l" rtl="0" eaLnBrk="0" fontAlgn="base" hangingPunct="0">
              <a:spcBef>
                <a:spcPct val="0"/>
              </a:spcBef>
              <a:spcAft>
                <a:spcPct val="0"/>
              </a:spcAft>
              <a:buFont typeface="Arial" panose="020B0604020202020204" pitchFamily="34" charset="0"/>
              <a:defRPr kern="1200">
                <a:solidFill>
                  <a:sysClr val="windowText" lastClr="000000"/>
                </a:solidFill>
                <a:latin typeface="Arial" panose="020B0604020202020204" pitchFamily="34" charset="0"/>
                <a:ea typeface="黑体" panose="02010609060101010101" charset="-122"/>
                <a:cs typeface="+mn-ea"/>
              </a:defRPr>
            </a:lvl2pPr>
            <a:lvl3pPr marL="914400" algn="l" rtl="0" eaLnBrk="0" fontAlgn="base" hangingPunct="0">
              <a:spcBef>
                <a:spcPct val="0"/>
              </a:spcBef>
              <a:spcAft>
                <a:spcPct val="0"/>
              </a:spcAft>
              <a:buFont typeface="Arial" panose="020B0604020202020204" pitchFamily="34" charset="0"/>
              <a:defRPr kern="1200">
                <a:solidFill>
                  <a:sysClr val="windowText" lastClr="000000"/>
                </a:solidFill>
                <a:latin typeface="Arial" panose="020B0604020202020204" pitchFamily="34" charset="0"/>
                <a:ea typeface="黑体" panose="02010609060101010101" charset="-122"/>
                <a:cs typeface="+mn-ea"/>
              </a:defRPr>
            </a:lvl3pPr>
            <a:lvl4pPr marL="1371600" algn="l" rtl="0" eaLnBrk="0" fontAlgn="base" hangingPunct="0">
              <a:spcBef>
                <a:spcPct val="0"/>
              </a:spcBef>
              <a:spcAft>
                <a:spcPct val="0"/>
              </a:spcAft>
              <a:buFont typeface="Arial" panose="020B0604020202020204" pitchFamily="34" charset="0"/>
              <a:defRPr kern="1200">
                <a:solidFill>
                  <a:sysClr val="windowText" lastClr="000000"/>
                </a:solidFill>
                <a:latin typeface="Arial" panose="020B0604020202020204" pitchFamily="34" charset="0"/>
                <a:ea typeface="黑体" panose="02010609060101010101" charset="-122"/>
                <a:cs typeface="+mn-ea"/>
              </a:defRPr>
            </a:lvl4pPr>
            <a:lvl5pPr marL="1828800" algn="l" rtl="0" eaLnBrk="0" fontAlgn="base" hangingPunct="0">
              <a:spcBef>
                <a:spcPct val="0"/>
              </a:spcBef>
              <a:spcAft>
                <a:spcPct val="0"/>
              </a:spcAft>
              <a:buFont typeface="Arial" panose="020B0604020202020204" pitchFamily="34" charset="0"/>
              <a:defRPr kern="1200">
                <a:solidFill>
                  <a:sysClr val="windowText" lastClr="000000"/>
                </a:solidFill>
                <a:latin typeface="Arial" panose="020B0604020202020204" pitchFamily="34" charset="0"/>
                <a:ea typeface="黑体" panose="02010609060101010101" charset="-122"/>
                <a:cs typeface="+mn-ea"/>
              </a:defRPr>
            </a:lvl5pPr>
            <a:lvl6pPr marL="2286000" algn="l" defTabSz="914400" rtl="0" eaLnBrk="1" latinLnBrk="0" hangingPunct="1">
              <a:defRPr kern="1200">
                <a:solidFill>
                  <a:sysClr val="windowText" lastClr="000000"/>
                </a:solidFill>
                <a:latin typeface="Arial" panose="020B0604020202020204" pitchFamily="34" charset="0"/>
                <a:ea typeface="黑体" panose="02010609060101010101" charset="-122"/>
                <a:cs typeface="+mn-ea"/>
              </a:defRPr>
            </a:lvl6pPr>
            <a:lvl7pPr marL="2743200" algn="l" defTabSz="914400" rtl="0" eaLnBrk="1" latinLnBrk="0" hangingPunct="1">
              <a:defRPr kern="1200">
                <a:solidFill>
                  <a:sysClr val="windowText" lastClr="000000"/>
                </a:solidFill>
                <a:latin typeface="Arial" panose="020B0604020202020204" pitchFamily="34" charset="0"/>
                <a:ea typeface="黑体" panose="02010609060101010101" charset="-122"/>
                <a:cs typeface="+mn-ea"/>
              </a:defRPr>
            </a:lvl7pPr>
            <a:lvl8pPr marL="3200400" algn="l" defTabSz="914400" rtl="0" eaLnBrk="1" latinLnBrk="0" hangingPunct="1">
              <a:defRPr kern="1200">
                <a:solidFill>
                  <a:sysClr val="windowText" lastClr="000000"/>
                </a:solidFill>
                <a:latin typeface="Arial" panose="020B0604020202020204" pitchFamily="34" charset="0"/>
                <a:ea typeface="黑体" panose="02010609060101010101" charset="-122"/>
                <a:cs typeface="+mn-ea"/>
              </a:defRPr>
            </a:lvl8pPr>
            <a:lvl9pPr marL="3657600" algn="l" defTabSz="914400" rtl="0" eaLnBrk="1" latinLnBrk="0" hangingPunct="1">
              <a:defRPr kern="1200">
                <a:solidFill>
                  <a:sysClr val="windowText" lastClr="000000"/>
                </a:solidFill>
                <a:latin typeface="Arial" panose="020B0604020202020204" pitchFamily="34" charset="0"/>
                <a:ea typeface="黑体" panose="02010609060101010101" charset="-122"/>
                <a:cs typeface="+mn-ea"/>
              </a:defRPr>
            </a:lvl9pPr>
          </a:lstStyle>
          <a:p>
            <a:pPr algn="ctr" fontAlgn="base"/>
            <a:endParaRPr lang="zh-CN" altLang="en-US" strike="noStrike" noProof="1">
              <a:latin typeface="Arial" panose="020B0604020202020204" pitchFamily="34" charset="0"/>
              <a:ea typeface="微软雅黑" panose="020B0503020204020204" charset="-122"/>
            </a:endParaRPr>
          </a:p>
        </p:txBody>
      </p:sp>
      <p:grpSp>
        <p:nvGrpSpPr>
          <p:cNvPr id="9" name="组合 8"/>
          <p:cNvGrpSpPr/>
          <p:nvPr>
            <p:custDataLst>
              <p:tags r:id="rId2"/>
            </p:custDataLst>
          </p:nvPr>
        </p:nvGrpSpPr>
        <p:grpSpPr>
          <a:xfrm>
            <a:off x="823739" y="1629061"/>
            <a:ext cx="10886964" cy="3791517"/>
            <a:chOff x="821939" y="1322953"/>
            <a:chExt cx="10890681" cy="3792812"/>
          </a:xfrm>
        </p:grpSpPr>
        <p:sp>
          <p:nvSpPr>
            <p:cNvPr id="10" name="Oval 3"/>
            <p:cNvSpPr/>
            <p:nvPr>
              <p:custDataLst>
                <p:tags r:id="rId3"/>
              </p:custDataLst>
            </p:nvPr>
          </p:nvSpPr>
          <p:spPr>
            <a:xfrm>
              <a:off x="4185423" y="2579814"/>
              <a:ext cx="2053911" cy="1800506"/>
            </a:xfrm>
            <a:prstGeom prst="ellipse">
              <a:avLst/>
            </a:prstGeom>
            <a:solidFill>
              <a:srgbClr val="2683C6"/>
            </a:solidFill>
            <a:ln w="9525">
              <a:noFill/>
            </a:ln>
          </p:spPr>
          <p:txBody>
            <a:bodyPr lIns="89968" tIns="46783" rIns="89968" bIns="46783" anchor="ctr" anchorCtr="0">
              <a:noAutofit/>
            </a:bodyPr>
            <a:lstStyle/>
            <a:p>
              <a:pPr lvl="0" algn="ctr" eaLnBrk="0" hangingPunct="0">
                <a:buFont typeface="Arial" panose="020B0604020202020204" pitchFamily="34" charset="0"/>
                <a:buNone/>
              </a:pPr>
              <a:r>
                <a:rPr lang="zh-CN" altLang="en-US" sz="3200" b="1">
                  <a:solidFill>
                    <a:sysClr val="window" lastClr="FFFFFF"/>
                  </a:solidFill>
                </a:rPr>
                <a:t>自主</a:t>
              </a:r>
              <a:endParaRPr lang="zh-CN" altLang="en-US" sz="3200" b="1">
                <a:solidFill>
                  <a:sysClr val="window" lastClr="FFFFFF"/>
                </a:solidFill>
              </a:endParaRPr>
            </a:p>
            <a:p>
              <a:pPr lvl="0" algn="ctr" eaLnBrk="0" hangingPunct="0">
                <a:buFont typeface="Arial" panose="020B0604020202020204" pitchFamily="34" charset="0"/>
                <a:buNone/>
              </a:pPr>
              <a:r>
                <a:rPr lang="zh-CN" altLang="en-US" sz="3200" b="1">
                  <a:solidFill>
                    <a:sysClr val="window" lastClr="FFFFFF"/>
                  </a:solidFill>
                </a:rPr>
                <a:t>探究式</a:t>
              </a:r>
              <a:endParaRPr lang="zh-CN" altLang="en-US" sz="3200" b="1">
                <a:solidFill>
                  <a:sysClr val="window" lastClr="FFFFFF"/>
                </a:solidFill>
              </a:endParaRPr>
            </a:p>
          </p:txBody>
        </p:sp>
        <p:sp>
          <p:nvSpPr>
            <p:cNvPr id="11" name="Oval 4"/>
            <p:cNvSpPr/>
            <p:nvPr>
              <p:custDataLst>
                <p:tags r:id="rId4"/>
              </p:custDataLst>
            </p:nvPr>
          </p:nvSpPr>
          <p:spPr>
            <a:xfrm>
              <a:off x="5952269" y="2588070"/>
              <a:ext cx="1983415" cy="1800506"/>
            </a:xfrm>
            <a:prstGeom prst="ellipse">
              <a:avLst/>
            </a:prstGeom>
            <a:solidFill>
              <a:srgbClr val="42BA97">
                <a:alpha val="70000"/>
              </a:srgbClr>
            </a:solidFill>
            <a:ln w="9525">
              <a:noFill/>
            </a:ln>
          </p:spPr>
          <p:txBody>
            <a:bodyPr lIns="89968" tIns="46783" rIns="89968" bIns="46783" anchor="ctr" anchorCtr="0">
              <a:normAutofit/>
            </a:bodyPr>
            <a:lstStyle/>
            <a:p>
              <a:pPr lvl="0" algn="ctr" eaLnBrk="0" hangingPunct="0">
                <a:buClrTx/>
                <a:buSzTx/>
                <a:buFont typeface="Arial" panose="020B0604020202020204" pitchFamily="34" charset="0"/>
                <a:buNone/>
              </a:pPr>
              <a:r>
                <a:rPr lang="zh-CN" altLang="en-US" sz="3200" b="1">
                  <a:solidFill>
                    <a:sysClr val="window" lastClr="FFFFFF"/>
                  </a:solidFill>
                </a:rPr>
                <a:t>小组</a:t>
              </a:r>
              <a:endParaRPr lang="zh-CN" altLang="en-US" sz="3200" b="1">
                <a:solidFill>
                  <a:sysClr val="window" lastClr="FFFFFF"/>
                </a:solidFill>
              </a:endParaRPr>
            </a:p>
            <a:p>
              <a:pPr lvl="0" algn="ctr" eaLnBrk="0" hangingPunct="0">
                <a:buClrTx/>
                <a:buSzTx/>
                <a:buFont typeface="Arial" panose="020B0604020202020204" pitchFamily="34" charset="0"/>
                <a:buNone/>
              </a:pPr>
              <a:r>
                <a:rPr lang="zh-CN" altLang="en-US" sz="3200" b="1">
                  <a:solidFill>
                    <a:sysClr val="window" lastClr="FFFFFF"/>
                  </a:solidFill>
                </a:rPr>
                <a:t>合作式</a:t>
              </a:r>
              <a:endParaRPr lang="zh-CN" altLang="en-US" sz="3200" b="1">
                <a:solidFill>
                  <a:sysClr val="window" lastClr="FFFFFF"/>
                </a:solidFill>
              </a:endParaRPr>
            </a:p>
          </p:txBody>
        </p:sp>
        <p:grpSp>
          <p:nvGrpSpPr>
            <p:cNvPr id="12" name="组合 11"/>
            <p:cNvGrpSpPr/>
            <p:nvPr/>
          </p:nvGrpSpPr>
          <p:grpSpPr>
            <a:xfrm>
              <a:off x="821939" y="2139055"/>
              <a:ext cx="3435249" cy="2579890"/>
              <a:chOff x="741540" y="2403929"/>
              <a:chExt cx="3435249" cy="2579890"/>
            </a:xfrm>
          </p:grpSpPr>
          <p:sp>
            <p:nvSpPr>
              <p:cNvPr id="25" name="任意多边形: 形状 10"/>
              <p:cNvSpPr/>
              <p:nvPr>
                <p:custDataLst>
                  <p:tags r:id="rId5"/>
                </p:custDataLst>
              </p:nvPr>
            </p:nvSpPr>
            <p:spPr>
              <a:xfrm rot="5400000">
                <a:off x="1330534" y="2137564"/>
                <a:ext cx="2579890" cy="3112619"/>
              </a:xfrm>
              <a:custGeom>
                <a:avLst/>
                <a:gdLst>
                  <a:gd name="connsiteX0" fmla="*/ 0 w 4056729"/>
                  <a:gd name="connsiteY0" fmla="*/ 3035688 h 3112619"/>
                  <a:gd name="connsiteX1" fmla="*/ 0 w 4056729"/>
                  <a:gd name="connsiteY1" fmla="*/ 272178 h 3112619"/>
                  <a:gd name="connsiteX2" fmla="*/ 76931 w 4056729"/>
                  <a:gd name="connsiteY2" fmla="*/ 195247 h 3112619"/>
                  <a:gd name="connsiteX3" fmla="*/ 1915121 w 4056729"/>
                  <a:gd name="connsiteY3" fmla="*/ 195247 h 3112619"/>
                  <a:gd name="connsiteX4" fmla="*/ 2028365 w 4056729"/>
                  <a:gd name="connsiteY4" fmla="*/ 0 h 3112619"/>
                  <a:gd name="connsiteX5" fmla="*/ 2141608 w 4056729"/>
                  <a:gd name="connsiteY5" fmla="*/ 195247 h 3112619"/>
                  <a:gd name="connsiteX6" fmla="*/ 3979798 w 4056729"/>
                  <a:gd name="connsiteY6" fmla="*/ 195247 h 3112619"/>
                  <a:gd name="connsiteX7" fmla="*/ 4056729 w 4056729"/>
                  <a:gd name="connsiteY7" fmla="*/ 272178 h 3112619"/>
                  <a:gd name="connsiteX8" fmla="*/ 4056729 w 4056729"/>
                  <a:gd name="connsiteY8" fmla="*/ 3035688 h 3112619"/>
                  <a:gd name="connsiteX9" fmla="*/ 3979798 w 4056729"/>
                  <a:gd name="connsiteY9" fmla="*/ 3112619 h 3112619"/>
                  <a:gd name="connsiteX10" fmla="*/ 76931 w 4056729"/>
                  <a:gd name="connsiteY10" fmla="*/ 3112619 h 3112619"/>
                  <a:gd name="connsiteX11" fmla="*/ 0 w 4056729"/>
                  <a:gd name="connsiteY11" fmla="*/ 3035688 h 311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6729" h="3112619">
                    <a:moveTo>
                      <a:pt x="0" y="3035688"/>
                    </a:moveTo>
                    <a:lnTo>
                      <a:pt x="0" y="272178"/>
                    </a:lnTo>
                    <a:cubicBezTo>
                      <a:pt x="0" y="229690"/>
                      <a:pt x="34443" y="195247"/>
                      <a:pt x="76931" y="195247"/>
                    </a:cubicBezTo>
                    <a:lnTo>
                      <a:pt x="1915121" y="195247"/>
                    </a:lnTo>
                    <a:lnTo>
                      <a:pt x="2028365" y="0"/>
                    </a:lnTo>
                    <a:lnTo>
                      <a:pt x="2141608" y="195247"/>
                    </a:lnTo>
                    <a:lnTo>
                      <a:pt x="3979798" y="195247"/>
                    </a:lnTo>
                    <a:cubicBezTo>
                      <a:pt x="4022286" y="195247"/>
                      <a:pt x="4056729" y="229690"/>
                      <a:pt x="4056729" y="272178"/>
                    </a:cubicBezTo>
                    <a:lnTo>
                      <a:pt x="4056729" y="3035688"/>
                    </a:lnTo>
                    <a:cubicBezTo>
                      <a:pt x="4056729" y="3078176"/>
                      <a:pt x="4022286" y="3112619"/>
                      <a:pt x="3979798" y="3112619"/>
                    </a:cubicBezTo>
                    <a:lnTo>
                      <a:pt x="76931" y="3112619"/>
                    </a:lnTo>
                    <a:cubicBezTo>
                      <a:pt x="34443" y="3112619"/>
                      <a:pt x="0" y="3078176"/>
                      <a:pt x="0" y="3035688"/>
                    </a:cubicBezTo>
                    <a:close/>
                  </a:path>
                </a:pathLst>
              </a:custGeom>
              <a:solidFill>
                <a:sysClr val="window" lastClr="FFFFFF">
                  <a:lumMod val="95000"/>
                </a:sysClr>
              </a:solidFill>
              <a:ln w="12700" cap="flat" cmpd="sng" algn="ctr">
                <a:noFill/>
                <a:prstDash val="solid"/>
                <a:miter lim="800000"/>
              </a:ln>
              <a:effectLst/>
            </p:spPr>
            <p:txBody>
              <a:bodyPr rtlCol="0" anchor="ctr"/>
              <a:lstStyle/>
              <a:p>
                <a:pPr algn="ctr"/>
                <a:endParaRPr lang="zh-CN" altLang="en-US"/>
              </a:p>
            </p:txBody>
          </p:sp>
          <p:sp>
            <p:nvSpPr>
              <p:cNvPr id="26" name="文本框 1"/>
              <p:cNvSpPr txBox="1"/>
              <p:nvPr>
                <p:custDataLst>
                  <p:tags r:id="rId6"/>
                </p:custDataLst>
              </p:nvPr>
            </p:nvSpPr>
            <p:spPr>
              <a:xfrm>
                <a:off x="741540" y="2403929"/>
                <a:ext cx="3363485" cy="881518"/>
              </a:xfrm>
              <a:prstGeom prst="rect">
                <a:avLst/>
              </a:prstGeom>
              <a:noFill/>
              <a:ln w="9525">
                <a:noFill/>
                <a:miter/>
              </a:ln>
            </p:spPr>
            <p:txBody>
              <a:bodyPr lIns="0" tIns="0" rIns="0" bIns="0" anchor="ctr" anchorCtr="0"/>
              <a:lstStyle/>
              <a:p>
                <a:r>
                  <a:rPr lang="zh-CN" altLang="en-US">
                    <a:sym typeface="微软雅黑" panose="020B0503020204020204" charset="-122"/>
                  </a:rPr>
                  <a:t>以学生为中心</a:t>
                </a:r>
                <a:endParaRPr lang="zh-CN" altLang="en-US">
                  <a:sym typeface="微软雅黑" panose="020B0503020204020204" charset="-122"/>
                </a:endParaRPr>
              </a:p>
              <a:p>
                <a:r>
                  <a:rPr lang="zh-CN" altLang="en-US">
                    <a:sym typeface="微软雅黑" panose="020B0503020204020204" charset="-122"/>
                  </a:rPr>
                  <a:t>培养主人翁的学习意识</a:t>
                </a:r>
                <a:endParaRPr lang="zh-CN" altLang="en-US">
                  <a:sym typeface="微软雅黑" panose="020B0503020204020204" charset="-122"/>
                </a:endParaRPr>
              </a:p>
            </p:txBody>
          </p:sp>
        </p:grpSp>
        <p:sp>
          <p:nvSpPr>
            <p:cNvPr id="28" name="任意多边形: 形状 13"/>
            <p:cNvSpPr/>
            <p:nvPr>
              <p:custDataLst>
                <p:tags r:id="rId7"/>
              </p:custDataLst>
            </p:nvPr>
          </p:nvSpPr>
          <p:spPr>
            <a:xfrm rot="16200000" flipH="1">
              <a:off x="8895955" y="1177515"/>
              <a:ext cx="1190176" cy="3112621"/>
            </a:xfrm>
            <a:custGeom>
              <a:avLst/>
              <a:gdLst>
                <a:gd name="connsiteX0" fmla="*/ 0 w 4056729"/>
                <a:gd name="connsiteY0" fmla="*/ 3035688 h 3112619"/>
                <a:gd name="connsiteX1" fmla="*/ 0 w 4056729"/>
                <a:gd name="connsiteY1" fmla="*/ 272178 h 3112619"/>
                <a:gd name="connsiteX2" fmla="*/ 76931 w 4056729"/>
                <a:gd name="connsiteY2" fmla="*/ 195247 h 3112619"/>
                <a:gd name="connsiteX3" fmla="*/ 1915121 w 4056729"/>
                <a:gd name="connsiteY3" fmla="*/ 195247 h 3112619"/>
                <a:gd name="connsiteX4" fmla="*/ 2028365 w 4056729"/>
                <a:gd name="connsiteY4" fmla="*/ 0 h 3112619"/>
                <a:gd name="connsiteX5" fmla="*/ 2141608 w 4056729"/>
                <a:gd name="connsiteY5" fmla="*/ 195247 h 3112619"/>
                <a:gd name="connsiteX6" fmla="*/ 3979798 w 4056729"/>
                <a:gd name="connsiteY6" fmla="*/ 195247 h 3112619"/>
                <a:gd name="connsiteX7" fmla="*/ 4056729 w 4056729"/>
                <a:gd name="connsiteY7" fmla="*/ 272178 h 3112619"/>
                <a:gd name="connsiteX8" fmla="*/ 4056729 w 4056729"/>
                <a:gd name="connsiteY8" fmla="*/ 3035688 h 3112619"/>
                <a:gd name="connsiteX9" fmla="*/ 3979798 w 4056729"/>
                <a:gd name="connsiteY9" fmla="*/ 3112619 h 3112619"/>
                <a:gd name="connsiteX10" fmla="*/ 76931 w 4056729"/>
                <a:gd name="connsiteY10" fmla="*/ 3112619 h 3112619"/>
                <a:gd name="connsiteX11" fmla="*/ 0 w 4056729"/>
                <a:gd name="connsiteY11" fmla="*/ 3035688 h 311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6729" h="3112619">
                  <a:moveTo>
                    <a:pt x="0" y="3035688"/>
                  </a:moveTo>
                  <a:lnTo>
                    <a:pt x="0" y="272178"/>
                  </a:lnTo>
                  <a:cubicBezTo>
                    <a:pt x="0" y="229690"/>
                    <a:pt x="34443" y="195247"/>
                    <a:pt x="76931" y="195247"/>
                  </a:cubicBezTo>
                  <a:lnTo>
                    <a:pt x="1915121" y="195247"/>
                  </a:lnTo>
                  <a:lnTo>
                    <a:pt x="2028365" y="0"/>
                  </a:lnTo>
                  <a:lnTo>
                    <a:pt x="2141608" y="195247"/>
                  </a:lnTo>
                  <a:lnTo>
                    <a:pt x="3979798" y="195247"/>
                  </a:lnTo>
                  <a:cubicBezTo>
                    <a:pt x="4022286" y="195247"/>
                    <a:pt x="4056729" y="229690"/>
                    <a:pt x="4056729" y="272178"/>
                  </a:cubicBezTo>
                  <a:lnTo>
                    <a:pt x="4056729" y="3035688"/>
                  </a:lnTo>
                  <a:cubicBezTo>
                    <a:pt x="4056729" y="3078176"/>
                    <a:pt x="4022286" y="3112619"/>
                    <a:pt x="3979798" y="3112619"/>
                  </a:cubicBezTo>
                  <a:lnTo>
                    <a:pt x="76931" y="3112619"/>
                  </a:lnTo>
                  <a:cubicBezTo>
                    <a:pt x="34443" y="3112619"/>
                    <a:pt x="0" y="3078176"/>
                    <a:pt x="0" y="3035688"/>
                  </a:cubicBezTo>
                  <a:close/>
                </a:path>
              </a:pathLst>
            </a:custGeom>
            <a:solidFill>
              <a:sysClr val="window" lastClr="FFFFFF">
                <a:lumMod val="95000"/>
              </a:sysClr>
            </a:solidFill>
            <a:ln w="12700" cap="flat" cmpd="sng" algn="ctr">
              <a:noFill/>
              <a:prstDash val="solid"/>
              <a:miter lim="800000"/>
            </a:ln>
            <a:effectLst/>
          </p:spPr>
          <p:txBody>
            <a:bodyPr rtlCol="0" anchor="ctr"/>
            <a:lstStyle/>
            <a:p>
              <a:pPr algn="ctr"/>
              <a:endParaRPr lang="zh-CN" altLang="en-US"/>
            </a:p>
          </p:txBody>
        </p:sp>
        <p:sp>
          <p:nvSpPr>
            <p:cNvPr id="33" name="文本框 1"/>
            <p:cNvSpPr txBox="1"/>
            <p:nvPr>
              <p:custDataLst>
                <p:tags r:id="rId8"/>
              </p:custDataLst>
            </p:nvPr>
          </p:nvSpPr>
          <p:spPr>
            <a:xfrm flipH="1">
              <a:off x="8328811" y="1322953"/>
              <a:ext cx="3383809" cy="2109164"/>
            </a:xfrm>
            <a:prstGeom prst="rect">
              <a:avLst/>
            </a:prstGeom>
            <a:noFill/>
            <a:ln w="9525">
              <a:noFill/>
              <a:miter/>
            </a:ln>
          </p:spPr>
          <p:txBody>
            <a:bodyPr lIns="0" tIns="0" rIns="0" bIns="0" anchor="ctr" anchorCtr="0"/>
            <a:lstStyle/>
            <a:p>
              <a:endParaRPr lang="zh-CN" altLang="en-US" sz="2400">
                <a:sym typeface="微软雅黑" panose="020B0503020204020204" charset="-122"/>
              </a:endParaRPr>
            </a:p>
            <a:p>
              <a:r>
                <a:rPr lang="zh-CN" altLang="en-US" sz="2400">
                  <a:sym typeface="微软雅黑" panose="020B0503020204020204" charset="-122"/>
                </a:rPr>
                <a:t>个体学习</a:t>
              </a:r>
              <a:r>
                <a:rPr lang="en-US" altLang="zh-CN" sz="2400">
                  <a:sym typeface="微软雅黑" panose="020B0503020204020204" charset="-122"/>
                </a:rPr>
                <a:t> </a:t>
              </a:r>
              <a:r>
                <a:rPr lang="zh-CN" altLang="en-US" sz="2400">
                  <a:sym typeface="微软雅黑" panose="020B0503020204020204" charset="-122"/>
                </a:rPr>
                <a:t>小组合作</a:t>
              </a:r>
              <a:endParaRPr lang="zh-CN" altLang="en-US" sz="2400">
                <a:sym typeface="微软雅黑" panose="020B0503020204020204" charset="-122"/>
              </a:endParaRPr>
            </a:p>
            <a:p>
              <a:r>
                <a:rPr lang="zh-CN" altLang="en-US" sz="2400">
                  <a:sym typeface="微软雅黑" panose="020B0503020204020204" charset="-122"/>
                </a:rPr>
                <a:t>小组分享</a:t>
              </a:r>
              <a:r>
                <a:rPr lang="en-US" altLang="zh-CN" sz="2400">
                  <a:sym typeface="微软雅黑" panose="020B0503020204020204" charset="-122"/>
                </a:rPr>
                <a:t> Peer-learning</a:t>
              </a:r>
              <a:endParaRPr lang="zh-CN" altLang="en-US" sz="2400">
                <a:sym typeface="微软雅黑" panose="020B0503020204020204" charset="-122"/>
              </a:endParaRPr>
            </a:p>
          </p:txBody>
        </p:sp>
        <p:sp>
          <p:nvSpPr>
            <p:cNvPr id="37" name="文本框 3"/>
            <p:cNvSpPr txBox="1"/>
            <p:nvPr>
              <p:custDataLst>
                <p:tags r:id="rId9"/>
              </p:custDataLst>
            </p:nvPr>
          </p:nvSpPr>
          <p:spPr>
            <a:xfrm flipH="1">
              <a:off x="821940" y="4388576"/>
              <a:ext cx="3363485" cy="727189"/>
            </a:xfrm>
            <a:prstGeom prst="rect">
              <a:avLst/>
            </a:prstGeom>
            <a:noFill/>
            <a:ln w="9525">
              <a:noFill/>
              <a:miter/>
            </a:ln>
          </p:spPr>
          <p:txBody>
            <a:bodyPr lIns="0" tIns="0" rIns="0" bIns="0" anchor="ctr" anchorCtr="0"/>
            <a:lstStyle/>
            <a:p>
              <a:r>
                <a:rPr lang="zh-CN" altLang="en-US" sz="2400">
                  <a:sym typeface="微软雅黑" panose="020B0503020204020204" charset="-122"/>
                </a:rPr>
                <a:t>基于教师启发式教学</a:t>
              </a:r>
              <a:endParaRPr lang="zh-CN" altLang="en-US" sz="2400">
                <a:sym typeface="微软雅黑" panose="020B0503020204020204" charset="-122"/>
              </a:endParaRPr>
            </a:p>
            <a:p>
              <a:r>
                <a:rPr lang="zh-CN" altLang="en-US" sz="2400">
                  <a:sym typeface="微软雅黑" panose="020B0503020204020204" charset="-122"/>
                </a:rPr>
                <a:t>发挥学生主观能动性</a:t>
              </a:r>
              <a:endParaRPr lang="zh-CN" altLang="en-US">
                <a:sym typeface="微软雅黑" panose="020B0503020204020204" charset="-122"/>
              </a:endParaRPr>
            </a:p>
          </p:txBody>
        </p:sp>
      </p:grpSp>
      <p:sp>
        <p:nvSpPr>
          <p:cNvPr id="38" name="文本框 3"/>
          <p:cNvSpPr txBox="1"/>
          <p:nvPr>
            <p:custDataLst>
              <p:tags r:id="rId10"/>
            </p:custDataLst>
          </p:nvPr>
        </p:nvSpPr>
        <p:spPr>
          <a:xfrm flipH="1">
            <a:off x="8327415" y="4724747"/>
            <a:ext cx="3362337" cy="726940"/>
          </a:xfrm>
          <a:prstGeom prst="rect">
            <a:avLst/>
          </a:prstGeom>
          <a:noFill/>
          <a:ln w="9525">
            <a:noFill/>
            <a:miter/>
          </a:ln>
        </p:spPr>
        <p:txBody>
          <a:bodyPr lIns="0" tIns="0" rIns="0" bIns="0" anchor="ctr" anchorCtr="0"/>
          <a:p>
            <a:r>
              <a:rPr lang="zh-CN" altLang="en-US" sz="2400">
                <a:sym typeface="微软雅黑" panose="020B0503020204020204" charset="-122"/>
              </a:rPr>
              <a:t>发展沟通、</a:t>
            </a:r>
            <a:r>
              <a:rPr lang="zh-CN" altLang="en-US">
                <a:sym typeface="微软雅黑" panose="020B0503020204020204" charset="-122"/>
              </a:rPr>
              <a:t>组织、</a:t>
            </a:r>
            <a:r>
              <a:rPr lang="zh-CN" altLang="en-US" sz="2400">
                <a:sym typeface="微软雅黑" panose="020B0503020204020204" charset="-122"/>
              </a:rPr>
              <a:t>合作的能力与品格</a:t>
            </a:r>
            <a:endParaRPr lang="zh-CN" altLang="en-US" sz="2400">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17" name="object 16"/>
          <p:cNvSpPr/>
          <p:nvPr/>
        </p:nvSpPr>
        <p:spPr>
          <a:xfrm>
            <a:off x="8188" y="824077"/>
            <a:ext cx="12176410" cy="154276"/>
          </a:xfrm>
          <a:custGeom>
            <a:avLst/>
            <a:gdLst/>
            <a:ahLst/>
            <a:cxnLst/>
            <a:rect l="l" t="t" r="r" b="b"/>
            <a:pathLst>
              <a:path w="12178665" h="154305">
                <a:moveTo>
                  <a:pt x="12178030" y="154305"/>
                </a:moveTo>
                <a:lnTo>
                  <a:pt x="0" y="82550"/>
                </a:lnTo>
                <a:lnTo>
                  <a:pt x="482" y="0"/>
                </a:lnTo>
                <a:lnTo>
                  <a:pt x="12178512" y="71755"/>
                </a:lnTo>
                <a:lnTo>
                  <a:pt x="12178030" y="154305"/>
                </a:lnTo>
                <a:close/>
              </a:path>
            </a:pathLst>
          </a:custGeom>
          <a:solidFill>
            <a:srgbClr val="2C6FAD"/>
          </a:solidFill>
        </p:spPr>
        <p:txBody>
          <a:bodyPr wrap="square" lIns="0" tIns="0" rIns="0" bIns="0" rtlCol="0"/>
          <a:p/>
        </p:txBody>
      </p:sp>
      <p:sp>
        <p:nvSpPr>
          <p:cNvPr id="3" name="object 7"/>
          <p:cNvSpPr/>
          <p:nvPr/>
        </p:nvSpPr>
        <p:spPr>
          <a:xfrm>
            <a:off x="214259" y="15237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4" name="object 8"/>
          <p:cNvSpPr/>
          <p:nvPr/>
        </p:nvSpPr>
        <p:spPr>
          <a:xfrm>
            <a:off x="214259" y="34131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5" name="object 9"/>
          <p:cNvSpPr/>
          <p:nvPr/>
        </p:nvSpPr>
        <p:spPr>
          <a:xfrm>
            <a:off x="209688" y="528729"/>
            <a:ext cx="347916" cy="134595"/>
          </a:xfrm>
          <a:custGeom>
            <a:avLst/>
            <a:gdLst/>
            <a:ahLst/>
            <a:cxnLst/>
            <a:rect l="l" t="t" r="r" b="b"/>
            <a:pathLst>
              <a:path w="347980" h="134620">
                <a:moveTo>
                  <a:pt x="347472" y="134112"/>
                </a:moveTo>
                <a:lnTo>
                  <a:pt x="0" y="134112"/>
                </a:lnTo>
                <a:lnTo>
                  <a:pt x="0" y="0"/>
                </a:lnTo>
                <a:lnTo>
                  <a:pt x="347472" y="0"/>
                </a:lnTo>
                <a:lnTo>
                  <a:pt x="347472" y="134112"/>
                </a:lnTo>
                <a:close/>
              </a:path>
            </a:pathLst>
          </a:custGeom>
          <a:solidFill>
            <a:srgbClr val="2C6FAD"/>
          </a:solidFill>
        </p:spPr>
        <p:txBody>
          <a:bodyPr wrap="square" lIns="0" tIns="0" rIns="0" bIns="0" rtlCol="0"/>
          <a:p/>
        </p:txBody>
      </p:sp>
      <p:sp>
        <p:nvSpPr>
          <p:cNvPr id="6" name="object 15"/>
          <p:cNvSpPr txBox="1"/>
          <p:nvPr/>
        </p:nvSpPr>
        <p:spPr>
          <a:xfrm>
            <a:off x="646487" y="187290"/>
            <a:ext cx="5439673" cy="442595"/>
          </a:xfrm>
          <a:prstGeom prst="rect">
            <a:avLst/>
          </a:prstGeom>
        </p:spPr>
        <p:txBody>
          <a:bodyPr vert="horz" wrap="square" lIns="0" tIns="12697" rIns="0" bIns="0" rtlCol="0">
            <a:spAutoFit/>
          </a:bodyPr>
          <a:p>
            <a:pPr marL="12700">
              <a:lnSpc>
                <a:spcPct val="100000"/>
              </a:lnSpc>
              <a:spcBef>
                <a:spcPts val="100"/>
              </a:spcBef>
            </a:pPr>
            <a:r>
              <a:rPr lang="en-US" sz="2800" b="1" dirty="0">
                <a:solidFill>
                  <a:srgbClr val="2C6FAD"/>
                </a:solidFill>
                <a:latin typeface="Times New Roman" panose="02020603050405020304" pitchFamily="18" charset="0"/>
                <a:cs typeface="Times New Roman" panose="02020603050405020304" pitchFamily="18" charset="0"/>
              </a:rPr>
              <a:t>Teaching Procedures </a:t>
            </a:r>
            <a:endParaRPr lang="en-US" sz="2800" b="1" dirty="0">
              <a:solidFill>
                <a:srgbClr val="2C6FAD"/>
              </a:solidFill>
              <a:latin typeface="Times New Roman" panose="02020603050405020304" pitchFamily="18" charset="0"/>
              <a:cs typeface="Times New Roman" panose="02020603050405020304" pitchFamily="18" charset="0"/>
            </a:endParaRPr>
          </a:p>
        </p:txBody>
      </p:sp>
      <p:pic>
        <p:nvPicPr>
          <p:cNvPr id="7" name="图片 3"/>
          <p:cNvPicPr>
            <a:picLocks noChangeAspect="1" noChangeArrowheads="1"/>
          </p:cNvPicPr>
          <p:nvPr/>
        </p:nvPicPr>
        <p:blipFill>
          <a:blip r:embed="rId1"/>
          <a:srcRect/>
          <a:stretch>
            <a:fillRect/>
          </a:stretch>
        </p:blipFill>
        <p:spPr>
          <a:xfrm>
            <a:off x="552524" y="824077"/>
            <a:ext cx="10992354" cy="592853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p:sp>
        <p:nvSpPr>
          <p:cNvPr id="17" name="object 16"/>
          <p:cNvSpPr/>
          <p:nvPr/>
        </p:nvSpPr>
        <p:spPr>
          <a:xfrm>
            <a:off x="8188" y="824077"/>
            <a:ext cx="12176410" cy="154276"/>
          </a:xfrm>
          <a:custGeom>
            <a:avLst/>
            <a:gdLst/>
            <a:ahLst/>
            <a:cxnLst/>
            <a:rect l="l" t="t" r="r" b="b"/>
            <a:pathLst>
              <a:path w="12178665" h="154305">
                <a:moveTo>
                  <a:pt x="12178030" y="154305"/>
                </a:moveTo>
                <a:lnTo>
                  <a:pt x="0" y="82550"/>
                </a:lnTo>
                <a:lnTo>
                  <a:pt x="482" y="0"/>
                </a:lnTo>
                <a:lnTo>
                  <a:pt x="12178512" y="71755"/>
                </a:lnTo>
                <a:lnTo>
                  <a:pt x="12178030" y="154305"/>
                </a:lnTo>
                <a:close/>
              </a:path>
            </a:pathLst>
          </a:custGeom>
          <a:solidFill>
            <a:srgbClr val="2C6FAD"/>
          </a:solidFill>
        </p:spPr>
        <p:txBody>
          <a:bodyPr wrap="square" lIns="0" tIns="0" rIns="0" bIns="0" rtlCol="0"/>
          <a:p/>
        </p:txBody>
      </p:sp>
      <p:sp>
        <p:nvSpPr>
          <p:cNvPr id="3" name="object 7"/>
          <p:cNvSpPr/>
          <p:nvPr/>
        </p:nvSpPr>
        <p:spPr>
          <a:xfrm>
            <a:off x="214259" y="15237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4" name="object 8"/>
          <p:cNvSpPr/>
          <p:nvPr/>
        </p:nvSpPr>
        <p:spPr>
          <a:xfrm>
            <a:off x="214259" y="341312"/>
            <a:ext cx="349185" cy="134595"/>
          </a:xfrm>
          <a:custGeom>
            <a:avLst/>
            <a:gdLst/>
            <a:ahLst/>
            <a:cxnLst/>
            <a:rect l="l" t="t" r="r" b="b"/>
            <a:pathLst>
              <a:path w="349250" h="134620">
                <a:moveTo>
                  <a:pt x="348995" y="134112"/>
                </a:moveTo>
                <a:lnTo>
                  <a:pt x="0" y="134112"/>
                </a:lnTo>
                <a:lnTo>
                  <a:pt x="0" y="0"/>
                </a:lnTo>
                <a:lnTo>
                  <a:pt x="348995" y="0"/>
                </a:lnTo>
                <a:lnTo>
                  <a:pt x="348995" y="134112"/>
                </a:lnTo>
                <a:close/>
              </a:path>
            </a:pathLst>
          </a:custGeom>
          <a:solidFill>
            <a:srgbClr val="2C6FAD"/>
          </a:solidFill>
        </p:spPr>
        <p:txBody>
          <a:bodyPr wrap="square" lIns="0" tIns="0" rIns="0" bIns="0" rtlCol="0"/>
          <a:p/>
        </p:txBody>
      </p:sp>
      <p:sp>
        <p:nvSpPr>
          <p:cNvPr id="5" name="object 9"/>
          <p:cNvSpPr/>
          <p:nvPr/>
        </p:nvSpPr>
        <p:spPr>
          <a:xfrm>
            <a:off x="209688" y="528729"/>
            <a:ext cx="347916" cy="134595"/>
          </a:xfrm>
          <a:custGeom>
            <a:avLst/>
            <a:gdLst/>
            <a:ahLst/>
            <a:cxnLst/>
            <a:rect l="l" t="t" r="r" b="b"/>
            <a:pathLst>
              <a:path w="347980" h="134620">
                <a:moveTo>
                  <a:pt x="347472" y="134112"/>
                </a:moveTo>
                <a:lnTo>
                  <a:pt x="0" y="134112"/>
                </a:lnTo>
                <a:lnTo>
                  <a:pt x="0" y="0"/>
                </a:lnTo>
                <a:lnTo>
                  <a:pt x="347472" y="0"/>
                </a:lnTo>
                <a:lnTo>
                  <a:pt x="347472" y="134112"/>
                </a:lnTo>
                <a:close/>
              </a:path>
            </a:pathLst>
          </a:custGeom>
          <a:solidFill>
            <a:srgbClr val="2C6FAD"/>
          </a:solidFill>
        </p:spPr>
        <p:txBody>
          <a:bodyPr wrap="square" lIns="0" tIns="0" rIns="0" bIns="0" rtlCol="0"/>
          <a:p/>
        </p:txBody>
      </p:sp>
      <p:sp>
        <p:nvSpPr>
          <p:cNvPr id="2" name="object 15"/>
          <p:cNvSpPr txBox="1"/>
          <p:nvPr/>
        </p:nvSpPr>
        <p:spPr>
          <a:xfrm>
            <a:off x="646487" y="187290"/>
            <a:ext cx="5439673" cy="442595"/>
          </a:xfrm>
          <a:prstGeom prst="rect">
            <a:avLst/>
          </a:prstGeom>
        </p:spPr>
        <p:txBody>
          <a:bodyPr vert="horz" wrap="square" lIns="0" tIns="12697" rIns="0" bIns="0" rtlCol="0">
            <a:spAutoFit/>
          </a:bodyPr>
          <a:p>
            <a:pPr marL="12700">
              <a:lnSpc>
                <a:spcPct val="100000"/>
              </a:lnSpc>
              <a:spcBef>
                <a:spcPts val="100"/>
              </a:spcBef>
            </a:pPr>
            <a:r>
              <a:rPr lang="en-US" sz="2800" b="1" dirty="0">
                <a:solidFill>
                  <a:srgbClr val="2C6FAD"/>
                </a:solidFill>
                <a:latin typeface="Times New Roman" panose="02020603050405020304" pitchFamily="18" charset="0"/>
                <a:cs typeface="Times New Roman" panose="02020603050405020304" pitchFamily="18" charset="0"/>
              </a:rPr>
              <a:t> Evaluation and Assessment</a:t>
            </a:r>
            <a:endParaRPr lang="en-US" sz="2800" b="1" dirty="0">
              <a:solidFill>
                <a:srgbClr val="2C6FAD"/>
              </a:solidFill>
              <a:latin typeface="Times New Roman" panose="02020603050405020304" pitchFamily="18" charset="0"/>
              <a:cs typeface="Times New Roman" panose="02020603050405020304" pitchFamily="18" charset="0"/>
            </a:endParaRPr>
          </a:p>
        </p:txBody>
      </p:sp>
      <p:sp>
        <p:nvSpPr>
          <p:cNvPr id="16" name="任意多边形: 形状 15"/>
          <p:cNvSpPr/>
          <p:nvPr>
            <p:custDataLst>
              <p:tags r:id="rId1"/>
            </p:custDataLst>
          </p:nvPr>
        </p:nvSpPr>
        <p:spPr bwMode="auto">
          <a:xfrm>
            <a:off x="4471862" y="1854213"/>
            <a:ext cx="2757498" cy="2405194"/>
          </a:xfrm>
          <a:custGeom>
            <a:avLst/>
            <a:gdLst>
              <a:gd name="connsiteX0" fmla="*/ 1450258 w 2900516"/>
              <a:gd name="connsiteY0" fmla="*/ 0 h 2500445"/>
              <a:gd name="connsiteX1" fmla="*/ 1462409 w 2900516"/>
              <a:gd name="connsiteY1" fmla="*/ 20949 h 2500445"/>
              <a:gd name="connsiteX2" fmla="*/ 1462116 w 2900516"/>
              <a:gd name="connsiteY2" fmla="*/ 31519 h 2500445"/>
              <a:gd name="connsiteX3" fmla="*/ 1907074 w 2900516"/>
              <a:gd name="connsiteY3" fmla="*/ 1410810 h 2500445"/>
              <a:gd name="connsiteX4" fmla="*/ 2887063 w 2900516"/>
              <a:gd name="connsiteY4" fmla="*/ 2478543 h 2500445"/>
              <a:gd name="connsiteX5" fmla="*/ 2888147 w 2900516"/>
              <a:gd name="connsiteY5" fmla="*/ 2479119 h 2500445"/>
              <a:gd name="connsiteX6" fmla="*/ 2900516 w 2900516"/>
              <a:gd name="connsiteY6" fmla="*/ 2500445 h 2500445"/>
              <a:gd name="connsiteX7" fmla="*/ 2887416 w 2900516"/>
              <a:gd name="connsiteY7" fmla="*/ 2500445 h 2500445"/>
              <a:gd name="connsiteX8" fmla="*/ 2866097 w 2900516"/>
              <a:gd name="connsiteY8" fmla="*/ 2487227 h 2500445"/>
              <a:gd name="connsiteX9" fmla="*/ 1450258 w 2900516"/>
              <a:gd name="connsiteY9" fmla="*/ 2177660 h 2500445"/>
              <a:gd name="connsiteX10" fmla="*/ 34420 w 2900516"/>
              <a:gd name="connsiteY10" fmla="*/ 2487227 h 2500445"/>
              <a:gd name="connsiteX11" fmla="*/ 13101 w 2900516"/>
              <a:gd name="connsiteY11" fmla="*/ 2500445 h 2500445"/>
              <a:gd name="connsiteX12" fmla="*/ 0 w 2900516"/>
              <a:gd name="connsiteY12" fmla="*/ 2500445 h 2500445"/>
              <a:gd name="connsiteX13" fmla="*/ 3549 w 2900516"/>
              <a:gd name="connsiteY13" fmla="*/ 2494327 h 2500445"/>
              <a:gd name="connsiteX14" fmla="*/ 14749 w 2900516"/>
              <a:gd name="connsiteY14" fmla="*/ 2488375 h 2500445"/>
              <a:gd name="connsiteX15" fmla="*/ 994738 w 2900516"/>
              <a:gd name="connsiteY15" fmla="*/ 1420642 h 2500445"/>
              <a:gd name="connsiteX16" fmla="*/ 1439696 w 2900516"/>
              <a:gd name="connsiteY16" fmla="*/ 41351 h 2500445"/>
              <a:gd name="connsiteX17" fmla="*/ 1439084 w 2900516"/>
              <a:gd name="connsiteY17" fmla="*/ 19266 h 2500445"/>
              <a:gd name="connsiteX0-1" fmla="*/ 1450258 w 2900516"/>
              <a:gd name="connsiteY0-2" fmla="*/ 0 h 2529941"/>
              <a:gd name="connsiteX1-3" fmla="*/ 1462409 w 2900516"/>
              <a:gd name="connsiteY1-4" fmla="*/ 50445 h 2529941"/>
              <a:gd name="connsiteX2-5" fmla="*/ 1462116 w 2900516"/>
              <a:gd name="connsiteY2-6" fmla="*/ 61015 h 2529941"/>
              <a:gd name="connsiteX3-7" fmla="*/ 1907074 w 2900516"/>
              <a:gd name="connsiteY3-8" fmla="*/ 1440306 h 2529941"/>
              <a:gd name="connsiteX4-9" fmla="*/ 2887063 w 2900516"/>
              <a:gd name="connsiteY4-10" fmla="*/ 2508039 h 2529941"/>
              <a:gd name="connsiteX5-11" fmla="*/ 2888147 w 2900516"/>
              <a:gd name="connsiteY5-12" fmla="*/ 2508615 h 2529941"/>
              <a:gd name="connsiteX6-13" fmla="*/ 2900516 w 2900516"/>
              <a:gd name="connsiteY6-14" fmla="*/ 2529941 h 2529941"/>
              <a:gd name="connsiteX7-15" fmla="*/ 2887416 w 2900516"/>
              <a:gd name="connsiteY7-16" fmla="*/ 2529941 h 2529941"/>
              <a:gd name="connsiteX8-17" fmla="*/ 2866097 w 2900516"/>
              <a:gd name="connsiteY8-18" fmla="*/ 2516723 h 2529941"/>
              <a:gd name="connsiteX9-19" fmla="*/ 1450258 w 2900516"/>
              <a:gd name="connsiteY9-20" fmla="*/ 2207156 h 2529941"/>
              <a:gd name="connsiteX10-21" fmla="*/ 34420 w 2900516"/>
              <a:gd name="connsiteY10-22" fmla="*/ 2516723 h 2529941"/>
              <a:gd name="connsiteX11-23" fmla="*/ 13101 w 2900516"/>
              <a:gd name="connsiteY11-24" fmla="*/ 2529941 h 2529941"/>
              <a:gd name="connsiteX12-25" fmla="*/ 0 w 2900516"/>
              <a:gd name="connsiteY12-26" fmla="*/ 2529941 h 2529941"/>
              <a:gd name="connsiteX13-27" fmla="*/ 3549 w 2900516"/>
              <a:gd name="connsiteY13-28" fmla="*/ 2523823 h 2529941"/>
              <a:gd name="connsiteX14-29" fmla="*/ 14749 w 2900516"/>
              <a:gd name="connsiteY14-30" fmla="*/ 2517871 h 2529941"/>
              <a:gd name="connsiteX15-31" fmla="*/ 994738 w 2900516"/>
              <a:gd name="connsiteY15-32" fmla="*/ 1450138 h 2529941"/>
              <a:gd name="connsiteX16-33" fmla="*/ 1439696 w 2900516"/>
              <a:gd name="connsiteY16-34" fmla="*/ 70847 h 2529941"/>
              <a:gd name="connsiteX17-35" fmla="*/ 1439084 w 2900516"/>
              <a:gd name="connsiteY17-36" fmla="*/ 48762 h 2529941"/>
              <a:gd name="connsiteX18" fmla="*/ 1450258 w 2900516"/>
              <a:gd name="connsiteY18" fmla="*/ 0 h 2529941"/>
              <a:gd name="connsiteX0-1-1" fmla="*/ 1450258 w 2900516"/>
              <a:gd name="connsiteY0-2-2" fmla="*/ 0 h 2529941"/>
              <a:gd name="connsiteX1-3-3" fmla="*/ 1462409 w 2900516"/>
              <a:gd name="connsiteY1-4-4" fmla="*/ 50445 h 2529941"/>
              <a:gd name="connsiteX2-5-5" fmla="*/ 1462116 w 2900516"/>
              <a:gd name="connsiteY2-6-6" fmla="*/ 61015 h 2529941"/>
              <a:gd name="connsiteX3-7-7" fmla="*/ 1907074 w 2900516"/>
              <a:gd name="connsiteY3-8-8" fmla="*/ 1440306 h 2529941"/>
              <a:gd name="connsiteX4-9-9" fmla="*/ 2887063 w 2900516"/>
              <a:gd name="connsiteY4-10-10" fmla="*/ 2508039 h 2529941"/>
              <a:gd name="connsiteX5-11-11" fmla="*/ 2888147 w 2900516"/>
              <a:gd name="connsiteY5-12-12" fmla="*/ 2508615 h 2529941"/>
              <a:gd name="connsiteX6-13-13" fmla="*/ 2900516 w 2900516"/>
              <a:gd name="connsiteY6-14-14" fmla="*/ 2529941 h 2529941"/>
              <a:gd name="connsiteX7-15-15" fmla="*/ 2887416 w 2900516"/>
              <a:gd name="connsiteY7-16-16" fmla="*/ 2529941 h 2529941"/>
              <a:gd name="connsiteX8-17-17" fmla="*/ 2866097 w 2900516"/>
              <a:gd name="connsiteY8-18-18" fmla="*/ 2516723 h 2529941"/>
              <a:gd name="connsiteX9-19-19" fmla="*/ 1450258 w 2900516"/>
              <a:gd name="connsiteY9-20-20" fmla="*/ 2207156 h 2529941"/>
              <a:gd name="connsiteX10-21-21" fmla="*/ 34420 w 2900516"/>
              <a:gd name="connsiteY10-22-22" fmla="*/ 2516723 h 2529941"/>
              <a:gd name="connsiteX11-23-23" fmla="*/ 13101 w 2900516"/>
              <a:gd name="connsiteY11-24-24" fmla="*/ 2529941 h 2529941"/>
              <a:gd name="connsiteX12-25-25" fmla="*/ 0 w 2900516"/>
              <a:gd name="connsiteY12-26-26" fmla="*/ 2529941 h 2529941"/>
              <a:gd name="connsiteX13-27-27" fmla="*/ 3549 w 2900516"/>
              <a:gd name="connsiteY13-28-28" fmla="*/ 2523823 h 2529941"/>
              <a:gd name="connsiteX14-29-29" fmla="*/ 14749 w 2900516"/>
              <a:gd name="connsiteY14-30-30" fmla="*/ 2517871 h 2529941"/>
              <a:gd name="connsiteX15-31-31" fmla="*/ 1086178 w 2900516"/>
              <a:gd name="connsiteY15-32-32" fmla="*/ 1505002 h 2529941"/>
              <a:gd name="connsiteX16-33-33" fmla="*/ 1439696 w 2900516"/>
              <a:gd name="connsiteY16-34-34" fmla="*/ 70847 h 2529941"/>
              <a:gd name="connsiteX17-35-35" fmla="*/ 1439084 w 2900516"/>
              <a:gd name="connsiteY17-36-36" fmla="*/ 48762 h 2529941"/>
              <a:gd name="connsiteX18-37" fmla="*/ 1450258 w 2900516"/>
              <a:gd name="connsiteY18-38" fmla="*/ 0 h 2529941"/>
              <a:gd name="connsiteX0-39" fmla="*/ 1450258 w 2900516"/>
              <a:gd name="connsiteY0-40" fmla="*/ 0 h 2529941"/>
              <a:gd name="connsiteX1-41" fmla="*/ 1462409 w 2900516"/>
              <a:gd name="connsiteY1-42" fmla="*/ 50445 h 2529941"/>
              <a:gd name="connsiteX2-43" fmla="*/ 1462116 w 2900516"/>
              <a:gd name="connsiteY2-44" fmla="*/ 61015 h 2529941"/>
              <a:gd name="connsiteX3-45" fmla="*/ 1833922 w 2900516"/>
              <a:gd name="connsiteY3-46" fmla="*/ 1504314 h 2529941"/>
              <a:gd name="connsiteX4-47" fmla="*/ 2887063 w 2900516"/>
              <a:gd name="connsiteY4-48" fmla="*/ 2508039 h 2529941"/>
              <a:gd name="connsiteX5-49" fmla="*/ 2888147 w 2900516"/>
              <a:gd name="connsiteY5-50" fmla="*/ 2508615 h 2529941"/>
              <a:gd name="connsiteX6-51" fmla="*/ 2900516 w 2900516"/>
              <a:gd name="connsiteY6-52" fmla="*/ 2529941 h 2529941"/>
              <a:gd name="connsiteX7-53" fmla="*/ 2887416 w 2900516"/>
              <a:gd name="connsiteY7-54" fmla="*/ 2529941 h 2529941"/>
              <a:gd name="connsiteX8-55" fmla="*/ 2866097 w 2900516"/>
              <a:gd name="connsiteY8-56" fmla="*/ 2516723 h 2529941"/>
              <a:gd name="connsiteX9-57" fmla="*/ 1450258 w 2900516"/>
              <a:gd name="connsiteY9-58" fmla="*/ 2207156 h 2529941"/>
              <a:gd name="connsiteX10-59" fmla="*/ 34420 w 2900516"/>
              <a:gd name="connsiteY10-60" fmla="*/ 2516723 h 2529941"/>
              <a:gd name="connsiteX11-61" fmla="*/ 13101 w 2900516"/>
              <a:gd name="connsiteY11-62" fmla="*/ 2529941 h 2529941"/>
              <a:gd name="connsiteX12-63" fmla="*/ 0 w 2900516"/>
              <a:gd name="connsiteY12-64" fmla="*/ 2529941 h 2529941"/>
              <a:gd name="connsiteX13-65" fmla="*/ 3549 w 2900516"/>
              <a:gd name="connsiteY13-66" fmla="*/ 2523823 h 2529941"/>
              <a:gd name="connsiteX14-67" fmla="*/ 14749 w 2900516"/>
              <a:gd name="connsiteY14-68" fmla="*/ 2517871 h 2529941"/>
              <a:gd name="connsiteX15-69" fmla="*/ 1086178 w 2900516"/>
              <a:gd name="connsiteY15-70" fmla="*/ 1505002 h 2529941"/>
              <a:gd name="connsiteX16-71" fmla="*/ 1439696 w 2900516"/>
              <a:gd name="connsiteY16-72" fmla="*/ 70847 h 2529941"/>
              <a:gd name="connsiteX17-73" fmla="*/ 1439084 w 2900516"/>
              <a:gd name="connsiteY17-74" fmla="*/ 48762 h 2529941"/>
              <a:gd name="connsiteX18-75" fmla="*/ 1450258 w 2900516"/>
              <a:gd name="connsiteY18-76" fmla="*/ 0 h 2529941"/>
              <a:gd name="connsiteX0-77" fmla="*/ 1450258 w 2900516"/>
              <a:gd name="connsiteY0-78" fmla="*/ 0 h 2529941"/>
              <a:gd name="connsiteX1-79" fmla="*/ 1462409 w 2900516"/>
              <a:gd name="connsiteY1-80" fmla="*/ 50445 h 2529941"/>
              <a:gd name="connsiteX2-81" fmla="*/ 1462116 w 2900516"/>
              <a:gd name="connsiteY2-82" fmla="*/ 61015 h 2529941"/>
              <a:gd name="connsiteX3-83" fmla="*/ 1833922 w 2900516"/>
              <a:gd name="connsiteY3-84" fmla="*/ 1504314 h 2529941"/>
              <a:gd name="connsiteX4-85" fmla="*/ 2887063 w 2900516"/>
              <a:gd name="connsiteY4-86" fmla="*/ 2508039 h 2529941"/>
              <a:gd name="connsiteX5-87" fmla="*/ 2888147 w 2900516"/>
              <a:gd name="connsiteY5-88" fmla="*/ 2508615 h 2529941"/>
              <a:gd name="connsiteX6-89" fmla="*/ 2900516 w 2900516"/>
              <a:gd name="connsiteY6-90" fmla="*/ 2529941 h 2529941"/>
              <a:gd name="connsiteX7-91" fmla="*/ 2887416 w 2900516"/>
              <a:gd name="connsiteY7-92" fmla="*/ 2529941 h 2529941"/>
              <a:gd name="connsiteX8-93" fmla="*/ 2866097 w 2900516"/>
              <a:gd name="connsiteY8-94" fmla="*/ 2516723 h 2529941"/>
              <a:gd name="connsiteX9-95" fmla="*/ 1431970 w 2900516"/>
              <a:gd name="connsiteY9-96" fmla="*/ 2069996 h 2529941"/>
              <a:gd name="connsiteX10-97" fmla="*/ 34420 w 2900516"/>
              <a:gd name="connsiteY10-98" fmla="*/ 2516723 h 2529941"/>
              <a:gd name="connsiteX11-99" fmla="*/ 13101 w 2900516"/>
              <a:gd name="connsiteY11-100" fmla="*/ 2529941 h 2529941"/>
              <a:gd name="connsiteX12-101" fmla="*/ 0 w 2900516"/>
              <a:gd name="connsiteY12-102" fmla="*/ 2529941 h 2529941"/>
              <a:gd name="connsiteX13-103" fmla="*/ 3549 w 2900516"/>
              <a:gd name="connsiteY13-104" fmla="*/ 2523823 h 2529941"/>
              <a:gd name="connsiteX14-105" fmla="*/ 14749 w 2900516"/>
              <a:gd name="connsiteY14-106" fmla="*/ 2517871 h 2529941"/>
              <a:gd name="connsiteX15-107" fmla="*/ 1086178 w 2900516"/>
              <a:gd name="connsiteY15-108" fmla="*/ 1505002 h 2529941"/>
              <a:gd name="connsiteX16-109" fmla="*/ 1439696 w 2900516"/>
              <a:gd name="connsiteY16-110" fmla="*/ 70847 h 2529941"/>
              <a:gd name="connsiteX17-111" fmla="*/ 1439084 w 2900516"/>
              <a:gd name="connsiteY17-112" fmla="*/ 48762 h 2529941"/>
              <a:gd name="connsiteX18-113" fmla="*/ 1450258 w 2900516"/>
              <a:gd name="connsiteY18-114" fmla="*/ 0 h 2529941"/>
            </a:gdLst>
            <a:ahLst/>
            <a:cxnLst>
              <a:cxn ang="0">
                <a:pos x="connsiteX0-1-1" y="connsiteY0-2-2"/>
              </a:cxn>
              <a:cxn ang="0">
                <a:pos x="connsiteX1-3-3" y="connsiteY1-4-4"/>
              </a:cxn>
              <a:cxn ang="0">
                <a:pos x="connsiteX2-5-5" y="connsiteY2-6-6"/>
              </a:cxn>
              <a:cxn ang="0">
                <a:pos x="connsiteX3-7-7" y="connsiteY3-8-8"/>
              </a:cxn>
              <a:cxn ang="0">
                <a:pos x="connsiteX4-9-9" y="connsiteY4-10-10"/>
              </a:cxn>
              <a:cxn ang="0">
                <a:pos x="connsiteX5-11-11" y="connsiteY5-12-12"/>
              </a:cxn>
              <a:cxn ang="0">
                <a:pos x="connsiteX6-13-13" y="connsiteY6-14-14"/>
              </a:cxn>
              <a:cxn ang="0">
                <a:pos x="connsiteX7-15-15" y="connsiteY7-16-16"/>
              </a:cxn>
              <a:cxn ang="0">
                <a:pos x="connsiteX8-17-17" y="connsiteY8-18-18"/>
              </a:cxn>
              <a:cxn ang="0">
                <a:pos x="connsiteX9-19-19" y="connsiteY9-20-20"/>
              </a:cxn>
              <a:cxn ang="0">
                <a:pos x="connsiteX10-21-21" y="connsiteY10-22-22"/>
              </a:cxn>
              <a:cxn ang="0">
                <a:pos x="connsiteX11-23-23" y="connsiteY11-24-24"/>
              </a:cxn>
              <a:cxn ang="0">
                <a:pos x="connsiteX12-25-25" y="connsiteY12-26-26"/>
              </a:cxn>
              <a:cxn ang="0">
                <a:pos x="connsiteX13-27-27" y="connsiteY13-28-28"/>
              </a:cxn>
              <a:cxn ang="0">
                <a:pos x="connsiteX14-29-29" y="connsiteY14-30-30"/>
              </a:cxn>
              <a:cxn ang="0">
                <a:pos x="connsiteX15-31-31" y="connsiteY15-32-32"/>
              </a:cxn>
              <a:cxn ang="0">
                <a:pos x="connsiteX16-33-33" y="connsiteY16-34-34"/>
              </a:cxn>
              <a:cxn ang="0">
                <a:pos x="connsiteX17-35-35" y="connsiteY17-36-36"/>
              </a:cxn>
              <a:cxn ang="0">
                <a:pos x="connsiteX18-37" y="connsiteY18-38"/>
              </a:cxn>
            </a:cxnLst>
            <a:rect l="l" t="t" r="r" b="b"/>
            <a:pathLst>
              <a:path w="2900516" h="2529941">
                <a:moveTo>
                  <a:pt x="1450258" y="0"/>
                </a:moveTo>
                <a:lnTo>
                  <a:pt x="1462409" y="50445"/>
                </a:lnTo>
                <a:cubicBezTo>
                  <a:pt x="1462311" y="53968"/>
                  <a:pt x="1462214" y="57492"/>
                  <a:pt x="1462116" y="61015"/>
                </a:cubicBezTo>
                <a:cubicBezTo>
                  <a:pt x="1468087" y="446973"/>
                  <a:pt x="1547085" y="1011737"/>
                  <a:pt x="1833922" y="1504314"/>
                </a:cubicBezTo>
                <a:cubicBezTo>
                  <a:pt x="2120759" y="1996892"/>
                  <a:pt x="2554335" y="2312358"/>
                  <a:pt x="2887063" y="2508039"/>
                </a:cubicBezTo>
                <a:lnTo>
                  <a:pt x="2888147" y="2508615"/>
                </a:lnTo>
                <a:lnTo>
                  <a:pt x="2900516" y="2529941"/>
                </a:lnTo>
                <a:lnTo>
                  <a:pt x="2887416" y="2529941"/>
                </a:lnTo>
                <a:lnTo>
                  <a:pt x="2866097" y="2516723"/>
                </a:lnTo>
                <a:cubicBezTo>
                  <a:pt x="2529563" y="2327663"/>
                  <a:pt x="2001977" y="2069996"/>
                  <a:pt x="1431970" y="2069996"/>
                </a:cubicBezTo>
                <a:cubicBezTo>
                  <a:pt x="861964" y="2069996"/>
                  <a:pt x="370953" y="2327663"/>
                  <a:pt x="34420" y="2516723"/>
                </a:cubicBezTo>
                <a:lnTo>
                  <a:pt x="13101" y="2529941"/>
                </a:lnTo>
                <a:lnTo>
                  <a:pt x="0" y="2529941"/>
                </a:lnTo>
                <a:lnTo>
                  <a:pt x="3549" y="2523823"/>
                </a:lnTo>
                <a:lnTo>
                  <a:pt x="14749" y="2517871"/>
                </a:lnTo>
                <a:cubicBezTo>
                  <a:pt x="347476" y="2322190"/>
                  <a:pt x="799341" y="1997580"/>
                  <a:pt x="1086178" y="1505002"/>
                </a:cubicBezTo>
                <a:cubicBezTo>
                  <a:pt x="1373014" y="1012425"/>
                  <a:pt x="1433725" y="456805"/>
                  <a:pt x="1439696" y="70847"/>
                </a:cubicBezTo>
                <a:lnTo>
                  <a:pt x="1439084" y="48762"/>
                </a:lnTo>
                <a:cubicBezTo>
                  <a:pt x="1442809" y="42340"/>
                  <a:pt x="1446533" y="6422"/>
                  <a:pt x="1450258" y="0"/>
                </a:cubicBezTo>
                <a:close/>
              </a:path>
            </a:pathLst>
          </a:custGeom>
          <a:solidFill>
            <a:sysClr val="window" lastClr="FFFFFF">
              <a:lumMod val="85000"/>
            </a:sysClr>
          </a:solidFill>
          <a:ln w="38100" cap="flat" cmpd="sng" algn="ctr">
            <a:noFill/>
            <a:prstDash val="solid"/>
            <a:miter lim="800000"/>
          </a:ln>
          <a:effectLst/>
        </p:spPr>
        <p:txBody>
          <a:bodyPr rot="0" spcFirstLastPara="0" vertOverflow="overflow" horzOverflow="overflow" vert="horz" wrap="square" lIns="91408" tIns="45703" rIns="91408" bIns="45703"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ctr">
              <a:lnSpc>
                <a:spcPct val="120000"/>
              </a:lnSpc>
            </a:pPr>
            <a:endParaRPr lang="zh-CN" altLang="en-US" dirty="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0" name="泪滴形 9"/>
          <p:cNvSpPr/>
          <p:nvPr>
            <p:custDataLst>
              <p:tags r:id="rId2"/>
            </p:custDataLst>
          </p:nvPr>
        </p:nvSpPr>
        <p:spPr>
          <a:xfrm rot="16221277">
            <a:off x="4231915" y="2206517"/>
            <a:ext cx="1312732" cy="1341297"/>
          </a:xfrm>
          <a:prstGeom prst="teardrop">
            <a:avLst/>
          </a:prstGeom>
          <a:solidFill>
            <a:srgbClr val="1F74AD">
              <a:lumMod val="75000"/>
            </a:srgbClr>
          </a:solidFill>
          <a:ln w="12700" cap="flat" cmpd="sng" algn="ctr">
            <a:noFill/>
            <a:prstDash val="solid"/>
            <a:miter lim="800000"/>
          </a:ln>
          <a:effectLst/>
        </p:spPr>
        <p:txBody>
          <a:bodyPr anchor="ct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1" name="泪滴形 10"/>
          <p:cNvSpPr/>
          <p:nvPr>
            <p:custDataLst>
              <p:tags r:id="rId3"/>
            </p:custDataLst>
          </p:nvPr>
        </p:nvSpPr>
        <p:spPr>
          <a:xfrm rot="16221277">
            <a:off x="4202080" y="2167161"/>
            <a:ext cx="1312732" cy="1341297"/>
          </a:xfrm>
          <a:prstGeom prst="teardrop">
            <a:avLst/>
          </a:prstGeom>
          <a:solidFill>
            <a:srgbClr val="1F74AD"/>
          </a:solidFill>
          <a:ln w="12700" cap="flat" cmpd="sng" algn="ctr">
            <a:noFill/>
            <a:prstDash val="solid"/>
            <a:miter lim="800000"/>
          </a:ln>
          <a:effectLst/>
        </p:spPr>
        <p:txBody>
          <a:bodyPr anchor="ct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4" name="矩形 13"/>
          <p:cNvSpPr/>
          <p:nvPr>
            <p:custDataLst>
              <p:tags r:id="rId4"/>
            </p:custDataLst>
          </p:nvPr>
        </p:nvSpPr>
        <p:spPr>
          <a:xfrm>
            <a:off x="965966" y="2490295"/>
            <a:ext cx="3012681" cy="395483"/>
          </a:xfrm>
          <a:prstGeom prst="rect">
            <a:avLst/>
          </a:prstGeom>
        </p:spPr>
        <p:txBody>
          <a:bodyPr wrap="square" lIns="89968" tIns="46783" rIns="89968" bIns="0" anchor="b" anchorCtr="0"/>
          <a:lstStyle/>
          <a:p>
            <a:pPr algn="r">
              <a:lnSpc>
                <a:spcPct val="120000"/>
              </a:lnSpc>
            </a:pPr>
            <a:r>
              <a:rPr lang="zh-CN" altLang="en-US" sz="2800" b="1" spc="300">
                <a:solidFill>
                  <a:srgbClr val="1F74AD"/>
                </a:solidFill>
                <a:latin typeface="Arial" panose="020B0604020202020204" pitchFamily="34" charset="0"/>
                <a:ea typeface="微软雅黑" panose="020B0503020204020204" charset="-122"/>
                <a:cs typeface="+mn-ea"/>
                <a:sym typeface="Arial" panose="020B0604020202020204" pitchFamily="34" charset="0"/>
              </a:rPr>
              <a:t>师生共评</a:t>
            </a:r>
            <a:endParaRPr lang="zh-CN" altLang="en-US" sz="2800" b="1" spc="300">
              <a:solidFill>
                <a:srgbClr val="1F74AD"/>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2" name="泪滴形 21"/>
          <p:cNvSpPr/>
          <p:nvPr>
            <p:custDataLst>
              <p:tags r:id="rId5"/>
            </p:custDataLst>
          </p:nvPr>
        </p:nvSpPr>
        <p:spPr>
          <a:xfrm rot="129116">
            <a:off x="6307021" y="2210961"/>
            <a:ext cx="1320349" cy="1320349"/>
          </a:xfrm>
          <a:prstGeom prst="teardrop">
            <a:avLst/>
          </a:prstGeom>
          <a:solidFill>
            <a:srgbClr val="3498DB">
              <a:lumMod val="50000"/>
            </a:srgbClr>
          </a:solidFill>
          <a:ln w="12700" cap="flat" cmpd="sng" algn="ctr">
            <a:noFill/>
            <a:prstDash val="solid"/>
            <a:miter lim="800000"/>
          </a:ln>
          <a:effectLst/>
        </p:spPr>
        <p:txBody>
          <a:bodyPr anchor="ct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24" name="泪滴形 23"/>
          <p:cNvSpPr/>
          <p:nvPr>
            <p:custDataLst>
              <p:tags r:id="rId6"/>
            </p:custDataLst>
          </p:nvPr>
        </p:nvSpPr>
        <p:spPr>
          <a:xfrm rot="129116">
            <a:off x="6357169" y="2183666"/>
            <a:ext cx="1320349" cy="1320349"/>
          </a:xfrm>
          <a:prstGeom prst="teardrop">
            <a:avLst/>
          </a:prstGeom>
          <a:solidFill>
            <a:srgbClr val="3498DB"/>
          </a:solidFill>
          <a:ln w="12700" cap="flat" cmpd="sng" algn="ctr">
            <a:noFill/>
            <a:prstDash val="solid"/>
            <a:miter lim="800000"/>
          </a:ln>
          <a:effectLst/>
        </p:spPr>
        <p:txBody>
          <a:bodyPr anchor="ct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28" name="矩形 27"/>
          <p:cNvSpPr/>
          <p:nvPr>
            <p:custDataLst>
              <p:tags r:id="rId7"/>
            </p:custDataLst>
          </p:nvPr>
        </p:nvSpPr>
        <p:spPr>
          <a:xfrm>
            <a:off x="8041597" y="2490009"/>
            <a:ext cx="1796717" cy="395532"/>
          </a:xfrm>
          <a:prstGeom prst="rect">
            <a:avLst/>
          </a:prstGeom>
        </p:spPr>
        <p:txBody>
          <a:bodyPr wrap="square" lIns="89968" tIns="46783" rIns="89968" bIns="0" anchor="b" anchorCtr="0"/>
          <a:lstStyle/>
          <a:p>
            <a:pPr>
              <a:lnSpc>
                <a:spcPct val="120000"/>
              </a:lnSpc>
            </a:pPr>
            <a:r>
              <a:rPr lang="zh-CN" altLang="en-US" sz="2800" b="1" spc="300">
                <a:solidFill>
                  <a:srgbClr val="3498DB"/>
                </a:solidFill>
                <a:latin typeface="Arial" panose="020B0604020202020204" pitchFamily="34" charset="0"/>
                <a:ea typeface="微软雅黑" panose="020B0503020204020204" charset="-122"/>
                <a:cs typeface="+mn-ea"/>
                <a:sym typeface="Arial" panose="020B0604020202020204" pitchFamily="34" charset="0"/>
              </a:rPr>
              <a:t>生生互评</a:t>
            </a:r>
            <a:endParaRPr lang="zh-CN" altLang="en-US" sz="2800" b="1" spc="300">
              <a:solidFill>
                <a:srgbClr val="3498DB"/>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9" name="泪滴形 28"/>
          <p:cNvSpPr/>
          <p:nvPr>
            <p:custDataLst>
              <p:tags r:id="rId8"/>
            </p:custDataLst>
          </p:nvPr>
        </p:nvSpPr>
        <p:spPr>
          <a:xfrm rot="8106743">
            <a:off x="5186629" y="3917259"/>
            <a:ext cx="1341297" cy="1322253"/>
          </a:xfrm>
          <a:prstGeom prst="teardrop">
            <a:avLst/>
          </a:prstGeom>
          <a:solidFill>
            <a:srgbClr val="9BBB59">
              <a:lumMod val="75000"/>
            </a:srgbClr>
          </a:solidFill>
          <a:ln w="12700" cap="flat" cmpd="sng" algn="ctr">
            <a:noFill/>
            <a:prstDash val="solid"/>
            <a:miter lim="800000"/>
          </a:ln>
          <a:effectLst/>
        </p:spPr>
        <p:txBody>
          <a:bodyPr anchor="ctr"/>
          <a:lstStyle/>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0" name="泪滴形 29"/>
          <p:cNvSpPr/>
          <p:nvPr>
            <p:custDataLst>
              <p:tags r:id="rId9"/>
            </p:custDataLst>
          </p:nvPr>
        </p:nvSpPr>
        <p:spPr>
          <a:xfrm rot="8106743">
            <a:off x="5185994" y="3959154"/>
            <a:ext cx="1341297" cy="1322253"/>
          </a:xfrm>
          <a:prstGeom prst="teardrop">
            <a:avLst/>
          </a:prstGeom>
          <a:solidFill>
            <a:srgbClr val="9BBB59"/>
          </a:solidFill>
          <a:ln w="12700" cap="flat" cmpd="sng" algn="ctr">
            <a:noFill/>
            <a:prstDash val="solid"/>
            <a:miter lim="800000"/>
          </a:ln>
          <a:effectLst/>
        </p:spPr>
        <p:txBody>
          <a:bodyPr anchor="ctr"/>
          <a:lstStyle/>
          <a:p>
            <a:pPr algn="ctr">
              <a:lnSpc>
                <a:spcPct val="120000"/>
              </a:lnSpc>
            </a:pPr>
            <a:endParaRPr dirty="0">
              <a:latin typeface="Arial" panose="020B0604020202020204" pitchFamily="34" charset="0"/>
              <a:ea typeface="微软雅黑" panose="020B0503020204020204" charset="-122"/>
              <a:sym typeface="Arial" panose="020B0604020202020204" pitchFamily="34" charset="0"/>
            </a:endParaRPr>
          </a:p>
        </p:txBody>
      </p:sp>
      <p:sp>
        <p:nvSpPr>
          <p:cNvPr id="32" name="矩形 31"/>
          <p:cNvSpPr/>
          <p:nvPr>
            <p:custDataLst>
              <p:tags r:id="rId10"/>
            </p:custDataLst>
          </p:nvPr>
        </p:nvSpPr>
        <p:spPr>
          <a:xfrm>
            <a:off x="5019557" y="5713942"/>
            <a:ext cx="2026545" cy="395532"/>
          </a:xfrm>
          <a:prstGeom prst="rect">
            <a:avLst/>
          </a:prstGeom>
        </p:spPr>
        <p:txBody>
          <a:bodyPr wrap="square" lIns="89968" tIns="46783" rIns="89968" bIns="0" anchor="b" anchorCtr="0"/>
          <a:lstStyle/>
          <a:p>
            <a:pPr>
              <a:lnSpc>
                <a:spcPct val="120000"/>
              </a:lnSpc>
            </a:pPr>
            <a:r>
              <a:rPr lang="zh-CN" altLang="en-US" sz="2800" b="1" spc="300">
                <a:solidFill>
                  <a:srgbClr val="9BBB59"/>
                </a:solidFill>
                <a:latin typeface="Arial" panose="020B0604020202020204" pitchFamily="34" charset="0"/>
                <a:ea typeface="微软雅黑" panose="020B0503020204020204" charset="-122"/>
                <a:cs typeface="+mn-ea"/>
                <a:sym typeface="Arial" panose="020B0604020202020204" pitchFamily="34" charset="0"/>
              </a:rPr>
              <a:t>学生自评</a:t>
            </a:r>
            <a:endParaRPr lang="zh-CN" altLang="en-US" sz="2800" b="1" spc="300">
              <a:solidFill>
                <a:srgbClr val="9BBB59"/>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4" name="任意多边形 33"/>
          <p:cNvSpPr/>
          <p:nvPr>
            <p:custDataLst>
              <p:tags r:id="rId11"/>
            </p:custDataLst>
          </p:nvPr>
        </p:nvSpPr>
        <p:spPr bwMode="auto">
          <a:xfrm>
            <a:off x="4562580" y="2561718"/>
            <a:ext cx="631672" cy="494351"/>
          </a:xfrm>
          <a:custGeom>
            <a:avLst/>
            <a:gdLst/>
            <a:ahLst/>
            <a:cxnLst>
              <a:cxn ang="0">
                <a:pos x="64" y="48"/>
              </a:cxn>
              <a:cxn ang="0">
                <a:pos x="61" y="50"/>
              </a:cxn>
              <a:cxn ang="0">
                <a:pos x="2" y="50"/>
              </a:cxn>
              <a:cxn ang="0">
                <a:pos x="0" y="48"/>
              </a:cxn>
              <a:cxn ang="0">
                <a:pos x="0" y="43"/>
              </a:cxn>
              <a:cxn ang="0">
                <a:pos x="2" y="41"/>
              </a:cxn>
              <a:cxn ang="0">
                <a:pos x="61" y="41"/>
              </a:cxn>
              <a:cxn ang="0">
                <a:pos x="64" y="43"/>
              </a:cxn>
              <a:cxn ang="0">
                <a:pos x="64" y="48"/>
              </a:cxn>
              <a:cxn ang="0">
                <a:pos x="59" y="20"/>
              </a:cxn>
              <a:cxn ang="0">
                <a:pos x="57" y="23"/>
              </a:cxn>
              <a:cxn ang="0">
                <a:pos x="7" y="23"/>
              </a:cxn>
              <a:cxn ang="0">
                <a:pos x="4" y="20"/>
              </a:cxn>
              <a:cxn ang="0">
                <a:pos x="4" y="16"/>
              </a:cxn>
              <a:cxn ang="0">
                <a:pos x="7" y="13"/>
              </a:cxn>
              <a:cxn ang="0">
                <a:pos x="57" y="13"/>
              </a:cxn>
              <a:cxn ang="0">
                <a:pos x="59" y="16"/>
              </a:cxn>
              <a:cxn ang="0">
                <a:pos x="59" y="20"/>
              </a:cxn>
              <a:cxn ang="0">
                <a:pos x="50" y="34"/>
              </a:cxn>
              <a:cxn ang="0">
                <a:pos x="48" y="36"/>
              </a:cxn>
              <a:cxn ang="0">
                <a:pos x="16" y="36"/>
              </a:cxn>
              <a:cxn ang="0">
                <a:pos x="13" y="34"/>
              </a:cxn>
              <a:cxn ang="0">
                <a:pos x="13" y="29"/>
              </a:cxn>
              <a:cxn ang="0">
                <a:pos x="16" y="27"/>
              </a:cxn>
              <a:cxn ang="0">
                <a:pos x="48" y="27"/>
              </a:cxn>
              <a:cxn ang="0">
                <a:pos x="50" y="29"/>
              </a:cxn>
              <a:cxn ang="0">
                <a:pos x="50" y="34"/>
              </a:cxn>
              <a:cxn ang="0">
                <a:pos x="45" y="7"/>
              </a:cxn>
              <a:cxn ang="0">
                <a:pos x="43" y="9"/>
              </a:cxn>
              <a:cxn ang="0">
                <a:pos x="20" y="9"/>
              </a:cxn>
              <a:cxn ang="0">
                <a:pos x="18" y="7"/>
              </a:cxn>
              <a:cxn ang="0">
                <a:pos x="18" y="2"/>
              </a:cxn>
              <a:cxn ang="0">
                <a:pos x="20" y="0"/>
              </a:cxn>
              <a:cxn ang="0">
                <a:pos x="43" y="0"/>
              </a:cxn>
              <a:cxn ang="0">
                <a:pos x="45" y="2"/>
              </a:cxn>
              <a:cxn ang="0">
                <a:pos x="45" y="7"/>
              </a:cxn>
            </a:cxnLst>
            <a:rect l="0" t="0" r="r" b="b"/>
            <a:pathLst>
              <a:path w="64" h="50">
                <a:moveTo>
                  <a:pt x="64" y="48"/>
                </a:moveTo>
                <a:cubicBezTo>
                  <a:pt x="64" y="49"/>
                  <a:pt x="63" y="50"/>
                  <a:pt x="61" y="50"/>
                </a:cubicBezTo>
                <a:cubicBezTo>
                  <a:pt x="2" y="50"/>
                  <a:pt x="2" y="50"/>
                  <a:pt x="2" y="50"/>
                </a:cubicBezTo>
                <a:cubicBezTo>
                  <a:pt x="1" y="50"/>
                  <a:pt x="0" y="49"/>
                  <a:pt x="0" y="48"/>
                </a:cubicBezTo>
                <a:cubicBezTo>
                  <a:pt x="0" y="43"/>
                  <a:pt x="0" y="43"/>
                  <a:pt x="0" y="43"/>
                </a:cubicBezTo>
                <a:cubicBezTo>
                  <a:pt x="0" y="42"/>
                  <a:pt x="1" y="41"/>
                  <a:pt x="2" y="41"/>
                </a:cubicBezTo>
                <a:cubicBezTo>
                  <a:pt x="61" y="41"/>
                  <a:pt x="61" y="41"/>
                  <a:pt x="61" y="41"/>
                </a:cubicBezTo>
                <a:cubicBezTo>
                  <a:pt x="63" y="41"/>
                  <a:pt x="64" y="42"/>
                  <a:pt x="64" y="43"/>
                </a:cubicBezTo>
                <a:lnTo>
                  <a:pt x="64" y="48"/>
                </a:lnTo>
                <a:close/>
                <a:moveTo>
                  <a:pt x="59" y="20"/>
                </a:moveTo>
                <a:cubicBezTo>
                  <a:pt x="59" y="22"/>
                  <a:pt x="58" y="23"/>
                  <a:pt x="57" y="23"/>
                </a:cubicBezTo>
                <a:cubicBezTo>
                  <a:pt x="7" y="23"/>
                  <a:pt x="7" y="23"/>
                  <a:pt x="7" y="23"/>
                </a:cubicBezTo>
                <a:cubicBezTo>
                  <a:pt x="5" y="23"/>
                  <a:pt x="4" y="22"/>
                  <a:pt x="4" y="20"/>
                </a:cubicBezTo>
                <a:cubicBezTo>
                  <a:pt x="4" y="16"/>
                  <a:pt x="4" y="16"/>
                  <a:pt x="4" y="16"/>
                </a:cubicBezTo>
                <a:cubicBezTo>
                  <a:pt x="4" y="14"/>
                  <a:pt x="5" y="13"/>
                  <a:pt x="7" y="13"/>
                </a:cubicBezTo>
                <a:cubicBezTo>
                  <a:pt x="57" y="13"/>
                  <a:pt x="57" y="13"/>
                  <a:pt x="57" y="13"/>
                </a:cubicBezTo>
                <a:cubicBezTo>
                  <a:pt x="58" y="13"/>
                  <a:pt x="59" y="14"/>
                  <a:pt x="59" y="16"/>
                </a:cubicBezTo>
                <a:lnTo>
                  <a:pt x="59" y="20"/>
                </a:lnTo>
                <a:close/>
                <a:moveTo>
                  <a:pt x="50" y="34"/>
                </a:moveTo>
                <a:cubicBezTo>
                  <a:pt x="50" y="35"/>
                  <a:pt x="49" y="36"/>
                  <a:pt x="48" y="36"/>
                </a:cubicBezTo>
                <a:cubicBezTo>
                  <a:pt x="16" y="36"/>
                  <a:pt x="16" y="36"/>
                  <a:pt x="16" y="36"/>
                </a:cubicBezTo>
                <a:cubicBezTo>
                  <a:pt x="15" y="36"/>
                  <a:pt x="13" y="35"/>
                  <a:pt x="13" y="34"/>
                </a:cubicBezTo>
                <a:cubicBezTo>
                  <a:pt x="13" y="29"/>
                  <a:pt x="13" y="29"/>
                  <a:pt x="13" y="29"/>
                </a:cubicBezTo>
                <a:cubicBezTo>
                  <a:pt x="13" y="28"/>
                  <a:pt x="15" y="27"/>
                  <a:pt x="16" y="27"/>
                </a:cubicBezTo>
                <a:cubicBezTo>
                  <a:pt x="48" y="27"/>
                  <a:pt x="48" y="27"/>
                  <a:pt x="48" y="27"/>
                </a:cubicBezTo>
                <a:cubicBezTo>
                  <a:pt x="49" y="27"/>
                  <a:pt x="50" y="28"/>
                  <a:pt x="50" y="29"/>
                </a:cubicBezTo>
                <a:lnTo>
                  <a:pt x="50" y="34"/>
                </a:lnTo>
                <a:close/>
                <a:moveTo>
                  <a:pt x="45" y="7"/>
                </a:moveTo>
                <a:cubicBezTo>
                  <a:pt x="45" y="8"/>
                  <a:pt x="44" y="9"/>
                  <a:pt x="43" y="9"/>
                </a:cubicBezTo>
                <a:cubicBezTo>
                  <a:pt x="20" y="9"/>
                  <a:pt x="20" y="9"/>
                  <a:pt x="20" y="9"/>
                </a:cubicBezTo>
                <a:cubicBezTo>
                  <a:pt x="19" y="9"/>
                  <a:pt x="18" y="8"/>
                  <a:pt x="18" y="7"/>
                </a:cubicBezTo>
                <a:cubicBezTo>
                  <a:pt x="18" y="2"/>
                  <a:pt x="18" y="2"/>
                  <a:pt x="18" y="2"/>
                </a:cubicBezTo>
                <a:cubicBezTo>
                  <a:pt x="18" y="1"/>
                  <a:pt x="19" y="0"/>
                  <a:pt x="20" y="0"/>
                </a:cubicBezTo>
                <a:cubicBezTo>
                  <a:pt x="43" y="0"/>
                  <a:pt x="43" y="0"/>
                  <a:pt x="43" y="0"/>
                </a:cubicBezTo>
                <a:cubicBezTo>
                  <a:pt x="44" y="0"/>
                  <a:pt x="45" y="1"/>
                  <a:pt x="45" y="2"/>
                </a:cubicBezTo>
                <a:lnTo>
                  <a:pt x="45" y="7"/>
                </a:lnTo>
                <a:close/>
              </a:path>
            </a:pathLst>
          </a:custGeom>
          <a:solidFill>
            <a:srgbClr val="FFFFFF"/>
          </a:solidFill>
          <a:ln w="9525">
            <a:noFill/>
            <a:round/>
          </a:ln>
        </p:spPr>
        <p:txBody>
          <a:bodyPr anchor="ctr"/>
          <a:p>
            <a:pPr algn="ctr"/>
          </a:p>
        </p:txBody>
      </p:sp>
      <p:sp>
        <p:nvSpPr>
          <p:cNvPr id="35" name="任意多边形 34"/>
          <p:cNvSpPr/>
          <p:nvPr>
            <p:custDataLst>
              <p:tags r:id="rId12"/>
            </p:custDataLst>
          </p:nvPr>
        </p:nvSpPr>
        <p:spPr bwMode="auto">
          <a:xfrm>
            <a:off x="5599839" y="4384498"/>
            <a:ext cx="514890" cy="471083"/>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rgbClr val="FFFFFF"/>
          </a:solidFill>
          <a:ln w="9525">
            <a:noFill/>
            <a:round/>
          </a:ln>
        </p:spPr>
        <p:txBody>
          <a:bodyPr anchor="ctr"/>
          <a:p>
            <a:pPr algn="ctr"/>
          </a:p>
        </p:txBody>
      </p:sp>
      <p:sp>
        <p:nvSpPr>
          <p:cNvPr id="36" name="任意多边形 35"/>
          <p:cNvSpPr/>
          <p:nvPr>
            <p:custDataLst>
              <p:tags r:id="rId13"/>
            </p:custDataLst>
          </p:nvPr>
        </p:nvSpPr>
        <p:spPr bwMode="auto">
          <a:xfrm>
            <a:off x="6786435" y="2561751"/>
            <a:ext cx="605678" cy="508541"/>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rgbClr val="FFFFFF"/>
          </a:solidFill>
          <a:ln w="9525">
            <a:noFill/>
            <a:round/>
          </a:ln>
        </p:spPr>
        <p:txBody>
          <a:bodyPr anchor="ctr"/>
          <a:p>
            <a:pPr algn="ct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cstate="print"/>
          <a:stretch>
            <a:fillRect/>
          </a:stretch>
        </a:blipFill>
        <a:effectLst/>
      </p:bgPr>
    </p:bg>
    <p:spTree>
      <p:nvGrpSpPr>
        <p:cNvPr id="1" name=""/>
        <p:cNvGrpSpPr/>
        <p:nvPr/>
      </p:nvGrpSpPr>
      <p:grpSpPr>
        <a:xfrm>
          <a:off x="0" y="0"/>
          <a:ext cx="0" cy="0"/>
          <a:chOff x="0" y="0"/>
          <a:chExt cx="0" cy="0"/>
        </a:xfrm>
      </p:grpSpPr>
      <p:pic>
        <p:nvPicPr>
          <p:cNvPr id="3074" name="Picture 2" descr="H:\园丁杯\35f260a6879c43efb237fb739c300297.jpeg"/>
          <p:cNvPicPr>
            <a:picLocks noChangeAspect="1" noChangeArrowheads="1"/>
          </p:cNvPicPr>
          <p:nvPr/>
        </p:nvPicPr>
        <p:blipFill>
          <a:blip r:embed="rId2" cstate="print"/>
          <a:srcRect/>
          <a:stretch>
            <a:fillRect/>
          </a:stretch>
        </p:blipFill>
        <p:spPr bwMode="auto">
          <a:xfrm>
            <a:off x="3114572" y="3096700"/>
            <a:ext cx="5962261" cy="3269991"/>
          </a:xfrm>
          <a:prstGeom prst="rect">
            <a:avLst/>
          </a:prstGeom>
          <a:noFill/>
        </p:spPr>
      </p:pic>
      <p:sp>
        <p:nvSpPr>
          <p:cNvPr id="5" name="文本框 2"/>
          <p:cNvSpPr txBox="1"/>
          <p:nvPr/>
        </p:nvSpPr>
        <p:spPr>
          <a:xfrm>
            <a:off x="1325880" y="1704340"/>
            <a:ext cx="10412730" cy="1254125"/>
          </a:xfrm>
          <a:prstGeom prst="rect">
            <a:avLst/>
          </a:prstGeom>
          <a:noFill/>
        </p:spPr>
        <p:txBody>
          <a:bodyPr wrap="square" rtlCol="0" anchor="ctr">
            <a:spAutoFit/>
          </a:bodyPr>
          <a:lstStyle/>
          <a:p>
            <a:pPr>
              <a:lnSpc>
                <a:spcPct val="105000"/>
              </a:lnSpc>
            </a:pPr>
            <a:r>
              <a:rPr lang="en-US" altLang="zh-CN" sz="3600" b="1" dirty="0" smtClean="0">
                <a:solidFill>
                  <a:srgbClr val="FF0000"/>
                </a:solidFill>
                <a:effectLst>
                  <a:outerShdw blurRad="38100" dist="25400" dir="5400000" algn="ctr" rotWithShape="0">
                    <a:srgbClr val="6E747A">
                      <a:alpha val="43000"/>
                    </a:srgbClr>
                  </a:outerShdw>
                </a:effectLst>
                <a:latin typeface="Arial Narrow" panose="020B0606020202030204" pitchFamily="34" charset="0"/>
                <a:ea typeface="Microsoft YaHei UI" panose="020B0503020204020204" pitchFamily="34" charset="-122"/>
                <a:cs typeface="Adobe Arabic" panose="02040503050201020203" pitchFamily="18" charset="-78"/>
              </a:rPr>
              <a:t>Did you make any resolutions last year?</a:t>
            </a:r>
            <a:endParaRPr lang="en-US" altLang="zh-CN" sz="3600" b="1" dirty="0" smtClean="0">
              <a:solidFill>
                <a:srgbClr val="FF0000"/>
              </a:solidFill>
              <a:effectLst>
                <a:outerShdw blurRad="38100" dist="25400" dir="5400000" algn="ctr" rotWithShape="0">
                  <a:srgbClr val="6E747A">
                    <a:alpha val="43000"/>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a:p>
            <a:pPr>
              <a:lnSpc>
                <a:spcPct val="105000"/>
              </a:lnSpc>
            </a:pPr>
            <a:r>
              <a:rPr lang="en-US" altLang="zh-CN" sz="3600" b="1" dirty="0" smtClean="0">
                <a:solidFill>
                  <a:srgbClr val="FF0000"/>
                </a:solidFill>
                <a:effectLst>
                  <a:outerShdw blurRad="38100" dist="25400" dir="5400000" algn="ctr" rotWithShape="0">
                    <a:srgbClr val="6E747A">
                      <a:alpha val="43000"/>
                    </a:srgbClr>
                  </a:outerShdw>
                </a:effectLst>
                <a:latin typeface="Arial Narrow" panose="020B0606020202030204" pitchFamily="34" charset="0"/>
                <a:ea typeface="Microsoft YaHei UI" panose="020B0503020204020204" pitchFamily="34" charset="-122"/>
                <a:cs typeface="Adobe Arabic" panose="02040503050201020203" pitchFamily="18" charset="-78"/>
              </a:rPr>
              <a:t>Were you able to keep them? Why or why not?</a:t>
            </a:r>
            <a:endParaRPr lang="en-US" altLang="zh-CN" sz="3600" b="1" dirty="0" smtClean="0">
              <a:solidFill>
                <a:srgbClr val="FF0000"/>
              </a:solidFill>
              <a:effectLst>
                <a:outerShdw blurRad="38100" dist="25400" dir="5400000" algn="ctr" rotWithShape="0">
                  <a:srgbClr val="6E747A">
                    <a:alpha val="43000"/>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pic>
        <p:nvPicPr>
          <p:cNvPr id="3076"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3" cstate="print"/>
          <a:srcRect l="19164" t="8622" r="26021" b="17026"/>
          <a:stretch>
            <a:fillRect/>
          </a:stretch>
        </p:blipFill>
        <p:spPr bwMode="auto">
          <a:xfrm>
            <a:off x="279918" y="270589"/>
            <a:ext cx="634158" cy="606490"/>
          </a:xfrm>
          <a:prstGeom prst="rect">
            <a:avLst/>
          </a:prstGeom>
          <a:noFill/>
        </p:spPr>
      </p:pic>
      <p:sp>
        <p:nvSpPr>
          <p:cNvPr id="10" name="矩形 9"/>
          <p:cNvSpPr/>
          <p:nvPr/>
        </p:nvSpPr>
        <p:spPr>
          <a:xfrm>
            <a:off x="833496" y="186439"/>
            <a:ext cx="2749471" cy="674031"/>
          </a:xfrm>
          <a:prstGeom prst="rect">
            <a:avLst/>
          </a:prstGeom>
        </p:spPr>
        <p:txBody>
          <a:bodyPr wrap="none">
            <a:spAutoFit/>
          </a:bodyPr>
          <a:lstStyle/>
          <a:p>
            <a:pPr lvl="0" algn="ctr">
              <a:lnSpc>
                <a:spcPct val="105000"/>
              </a:lnSpc>
            </a:pPr>
            <a:r>
              <a:rPr lang="en-US" altLang="zh-CN"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Pre-reading</a:t>
            </a:r>
            <a:endParaRPr lang="zh-CN" alt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
        <p:nvSpPr>
          <p:cNvPr id="6" name="TextBox 5"/>
          <p:cNvSpPr txBox="1"/>
          <p:nvPr/>
        </p:nvSpPr>
        <p:spPr>
          <a:xfrm>
            <a:off x="3351276" y="665671"/>
            <a:ext cx="5120640" cy="1059815"/>
          </a:xfrm>
          <a:prstGeom prst="rect">
            <a:avLst/>
          </a:prstGeom>
          <a:noFill/>
        </p:spPr>
        <p:txBody>
          <a:bodyPr wrap="square" rtlCol="0" anchor="ctr">
            <a:spAutoFit/>
          </a:bodyPr>
          <a:lstStyle/>
          <a:p>
            <a:pPr algn="ctr">
              <a:lnSpc>
                <a:spcPct val="105000"/>
              </a:lnSpc>
            </a:pPr>
            <a:r>
              <a:rPr lang="en-US" altLang="zh-CN" sz="6000" b="1" dirty="0" smtClean="0">
                <a:solidFill>
                  <a:schemeClr val="accent5">
                    <a:lumMod val="75000"/>
                  </a:schemeClr>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Free Talk</a:t>
            </a:r>
            <a:endParaRPr lang="zh-CN" altLang="en-US" sz="6000" b="1" dirty="0" smtClean="0">
              <a:solidFill>
                <a:schemeClr val="accent5">
                  <a:lumMod val="75000"/>
                </a:schemeClr>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TextBox 42"/>
          <p:cNvSpPr txBox="1"/>
          <p:nvPr/>
        </p:nvSpPr>
        <p:spPr>
          <a:xfrm>
            <a:off x="335950" y="3141208"/>
            <a:ext cx="11519147" cy="2164715"/>
          </a:xfrm>
          <a:prstGeom prst="rect">
            <a:avLst/>
          </a:prstGeom>
          <a:noFill/>
        </p:spPr>
        <p:txBody>
          <a:bodyPr wrap="square" lIns="121894" tIns="60946" rIns="121894" bIns="60946" rtlCol="0">
            <a:spAutoFit/>
          </a:bodyPr>
          <a:lstStyle/>
          <a:p>
            <a:pPr marL="12700" algn="ctr" fontAlgn="auto">
              <a:lnSpc>
                <a:spcPct val="100000"/>
              </a:lnSpc>
              <a:spcBef>
                <a:spcPts val="100"/>
              </a:spcBef>
            </a:pPr>
            <a:r>
              <a:rPr lang="en-US" altLang="zh-CN" sz="6600" b="1" i="1" dirty="0">
                <a:solidFill>
                  <a:schemeClr val="bg1">
                    <a:lumMod val="50000"/>
                  </a:schemeClr>
                </a:solidFill>
                <a:latin typeface="Times New Roman" panose="02020603050405020304" pitchFamily="18" charset="0"/>
                <a:ea typeface="黑体" panose="02010609060101010101" charset="-122"/>
                <a:cs typeface="Times New Roman" panose="02020603050405020304" pitchFamily="18" charset="0"/>
              </a:rPr>
              <a:t>In learning you will teach, </a:t>
            </a:r>
            <a:endParaRPr lang="en-US" altLang="zh-CN" sz="6600" b="1" i="1" dirty="0">
              <a:solidFill>
                <a:schemeClr val="bg1">
                  <a:lumMod val="50000"/>
                </a:schemeClr>
              </a:solidFill>
              <a:latin typeface="Times New Roman" panose="02020603050405020304" pitchFamily="18" charset="0"/>
              <a:ea typeface="黑体" panose="02010609060101010101" charset="-122"/>
              <a:cs typeface="Times New Roman" panose="02020603050405020304" pitchFamily="18" charset="0"/>
            </a:endParaRPr>
          </a:p>
          <a:p>
            <a:pPr marL="12700" algn="ctr" fontAlgn="auto">
              <a:lnSpc>
                <a:spcPct val="100000"/>
              </a:lnSpc>
              <a:spcBef>
                <a:spcPts val="100"/>
              </a:spcBef>
            </a:pPr>
            <a:r>
              <a:rPr lang="en-US" altLang="zh-CN" sz="6600" b="1" i="1" dirty="0">
                <a:solidFill>
                  <a:schemeClr val="bg1">
                    <a:lumMod val="50000"/>
                  </a:schemeClr>
                </a:solidFill>
                <a:latin typeface="Times New Roman" panose="02020603050405020304" pitchFamily="18" charset="0"/>
                <a:ea typeface="黑体" panose="02010609060101010101" charset="-122"/>
                <a:cs typeface="Times New Roman" panose="02020603050405020304" pitchFamily="18" charset="0"/>
              </a:rPr>
              <a:t>and in teaching you will learn.</a:t>
            </a:r>
            <a:endParaRPr lang="en-US" altLang="zh-CN" sz="6600" b="1" i="1" dirty="0">
              <a:solidFill>
                <a:schemeClr val="bg1">
                  <a:lumMod val="50000"/>
                </a:schemeClr>
              </a:solidFill>
              <a:latin typeface="Times New Roman" panose="02020603050405020304" pitchFamily="18" charset="0"/>
              <a:ea typeface="黑体" panose="02010609060101010101" charset="-122"/>
              <a:cs typeface="Times New Roman" panose="02020603050405020304" pitchFamily="18" charset="0"/>
            </a:endParaRPr>
          </a:p>
        </p:txBody>
      </p:sp>
      <p:cxnSp>
        <p:nvCxnSpPr>
          <p:cNvPr id="20" name="直接连接符 19"/>
          <p:cNvCxnSpPr/>
          <p:nvPr/>
        </p:nvCxnSpPr>
        <p:spPr>
          <a:xfrm>
            <a:off x="2135633" y="5661133"/>
            <a:ext cx="7528695" cy="0"/>
          </a:xfrm>
          <a:prstGeom prst="line">
            <a:avLst/>
          </a:prstGeom>
          <a:noFill/>
          <a:ln w="9525" cap="flat" cmpd="sng" algn="ctr">
            <a:solidFill>
              <a:srgbClr val="F8F8F8">
                <a:lumMod val="75000"/>
              </a:srgbClr>
            </a:solidFill>
            <a:prstDash val="lgDash"/>
          </a:ln>
          <a:effectLst/>
        </p:spPr>
      </p:cxn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91882" y="-99319"/>
            <a:ext cx="4366326" cy="2867872"/>
          </a:xfrm>
          <a:prstGeom prst="rect">
            <a:avLst/>
          </a:prstGeom>
        </p:spPr>
      </p:pic>
      <p:sp>
        <p:nvSpPr>
          <p:cNvPr id="2" name="文本框 1"/>
          <p:cNvSpPr txBox="1"/>
          <p:nvPr/>
        </p:nvSpPr>
        <p:spPr>
          <a:xfrm>
            <a:off x="6959758" y="5732988"/>
            <a:ext cx="4731144" cy="768350"/>
          </a:xfrm>
          <a:prstGeom prst="rect">
            <a:avLst/>
          </a:prstGeom>
          <a:noFill/>
        </p:spPr>
        <p:txBody>
          <a:bodyPr wrap="square" rtlCol="0">
            <a:spAutoFit/>
          </a:bodyPr>
          <a:p>
            <a:pPr marL="12700" algn="ctr">
              <a:spcBef>
                <a:spcPts val="100"/>
              </a:spcBef>
              <a:buClrTx/>
              <a:buSzTx/>
              <a:buNone/>
            </a:pPr>
            <a:r>
              <a:rPr lang="en-US" altLang="zh-CN" sz="4400" b="1" i="1" dirty="0">
                <a:solidFill>
                  <a:schemeClr val="bg1">
                    <a:lumMod val="50000"/>
                  </a:schemeClr>
                </a:solidFill>
                <a:latin typeface="Times New Roman" panose="02020603050405020304" pitchFamily="18" charset="0"/>
                <a:ea typeface="黑体" panose="02010609060101010101" charset="-122"/>
                <a:cs typeface="Times New Roman" panose="02020603050405020304" pitchFamily="18" charset="0"/>
              </a:rPr>
              <a:t>--P. Collins</a:t>
            </a:r>
            <a:endParaRPr lang="en-US" altLang="zh-CN" sz="4400" b="1" i="1" dirty="0">
              <a:solidFill>
                <a:schemeClr val="bg1">
                  <a:lumMod val="50000"/>
                </a:schemeClr>
              </a:solidFill>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6"/>
                                        </p:tgtEl>
                                      </p:cBhvr>
                                    </p:animEffect>
                                  </p:childTnLst>
                                </p:cTn>
                              </p:par>
                            </p:childTnLst>
                          </p:cTn>
                        </p:par>
                        <p:par>
                          <p:cTn id="18" fill="hold">
                            <p:stCondLst>
                              <p:cond delay="3400"/>
                            </p:stCondLst>
                            <p:childTnLst>
                              <p:par>
                                <p:cTn id="19" presetID="22" presetClass="entr" presetSubtype="8"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cstate="print"/>
          <a:stretch>
            <a:fillRect/>
          </a:stretch>
        </a:blipFill>
        <a:effectLst/>
      </p:bgPr>
    </p:bg>
    <p:spTree>
      <p:nvGrpSpPr>
        <p:cNvPr id="1" name=""/>
        <p:cNvGrpSpPr/>
        <p:nvPr/>
      </p:nvGrpSpPr>
      <p:grpSpPr>
        <a:xfrm>
          <a:off x="0" y="0"/>
          <a:ext cx="0" cy="0"/>
          <a:chOff x="0" y="0"/>
          <a:chExt cx="0" cy="0"/>
        </a:xfrm>
      </p:grpSpPr>
      <p:pic>
        <p:nvPicPr>
          <p:cNvPr id="2"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2" cstate="print"/>
          <a:srcRect l="19164" t="8622" r="26021" b="17026"/>
          <a:stretch>
            <a:fillRect/>
          </a:stretch>
        </p:blipFill>
        <p:spPr bwMode="auto">
          <a:xfrm>
            <a:off x="279918" y="270589"/>
            <a:ext cx="634158" cy="606490"/>
          </a:xfrm>
          <a:prstGeom prst="rect">
            <a:avLst/>
          </a:prstGeom>
          <a:noFill/>
        </p:spPr>
      </p:pic>
      <p:sp>
        <p:nvSpPr>
          <p:cNvPr id="3" name="矩形 2"/>
          <p:cNvSpPr/>
          <p:nvPr/>
        </p:nvSpPr>
        <p:spPr>
          <a:xfrm>
            <a:off x="822903" y="167777"/>
            <a:ext cx="3236784" cy="633700"/>
          </a:xfrm>
          <a:prstGeom prst="rect">
            <a:avLst/>
          </a:prstGeom>
        </p:spPr>
        <p:txBody>
          <a:bodyPr wrap="none">
            <a:spAutoFit/>
          </a:bodyPr>
          <a:lstStyle/>
          <a:p>
            <a:pPr lvl="0" algn="ctr">
              <a:lnSpc>
                <a:spcPct val="105000"/>
              </a:lnSpc>
            </a:pPr>
            <a:r>
              <a:rPr lang="en-US" altLang="zh-CN"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While-reading</a:t>
            </a:r>
            <a:endParaRPr lang="zh-CN" alt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
        <p:nvSpPr>
          <p:cNvPr id="4" name="矩形 3"/>
          <p:cNvSpPr/>
          <p:nvPr/>
        </p:nvSpPr>
        <p:spPr>
          <a:xfrm>
            <a:off x="340886" y="769238"/>
            <a:ext cx="12218118" cy="1073785"/>
          </a:xfrm>
          <a:prstGeom prst="rect">
            <a:avLst/>
          </a:prstGeom>
        </p:spPr>
        <p:txBody>
          <a:bodyPr wrap="square">
            <a:spAutoFit/>
          </a:bodyPr>
          <a:lstStyle/>
          <a:p>
            <a:pPr>
              <a:lnSpc>
                <a:spcPct val="114000"/>
              </a:lnSpc>
            </a:pPr>
            <a:r>
              <a:rPr lang="en-US" altLang="zh-CN" sz="2800" b="1" i="1" dirty="0" smtClean="0">
                <a:solidFill>
                  <a:schemeClr val="accent5">
                    <a:lumMod val="75000"/>
                  </a:schemeClr>
                </a:solidFill>
                <a:latin typeface="Times New Roman" panose="02020603050405020304" pitchFamily="18" charset="0"/>
                <a:sym typeface="+mn-ea"/>
              </a:rPr>
              <a:t>Task 1. L</a:t>
            </a:r>
            <a:r>
              <a:rPr lang="en-US" altLang="zh-CN" sz="2800" b="1" i="1" dirty="0" smtClean="0">
                <a:solidFill>
                  <a:schemeClr val="accent5">
                    <a:lumMod val="75000"/>
                  </a:schemeClr>
                </a:solidFill>
                <a:latin typeface="Times New Roman" panose="02020603050405020304" pitchFamily="18" charset="0"/>
                <a:sym typeface="+mn-ea"/>
              </a:rPr>
              <a:t>ook through the passage and match the main idea . </a:t>
            </a:r>
            <a:endParaRPr lang="en-US" altLang="zh-CN" sz="2800" b="1" i="1" dirty="0" smtClean="0">
              <a:solidFill>
                <a:schemeClr val="accent5">
                  <a:lumMod val="75000"/>
                </a:schemeClr>
              </a:solidFill>
              <a:latin typeface="Times New Roman" panose="02020603050405020304" pitchFamily="18" charset="0"/>
              <a:sym typeface="+mn-ea"/>
            </a:endParaRPr>
          </a:p>
          <a:p>
            <a:pPr>
              <a:lnSpc>
                <a:spcPct val="114000"/>
              </a:lnSpc>
            </a:pPr>
            <a:r>
              <a:rPr lang="en-US" altLang="zh-CN" sz="2800" b="1" i="1" dirty="0" smtClean="0">
                <a:solidFill>
                  <a:schemeClr val="accent5">
                    <a:lumMod val="75000"/>
                  </a:schemeClr>
                </a:solidFill>
                <a:latin typeface="Times New Roman" panose="02020603050405020304" pitchFamily="18" charset="0"/>
                <a:sym typeface="+mn-ea"/>
              </a:rPr>
              <a:t>            </a:t>
            </a:r>
            <a:r>
              <a:rPr lang="en-US" altLang="zh-CN" sz="2800" b="1" i="1" u="sng" dirty="0" smtClean="0">
                <a:solidFill>
                  <a:schemeClr val="accent5">
                    <a:lumMod val="75000"/>
                  </a:schemeClr>
                </a:solidFill>
                <a:latin typeface="Times New Roman" panose="02020603050405020304" pitchFamily="18" charset="0"/>
                <a:sym typeface="+mn-ea"/>
              </a:rPr>
              <a:t>Underline</a:t>
            </a:r>
            <a:r>
              <a:rPr lang="en-US" altLang="zh-CN" sz="2800" b="1" i="1" dirty="0" smtClean="0">
                <a:solidFill>
                  <a:schemeClr val="accent5">
                    <a:lumMod val="75000"/>
                  </a:schemeClr>
                </a:solidFill>
                <a:latin typeface="Times New Roman" panose="02020603050405020304" pitchFamily="18" charset="0"/>
                <a:sym typeface="+mn-ea"/>
              </a:rPr>
              <a:t> the words and phrases that helped you . </a:t>
            </a:r>
            <a:r>
              <a:rPr lang="en-US" altLang="zh-CN" sz="2800" b="1" i="1" dirty="0" smtClean="0">
                <a:solidFill>
                  <a:schemeClr val="accent5">
                    <a:lumMod val="75000"/>
                  </a:schemeClr>
                </a:solidFill>
                <a:latin typeface="Times New Roman" panose="02020603050405020304" pitchFamily="18" charset="0"/>
                <a:ea typeface="宋体" panose="02010600030101010101" pitchFamily="2" charset="-122"/>
                <a:cs typeface="宋体" panose="02010600030101010101" pitchFamily="2" charset="-122"/>
                <a:sym typeface="+mn-ea"/>
              </a:rPr>
              <a:t>(2 minutes)</a:t>
            </a:r>
            <a:endParaRPr lang="zh-CN" altLang="en-US" sz="2800" b="1" i="1" dirty="0">
              <a:solidFill>
                <a:schemeClr val="accent5">
                  <a:lumMod val="75000"/>
                </a:schemeClr>
              </a:solidFill>
              <a:ea typeface="楷体_GB2312" pitchFamily="49" charset="-122"/>
            </a:endParaRPr>
          </a:p>
        </p:txBody>
      </p:sp>
      <p:sp>
        <p:nvSpPr>
          <p:cNvPr id="5" name="TextBox 4"/>
          <p:cNvSpPr txBox="1"/>
          <p:nvPr/>
        </p:nvSpPr>
        <p:spPr>
          <a:xfrm>
            <a:off x="446586" y="2404991"/>
            <a:ext cx="3436775" cy="5909310"/>
          </a:xfrm>
          <a:prstGeom prst="rect">
            <a:avLst/>
          </a:prstGeom>
          <a:noFill/>
        </p:spPr>
        <p:txBody>
          <a:bodyPr wrap="square" rtlCol="0" anchor="ctr">
            <a:spAutoFit/>
          </a:bodyPr>
          <a:lstStyle/>
          <a:p>
            <a:pPr algn="ctr">
              <a:lnSpc>
                <a:spcPct val="105000"/>
              </a:lnSpc>
            </a:pPr>
            <a:r>
              <a:rPr lang="en-US" altLang="zh-CN" sz="40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Para. 1</a:t>
            </a:r>
            <a:endParaRPr lang="en-US" altLang="zh-CN" sz="40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endParaRPr lang="en-US" altLang="zh-CN" sz="40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r>
              <a:rPr lang="en-US" altLang="zh-CN" sz="40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Para. 2</a:t>
            </a:r>
            <a:endParaRPr lang="en-US" altLang="zh-CN" sz="40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endParaRPr lang="en-US" altLang="zh-CN" sz="40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r>
              <a:rPr lang="en-US" altLang="zh-CN" sz="40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Para. 3</a:t>
            </a:r>
            <a:endParaRPr lang="en-US" altLang="zh-CN" sz="40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endParaRPr lang="en-US" altLang="zh-CN" sz="40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endParaRPr lang="en-US" altLang="zh-CN" sz="40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endParaRPr lang="en-US" altLang="zh-CN" sz="40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a:p>
            <a:pPr algn="ctr">
              <a:lnSpc>
                <a:spcPct val="105000"/>
              </a:lnSpc>
            </a:pPr>
            <a:endParaRPr lang="zh-CN" altLang="en-US" sz="40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6" name="TextBox 5"/>
          <p:cNvSpPr txBox="1"/>
          <p:nvPr/>
        </p:nvSpPr>
        <p:spPr>
          <a:xfrm>
            <a:off x="3969359" y="2496690"/>
            <a:ext cx="7763069" cy="576312"/>
          </a:xfrm>
          <a:prstGeom prst="rect">
            <a:avLst/>
          </a:prstGeom>
          <a:noFill/>
        </p:spPr>
        <p:txBody>
          <a:bodyPr wrap="square" rtlCol="0" anchor="ctr">
            <a:spAutoFit/>
          </a:bodyPr>
          <a:lstStyle/>
          <a:p>
            <a:pPr algn="ctr">
              <a:lnSpc>
                <a:spcPct val="105000"/>
              </a:lnSpc>
            </a:pPr>
            <a:r>
              <a:rPr lang="en-US" altLang="zh-CN" sz="32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To question the idea of making resolutions</a:t>
            </a:r>
            <a:endParaRPr lang="zh-CN" altLang="en-US" sz="32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7" name="TextBox 6"/>
          <p:cNvSpPr txBox="1"/>
          <p:nvPr/>
        </p:nvSpPr>
        <p:spPr>
          <a:xfrm>
            <a:off x="3705186" y="3761551"/>
            <a:ext cx="6686744" cy="609398"/>
          </a:xfrm>
          <a:prstGeom prst="rect">
            <a:avLst/>
          </a:prstGeom>
          <a:noFill/>
        </p:spPr>
        <p:txBody>
          <a:bodyPr wrap="square" rtlCol="0" anchor="ctr">
            <a:spAutoFit/>
          </a:bodyPr>
          <a:lstStyle/>
          <a:p>
            <a:pPr algn="ctr">
              <a:lnSpc>
                <a:spcPct val="105000"/>
              </a:lnSpc>
            </a:pPr>
            <a:r>
              <a:rPr lang="en-US" altLang="zh-CN" sz="32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To give the meaning of </a:t>
            </a:r>
            <a:r>
              <a:rPr lang="en-US" altLang="zh-CN" sz="32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resolution</a:t>
            </a:r>
            <a:endParaRPr lang="zh-CN" altLang="en-US" sz="32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sp>
        <p:nvSpPr>
          <p:cNvPr id="8" name="TextBox 7"/>
          <p:cNvSpPr txBox="1"/>
          <p:nvPr/>
        </p:nvSpPr>
        <p:spPr>
          <a:xfrm>
            <a:off x="4075106" y="5093711"/>
            <a:ext cx="7763069" cy="576312"/>
          </a:xfrm>
          <a:prstGeom prst="rect">
            <a:avLst/>
          </a:prstGeom>
          <a:noFill/>
        </p:spPr>
        <p:txBody>
          <a:bodyPr wrap="square" rtlCol="0" anchor="ctr">
            <a:spAutoFit/>
          </a:bodyPr>
          <a:lstStyle/>
          <a:p>
            <a:pPr algn="ctr">
              <a:lnSpc>
                <a:spcPct val="105000"/>
              </a:lnSpc>
            </a:pPr>
            <a:r>
              <a:rPr lang="en-US" altLang="zh-CN" sz="32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rPr>
              <a:t>To discuss the different kinds of resolutions</a:t>
            </a:r>
            <a:endParaRPr lang="zh-CN" altLang="en-US" sz="32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Microsoft YaHei UI" panose="020B0503020204020204" pitchFamily="34" charset="-122"/>
              <a:cs typeface="Times New Roman" panose="02020603050405020304" pitchFamily="18" charset="0"/>
            </a:endParaRPr>
          </a:p>
        </p:txBody>
      </p:sp>
      <p:cxnSp>
        <p:nvCxnSpPr>
          <p:cNvPr id="10" name="直接箭头连接符 9"/>
          <p:cNvCxnSpPr/>
          <p:nvPr/>
        </p:nvCxnSpPr>
        <p:spPr>
          <a:xfrm rot="5400000" flipH="1" flipV="1">
            <a:off x="2319590" y="3524873"/>
            <a:ext cx="2509935" cy="1231641"/>
          </a:xfrm>
          <a:prstGeom prst="straightConnector1">
            <a:avLst/>
          </a:prstGeom>
          <a:ln w="57150">
            <a:tailEnd type="arrow"/>
          </a:ln>
        </p:spPr>
        <p:style>
          <a:lnRef idx="3">
            <a:schemeClr val="accent4"/>
          </a:lnRef>
          <a:fillRef idx="0">
            <a:schemeClr val="accent4"/>
          </a:fillRef>
          <a:effectRef idx="2">
            <a:schemeClr val="accent4"/>
          </a:effectRef>
          <a:fontRef idx="minor">
            <a:schemeClr val="tx1"/>
          </a:fontRef>
        </p:style>
      </p:cxnSp>
      <p:cxnSp>
        <p:nvCxnSpPr>
          <p:cNvPr id="12" name="直接箭头连接符 11"/>
          <p:cNvCxnSpPr/>
          <p:nvPr/>
        </p:nvCxnSpPr>
        <p:spPr>
          <a:xfrm rot="16200000" flipH="1">
            <a:off x="2874761" y="2801749"/>
            <a:ext cx="1315616" cy="1203649"/>
          </a:xfrm>
          <a:prstGeom prst="straightConnector1">
            <a:avLst/>
          </a:prstGeom>
          <a:ln w="57150">
            <a:tailEnd type="arrow"/>
          </a:ln>
        </p:spPr>
        <p:style>
          <a:lnRef idx="3">
            <a:schemeClr val="accent4"/>
          </a:lnRef>
          <a:fillRef idx="0">
            <a:schemeClr val="accent4"/>
          </a:fillRef>
          <a:effectRef idx="2">
            <a:schemeClr val="accent4"/>
          </a:effectRef>
          <a:fontRef idx="minor">
            <a:schemeClr val="tx1"/>
          </a:fontRef>
        </p:style>
      </p:cxnSp>
      <p:cxnSp>
        <p:nvCxnSpPr>
          <p:cNvPr id="14" name="直接箭头连接符 13"/>
          <p:cNvCxnSpPr/>
          <p:nvPr/>
        </p:nvCxnSpPr>
        <p:spPr>
          <a:xfrm rot="16200000" flipH="1">
            <a:off x="2902754" y="4182680"/>
            <a:ext cx="1259632" cy="1184988"/>
          </a:xfrm>
          <a:prstGeom prst="straightConnector1">
            <a:avLst/>
          </a:prstGeom>
          <a:ln w="57150">
            <a:tailEnd type="arrow"/>
          </a:ln>
        </p:spPr>
        <p:style>
          <a:lnRef idx="3">
            <a:schemeClr val="accent4"/>
          </a:lnRef>
          <a:fillRef idx="0">
            <a:schemeClr val="accent4"/>
          </a:fillRef>
          <a:effectRef idx="2">
            <a:schemeClr val="accent4"/>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1"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1" cstate="print"/>
          <a:srcRect l="19164" t="8622" r="26021" b="17026"/>
          <a:stretch>
            <a:fillRect/>
          </a:stretch>
        </p:blipFill>
        <p:spPr bwMode="auto">
          <a:xfrm>
            <a:off x="279918" y="270589"/>
            <a:ext cx="634158" cy="606490"/>
          </a:xfrm>
          <a:prstGeom prst="rect">
            <a:avLst/>
          </a:prstGeom>
          <a:noFill/>
        </p:spPr>
      </p:pic>
      <p:sp>
        <p:nvSpPr>
          <p:cNvPr id="22" name="矩形 21"/>
          <p:cNvSpPr/>
          <p:nvPr/>
        </p:nvSpPr>
        <p:spPr>
          <a:xfrm>
            <a:off x="794963" y="139837"/>
            <a:ext cx="3236784" cy="633700"/>
          </a:xfrm>
          <a:prstGeom prst="rect">
            <a:avLst/>
          </a:prstGeom>
        </p:spPr>
        <p:txBody>
          <a:bodyPr wrap="none">
            <a:spAutoFit/>
          </a:bodyPr>
          <a:lstStyle/>
          <a:p>
            <a:pPr lvl="0" algn="ctr">
              <a:lnSpc>
                <a:spcPct val="105000"/>
              </a:lnSpc>
            </a:pPr>
            <a:r>
              <a:rPr lang="en-US" altLang="zh-CN"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While-reading</a:t>
            </a:r>
            <a:endParaRPr lang="zh-CN" alt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
        <p:nvSpPr>
          <p:cNvPr id="2" name="圆角矩形 1"/>
          <p:cNvSpPr/>
          <p:nvPr/>
        </p:nvSpPr>
        <p:spPr>
          <a:xfrm>
            <a:off x="902970" y="1957070"/>
            <a:ext cx="10429875" cy="3460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4000" b="1" dirty="0">
                <a:solidFill>
                  <a:srgbClr val="FFFF00"/>
                </a:solidFill>
                <a:latin typeface="Times New Roman" panose="02020603050405020304" pitchFamily="18" charset="0"/>
                <a:ea typeface="宋体" panose="02010600030101010101" pitchFamily="2" charset="-122"/>
                <a:cs typeface="宋体" panose="02010600030101010101" pitchFamily="2" charset="-122"/>
                <a:sym typeface="+mn-ea"/>
              </a:rPr>
              <a:t>Reading Strategy</a:t>
            </a:r>
            <a:r>
              <a:rPr lang="zh-CN" altLang="en-US" sz="40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sym typeface="+mn-ea"/>
              </a:rPr>
              <a:t>：</a:t>
            </a:r>
            <a:r>
              <a:rPr lang="en-US" altLang="zh-CN" sz="48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sym typeface="+mn-ea"/>
              </a:rPr>
              <a:t>Skimming</a:t>
            </a:r>
            <a:endParaRPr lang="en-US" altLang="zh-CN" sz="40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endParaRPr>
          </a:p>
          <a:p>
            <a:pPr marL="571500" indent="-571500">
              <a:buFont typeface="Arial" panose="020B0604020202020204" pitchFamily="34" charset="0"/>
              <a:buChar char="•"/>
            </a:pPr>
            <a:r>
              <a:rPr lang="en-US" altLang="zh-CN" sz="40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sym typeface="+mn-ea"/>
              </a:rPr>
              <a:t>Look through the passage quickly.</a:t>
            </a:r>
            <a:endParaRPr lang="en-US" altLang="zh-CN" sz="40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sym typeface="+mn-ea"/>
            </a:endParaRPr>
          </a:p>
          <a:p>
            <a:pPr marL="571500" indent="-571500">
              <a:buFont typeface="Arial" panose="020B0604020202020204" pitchFamily="34" charset="0"/>
              <a:buChar char="•"/>
            </a:pPr>
            <a:r>
              <a:rPr lang="en-US" altLang="zh-CN" sz="40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sym typeface="+mn-ea"/>
              </a:rPr>
              <a:t>Read the first sentence in each paragraph. </a:t>
            </a:r>
            <a:endParaRPr lang="en-US" altLang="zh-CN" sz="40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sym typeface="+mn-ea"/>
            </a:endParaRPr>
          </a:p>
          <a:p>
            <a:pPr marL="571500" indent="-571500">
              <a:buFont typeface="Arial" panose="020B0604020202020204" pitchFamily="34" charset="0"/>
              <a:buChar char="•"/>
            </a:pPr>
            <a:r>
              <a:rPr lang="en-US" altLang="zh-CN" sz="40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sym typeface="+mn-ea"/>
              </a:rPr>
              <a:t>Find some specific information.</a:t>
            </a:r>
            <a:endParaRPr lang="en-US" altLang="zh-CN" sz="40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1" cstate="print"/>
          <a:srcRect l="19164" t="8622" r="26021" b="17026"/>
          <a:stretch>
            <a:fillRect/>
          </a:stretch>
        </p:blipFill>
        <p:spPr bwMode="auto">
          <a:xfrm>
            <a:off x="279918" y="270589"/>
            <a:ext cx="634158" cy="606490"/>
          </a:xfrm>
          <a:prstGeom prst="rect">
            <a:avLst/>
          </a:prstGeom>
          <a:noFill/>
        </p:spPr>
      </p:pic>
      <p:sp>
        <p:nvSpPr>
          <p:cNvPr id="5" name="矩形 4"/>
          <p:cNvSpPr/>
          <p:nvPr/>
        </p:nvSpPr>
        <p:spPr>
          <a:xfrm>
            <a:off x="808933" y="167777"/>
            <a:ext cx="3236784" cy="633700"/>
          </a:xfrm>
          <a:prstGeom prst="rect">
            <a:avLst/>
          </a:prstGeom>
        </p:spPr>
        <p:txBody>
          <a:bodyPr wrap="none">
            <a:spAutoFit/>
          </a:bodyPr>
          <a:lstStyle/>
          <a:p>
            <a:pPr lvl="0" algn="ctr">
              <a:lnSpc>
                <a:spcPct val="105000"/>
              </a:lnSpc>
            </a:pPr>
            <a:r>
              <a:rPr lang="en-US" altLang="zh-CN"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While-reading</a:t>
            </a:r>
            <a:endParaRPr lang="zh-CN" alt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pic>
        <p:nvPicPr>
          <p:cNvPr id="2" name="图片 1"/>
          <p:cNvPicPr>
            <a:picLocks noChangeAspect="1"/>
          </p:cNvPicPr>
          <p:nvPr/>
        </p:nvPicPr>
        <p:blipFill>
          <a:blip r:embed="rId2"/>
          <a:srcRect t="5740"/>
          <a:stretch>
            <a:fillRect/>
          </a:stretch>
        </p:blipFill>
        <p:spPr>
          <a:xfrm>
            <a:off x="6720205" y="270510"/>
            <a:ext cx="5612130" cy="6338570"/>
          </a:xfrm>
          <a:prstGeom prst="rect">
            <a:avLst/>
          </a:prstGeom>
        </p:spPr>
      </p:pic>
      <p:sp>
        <p:nvSpPr>
          <p:cNvPr id="7" name="矩形 6"/>
          <p:cNvSpPr/>
          <p:nvPr/>
        </p:nvSpPr>
        <p:spPr>
          <a:xfrm>
            <a:off x="378460" y="806450"/>
            <a:ext cx="6555740" cy="1073785"/>
          </a:xfrm>
          <a:prstGeom prst="rect">
            <a:avLst/>
          </a:prstGeom>
        </p:spPr>
        <p:txBody>
          <a:bodyPr wrap="square">
            <a:spAutoFit/>
          </a:bodyPr>
          <a:lstStyle/>
          <a:p>
            <a:pPr>
              <a:lnSpc>
                <a:spcPct val="114000"/>
              </a:lnSpc>
            </a:pPr>
            <a:r>
              <a:rPr lang="en-US" altLang="zh-CN" sz="2800" b="1" i="1" dirty="0" smtClean="0">
                <a:solidFill>
                  <a:schemeClr val="accent5">
                    <a:lumMod val="75000"/>
                  </a:schemeClr>
                </a:solidFill>
                <a:latin typeface="Times New Roman" panose="02020603050405020304" pitchFamily="18" charset="0"/>
                <a:sym typeface="+mn-ea"/>
              </a:rPr>
              <a:t>Task 2. Read the passage and </a:t>
            </a:r>
            <a:r>
              <a:rPr lang="en-US" altLang="zh-CN" sz="2800" b="1" i="1" dirty="0" smtClean="0">
                <a:solidFill>
                  <a:schemeClr val="accent5">
                    <a:lumMod val="75000"/>
                  </a:schemeClr>
                </a:solidFill>
                <a:latin typeface="Times New Roman" panose="02020603050405020304" pitchFamily="18" charset="0"/>
                <a:ea typeface="宋体" panose="02010600030101010101" pitchFamily="2" charset="-122"/>
                <a:sym typeface="+mn-ea"/>
              </a:rPr>
              <a:t>p</a:t>
            </a:r>
            <a:r>
              <a:rPr lang="en-US" altLang="zh-CN" sz="2800" b="1" i="1" dirty="0" smtClean="0">
                <a:solidFill>
                  <a:schemeClr val="accent5">
                    <a:lumMod val="75000"/>
                  </a:schemeClr>
                </a:solidFill>
                <a:latin typeface="Times New Roman" panose="02020603050405020304" pitchFamily="18" charset="0"/>
                <a:ea typeface="宋体" panose="02010600030101010101" pitchFamily="2" charset="-122"/>
                <a:cs typeface="宋体" panose="02010600030101010101" pitchFamily="2" charset="-122"/>
                <a:sym typeface="+mn-ea"/>
              </a:rPr>
              <a:t>ut the </a:t>
            </a:r>
            <a:r>
              <a:rPr lang="en-US" altLang="zh-CN" sz="2800" b="1" i="1" smtClean="0">
                <a:solidFill>
                  <a:schemeClr val="accent5">
                    <a:lumMod val="75000"/>
                  </a:schemeClr>
                </a:solidFill>
                <a:latin typeface="Times New Roman" panose="02020603050405020304" pitchFamily="18" charset="0"/>
                <a:ea typeface="宋体" panose="02010600030101010101" pitchFamily="2" charset="-122"/>
                <a:cs typeface="宋体" panose="02010600030101010101" pitchFamily="2" charset="-122"/>
                <a:sym typeface="+mn-ea"/>
              </a:rPr>
              <a:t>sentences</a:t>
            </a:r>
            <a:r>
              <a:rPr lang="en-US" altLang="zh-CN" sz="2800" b="1" i="1" dirty="0" smtClean="0">
                <a:solidFill>
                  <a:schemeClr val="accent5">
                    <a:lumMod val="75000"/>
                  </a:schemeClr>
                </a:solidFill>
                <a:latin typeface="Times New Roman" panose="02020603050405020304" pitchFamily="18" charset="0"/>
                <a:ea typeface="宋体" panose="02010600030101010101" pitchFamily="2" charset="-122"/>
                <a:cs typeface="宋体" panose="02010600030101010101" pitchFamily="2" charset="-122"/>
                <a:sym typeface="+mn-ea"/>
              </a:rPr>
              <a:t> in the correct places. (3 minutes)</a:t>
            </a:r>
            <a:endParaRPr lang="zh-CN" altLang="en-US" sz="2800" b="1" i="1" dirty="0">
              <a:solidFill>
                <a:schemeClr val="accent5">
                  <a:lumMod val="75000"/>
                </a:schemeClr>
              </a:solidFill>
              <a:ea typeface="楷体_GB2312" pitchFamily="49" charset="-122"/>
            </a:endParaRPr>
          </a:p>
        </p:txBody>
      </p:sp>
      <p:sp>
        <p:nvSpPr>
          <p:cNvPr id="3" name="矩形 2"/>
          <p:cNvSpPr/>
          <p:nvPr/>
        </p:nvSpPr>
        <p:spPr>
          <a:xfrm>
            <a:off x="476250" y="1842135"/>
            <a:ext cx="6149340" cy="5015865"/>
          </a:xfrm>
          <a:prstGeom prst="rect">
            <a:avLst/>
          </a:prstGeom>
          <a:solidFill>
            <a:srgbClr val="08D5D8"/>
          </a:solidFill>
          <a:ln>
            <a:solidFill>
              <a:schemeClr val="tx1"/>
            </a:solidFill>
          </a:ln>
        </p:spPr>
        <p:txBody>
          <a:bodyPr wrap="square">
            <a:spAutoFit/>
          </a:bodyPr>
          <a:p>
            <a:pPr indent="0"/>
            <a:r>
              <a:rPr lang="en-US" altLang="zh-CN" sz="3200" dirty="0" smtClean="0">
                <a:latin typeface="Times New Roman" panose="02020603050405020304" pitchFamily="18" charset="0"/>
                <a:cs typeface="Times New Roman" panose="02020603050405020304" pitchFamily="18" charset="0"/>
                <a:sym typeface="+mn-ea"/>
              </a:rPr>
              <a:t>A. These are about making yourself a better person.</a:t>
            </a:r>
            <a:endParaRPr lang="en-US" altLang="zh-CN" sz="3200" dirty="0" smtClean="0">
              <a:latin typeface="Times New Roman" panose="02020603050405020304" pitchFamily="18" charset="0"/>
              <a:cs typeface="Times New Roman" panose="02020603050405020304" pitchFamily="18" charset="0"/>
              <a:sym typeface="+mn-ea"/>
            </a:endParaRPr>
          </a:p>
          <a:p>
            <a:pPr indent="0"/>
            <a:endParaRPr lang="en-US" altLang="zh-CN" sz="3200" dirty="0" smtClean="0">
              <a:latin typeface="Times New Roman" panose="02020603050405020304" pitchFamily="18" charset="0"/>
              <a:cs typeface="Times New Roman" panose="02020603050405020304" pitchFamily="18" charset="0"/>
              <a:sym typeface="+mn-ea"/>
            </a:endParaRPr>
          </a:p>
          <a:p>
            <a:pPr indent="0"/>
            <a:r>
              <a:rPr lang="en-US" altLang="zh-CN" sz="3200" dirty="0" smtClean="0">
                <a:latin typeface="Times New Roman" panose="02020603050405020304" pitchFamily="18" charset="0"/>
                <a:cs typeface="Times New Roman" panose="02020603050405020304" pitchFamily="18" charset="0"/>
                <a:sym typeface="+mn-ea"/>
              </a:rPr>
              <a:t>B. For example, a student may  </a:t>
            </a:r>
            <a:endParaRPr lang="en-US" altLang="zh-CN" sz="3200" dirty="0" smtClean="0">
              <a:latin typeface="Times New Roman" panose="02020603050405020304" pitchFamily="18" charset="0"/>
              <a:cs typeface="Times New Roman" panose="02020603050405020304" pitchFamily="18" charset="0"/>
              <a:sym typeface="+mn-ea"/>
            </a:endParaRPr>
          </a:p>
          <a:p>
            <a:pPr indent="0"/>
            <a:r>
              <a:rPr lang="en-US" altLang="zh-CN" sz="3200" dirty="0" smtClean="0">
                <a:latin typeface="Times New Roman" panose="02020603050405020304" pitchFamily="18" charset="0"/>
                <a:cs typeface="Times New Roman" panose="02020603050405020304" pitchFamily="18" charset="0"/>
                <a:sym typeface="+mn-ea"/>
              </a:rPr>
              <a:t>     have to find more time to study.</a:t>
            </a:r>
            <a:endParaRPr lang="en-US" altLang="zh-CN" sz="3200" dirty="0" smtClean="0">
              <a:latin typeface="Times New Roman" panose="02020603050405020304" pitchFamily="18" charset="0"/>
              <a:cs typeface="Times New Roman" panose="02020603050405020304" pitchFamily="18" charset="0"/>
              <a:sym typeface="+mn-ea"/>
            </a:endParaRPr>
          </a:p>
          <a:p>
            <a:pPr indent="0"/>
            <a:endParaRPr lang="en-US" altLang="zh-CN" sz="3200" dirty="0" smtClean="0">
              <a:latin typeface="Times New Roman" panose="02020603050405020304" pitchFamily="18" charset="0"/>
              <a:cs typeface="Times New Roman" panose="02020603050405020304" pitchFamily="18" charset="0"/>
              <a:sym typeface="+mn-ea"/>
            </a:endParaRPr>
          </a:p>
          <a:p>
            <a:pPr indent="0"/>
            <a:r>
              <a:rPr lang="en-US" altLang="zh-CN" sz="3200" dirty="0" smtClean="0">
                <a:latin typeface="Times New Roman" panose="02020603050405020304" pitchFamily="18" charset="0"/>
                <a:cs typeface="Times New Roman" panose="02020603050405020304" pitchFamily="18" charset="0"/>
                <a:sym typeface="+mn-ea"/>
              </a:rPr>
              <a:t>C. There are good reasons for this.</a:t>
            </a:r>
            <a:endParaRPr lang="en-US" altLang="zh-CN" sz="3200" dirty="0" smtClean="0">
              <a:latin typeface="Times New Roman" panose="02020603050405020304" pitchFamily="18" charset="0"/>
              <a:cs typeface="Times New Roman" panose="02020603050405020304" pitchFamily="18" charset="0"/>
              <a:sym typeface="+mn-ea"/>
            </a:endParaRPr>
          </a:p>
          <a:p>
            <a:pPr indent="0"/>
            <a:endParaRPr lang="en-US" altLang="zh-CN" sz="3200" dirty="0" smtClean="0">
              <a:latin typeface="Times New Roman" panose="02020603050405020304" pitchFamily="18" charset="0"/>
              <a:cs typeface="Times New Roman" panose="02020603050405020304" pitchFamily="18" charset="0"/>
              <a:sym typeface="+mn-ea"/>
            </a:endParaRPr>
          </a:p>
          <a:p>
            <a:pPr indent="0"/>
            <a:r>
              <a:rPr lang="en-US" altLang="zh-CN" sz="3200" dirty="0" smtClean="0">
                <a:latin typeface="Times New Roman" panose="02020603050405020304" pitchFamily="18" charset="0"/>
                <a:cs typeface="Times New Roman" panose="02020603050405020304" pitchFamily="18" charset="0"/>
                <a:sym typeface="+mn-ea"/>
              </a:rPr>
              <a:t>D. The start of the year is often a  </a:t>
            </a:r>
            <a:endParaRPr lang="en-US" altLang="zh-CN" sz="3200" dirty="0" smtClean="0">
              <a:latin typeface="Times New Roman" panose="02020603050405020304" pitchFamily="18" charset="0"/>
              <a:cs typeface="Times New Roman" panose="02020603050405020304" pitchFamily="18" charset="0"/>
              <a:sym typeface="+mn-ea"/>
            </a:endParaRPr>
          </a:p>
          <a:p>
            <a:pPr indent="0" algn="l"/>
            <a:r>
              <a:rPr lang="en-US" altLang="zh-CN" sz="3200" dirty="0" smtClean="0">
                <a:latin typeface="Times New Roman" panose="02020603050405020304" pitchFamily="18" charset="0"/>
                <a:cs typeface="Times New Roman" panose="02020603050405020304" pitchFamily="18" charset="0"/>
                <a:sym typeface="+mn-ea"/>
              </a:rPr>
              <a:t>     time for making resolutions.</a:t>
            </a:r>
            <a:endParaRPr lang="en-US" altLang="zh-CN" sz="3200" dirty="0" smtClean="0">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圆角矩形 8"/>
          <p:cNvSpPr/>
          <p:nvPr/>
        </p:nvSpPr>
        <p:spPr>
          <a:xfrm>
            <a:off x="941070" y="1167130"/>
            <a:ext cx="10444480" cy="495617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8194" name="TextBox 6"/>
          <p:cNvSpPr txBox="1"/>
          <p:nvPr/>
        </p:nvSpPr>
        <p:spPr>
          <a:xfrm>
            <a:off x="1505514" y="1338727"/>
            <a:ext cx="9355307" cy="4399915"/>
          </a:xfrm>
          <a:prstGeom prst="rect">
            <a:avLst/>
          </a:prstGeom>
          <a:noFill/>
          <a:ln w="9525">
            <a:noFill/>
          </a:ln>
        </p:spPr>
        <p:txBody>
          <a:bodyPr wrap="square">
            <a:spAutoFit/>
          </a:bodyPr>
          <a:lstStyle/>
          <a:p>
            <a:pPr algn="just"/>
            <a:r>
              <a:rPr lang="en-US" altLang="zh-CN" sz="2800" dirty="0">
                <a:latin typeface="Times New Roman" panose="02020603050405020304" pitchFamily="18" charset="0"/>
                <a:cs typeface="Times New Roman" panose="02020603050405020304" pitchFamily="18" charset="0"/>
              </a:rPr>
              <a:t>1. Do you know what a resolution is? It’s a kind of promise. Most of the time, we make promises to other people</a:t>
            </a:r>
            <a:r>
              <a:rPr lang="en-US" altLang="zh-CN" sz="2800" dirty="0" smtClean="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Mom, I promise I’m going to tidy my room when I get back from school.”) However, promises you make to yourself are resolutions, and the most common kind is </a:t>
            </a:r>
            <a:r>
              <a:rPr lang="en-US" altLang="zh-CN" sz="2800" dirty="0">
                <a:latin typeface="Times New Roman" panose="02020603050405020304" pitchFamily="18" charset="0"/>
                <a:cs typeface="Times New Roman" panose="02020603050405020304" pitchFamily="18" charset="0"/>
                <a:sym typeface="+mn-ea"/>
              </a:rPr>
              <a:t>New Year’s resolutions.</a:t>
            </a:r>
            <a:r>
              <a:rPr lang="en-US" altLang="zh-CN" sz="2800" dirty="0">
                <a:latin typeface="Times New Roman" panose="02020603050405020304" pitchFamily="18" charset="0"/>
                <a:cs typeface="Times New Roman" panose="02020603050405020304" pitchFamily="18" charset="0"/>
              </a:rPr>
              <a:t> </a:t>
            </a:r>
            <a:r>
              <a:rPr lang="en-US" altLang="zh-CN" sz="2800" u="sng"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 When we make resolutions at the beginning of the year, we hope that we are going to improve our lives. Some people </a:t>
            </a:r>
            <a:r>
              <a:rPr lang="en-US" altLang="zh-CN" sz="2800" dirty="0">
                <a:solidFill>
                  <a:schemeClr val="tx1"/>
                </a:solidFill>
                <a:latin typeface="Times New Roman" panose="02020603050405020304" pitchFamily="18" charset="0"/>
                <a:cs typeface="Times New Roman" panose="02020603050405020304" pitchFamily="18" charset="0"/>
              </a:rPr>
              <a:t>write down </a:t>
            </a:r>
            <a:r>
              <a:rPr lang="en-US" altLang="zh-CN" sz="2800" dirty="0">
                <a:latin typeface="Times New Roman" panose="02020603050405020304" pitchFamily="18" charset="0"/>
                <a:cs typeface="Times New Roman" panose="02020603050405020304" pitchFamily="18" charset="0"/>
              </a:rPr>
              <a:t>their resolutions and plans for the coming year. This helps them to remember their resolutions. Others tell their family and friends about their wish and plans.</a:t>
            </a:r>
            <a:endParaRPr lang="en-US" altLang="zh-CN" sz="2800" dirty="0">
              <a:latin typeface="Times New Roman" panose="02020603050405020304" pitchFamily="18" charset="0"/>
              <a:ea typeface="Times New Roman" panose="02020603050405020304" pitchFamily="18" charset="0"/>
            </a:endParaRPr>
          </a:p>
        </p:txBody>
      </p:sp>
      <p:sp>
        <p:nvSpPr>
          <p:cNvPr id="8197" name="Text Box 7"/>
          <p:cNvSpPr txBox="1"/>
          <p:nvPr/>
        </p:nvSpPr>
        <p:spPr>
          <a:xfrm>
            <a:off x="3505200" y="3283585"/>
            <a:ext cx="670560" cy="768350"/>
          </a:xfrm>
          <a:prstGeom prst="rect">
            <a:avLst/>
          </a:prstGeom>
          <a:noFill/>
          <a:ln w="9525">
            <a:noFill/>
          </a:ln>
        </p:spPr>
        <p:txBody>
          <a:bodyPr wrap="square">
            <a:spAutoFit/>
          </a:bodyPr>
          <a:lstStyle/>
          <a:p>
            <a:pPr>
              <a:spcBef>
                <a:spcPct val="50000"/>
              </a:spcBef>
            </a:pPr>
            <a:r>
              <a:rPr lang="en-US" altLang="zh-CN" sz="4400" dirty="0">
                <a:solidFill>
                  <a:srgbClr val="FF0000"/>
                </a:solidFill>
                <a:latin typeface="Arial" panose="020B0604020202020204" pitchFamily="34" charset="0"/>
              </a:rPr>
              <a:t>D</a:t>
            </a:r>
            <a:endParaRPr lang="en-US" altLang="zh-CN" sz="4400" dirty="0">
              <a:solidFill>
                <a:srgbClr val="FF0000"/>
              </a:solidFill>
              <a:latin typeface="Arial" panose="020B0604020202020204" pitchFamily="34" charset="0"/>
            </a:endParaRPr>
          </a:p>
        </p:txBody>
      </p:sp>
      <p:cxnSp>
        <p:nvCxnSpPr>
          <p:cNvPr id="7" name="直接连接符 6"/>
          <p:cNvCxnSpPr/>
          <p:nvPr/>
        </p:nvCxnSpPr>
        <p:spPr bwMode="auto">
          <a:xfrm>
            <a:off x="8890762" y="3483356"/>
            <a:ext cx="18000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 name="直接连接符 2"/>
          <p:cNvCxnSpPr/>
          <p:nvPr/>
        </p:nvCxnSpPr>
        <p:spPr>
          <a:xfrm flipV="1">
            <a:off x="1600835" y="3944620"/>
            <a:ext cx="1556385" cy="0"/>
          </a:xfrm>
          <a:prstGeom prst="line">
            <a:avLst/>
          </a:prstGeom>
          <a:ln w="57150">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 name="直接连接符 1"/>
          <p:cNvCxnSpPr/>
          <p:nvPr/>
        </p:nvCxnSpPr>
        <p:spPr>
          <a:xfrm flipV="1">
            <a:off x="8487918" y="3957320"/>
            <a:ext cx="2332990" cy="0"/>
          </a:xfrm>
          <a:prstGeom prst="line">
            <a:avLst/>
          </a:prstGeom>
          <a:ln w="57150">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6" name="直接连接符 5"/>
          <p:cNvCxnSpPr/>
          <p:nvPr/>
        </p:nvCxnSpPr>
        <p:spPr>
          <a:xfrm>
            <a:off x="1610487" y="4353687"/>
            <a:ext cx="1528445" cy="0"/>
          </a:xfrm>
          <a:prstGeom prst="line">
            <a:avLst/>
          </a:prstGeom>
          <a:ln w="5715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5"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1" cstate="print"/>
          <a:srcRect l="19164" t="8622" r="26021" b="17026"/>
          <a:stretch>
            <a:fillRect/>
          </a:stretch>
        </p:blipFill>
        <p:spPr bwMode="auto">
          <a:xfrm>
            <a:off x="279918" y="270589"/>
            <a:ext cx="634158" cy="606490"/>
          </a:xfrm>
          <a:prstGeom prst="rect">
            <a:avLst/>
          </a:prstGeom>
          <a:noFill/>
        </p:spPr>
      </p:pic>
      <p:sp>
        <p:nvSpPr>
          <p:cNvPr id="8" name="矩形 7"/>
          <p:cNvSpPr/>
          <p:nvPr/>
        </p:nvSpPr>
        <p:spPr>
          <a:xfrm>
            <a:off x="794963" y="139837"/>
            <a:ext cx="3236784" cy="633700"/>
          </a:xfrm>
          <a:prstGeom prst="rect">
            <a:avLst/>
          </a:prstGeom>
        </p:spPr>
        <p:txBody>
          <a:bodyPr wrap="none">
            <a:spAutoFit/>
          </a:bodyPr>
          <a:lstStyle/>
          <a:p>
            <a:pPr lvl="0" algn="ctr">
              <a:lnSpc>
                <a:spcPct val="105000"/>
              </a:lnSpc>
            </a:pPr>
            <a:r>
              <a:rPr lang="en-US" altLang="zh-CN"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While-reading</a:t>
            </a:r>
            <a:endParaRPr lang="zh-CN" alt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
        <p:nvSpPr>
          <p:cNvPr id="11" name="矩形 10"/>
          <p:cNvSpPr/>
          <p:nvPr/>
        </p:nvSpPr>
        <p:spPr>
          <a:xfrm>
            <a:off x="945559" y="778883"/>
            <a:ext cx="10822771" cy="584775"/>
          </a:xfrm>
          <a:prstGeom prst="rect">
            <a:avLst/>
          </a:prstGeom>
          <a:solidFill>
            <a:srgbClr val="FFC000"/>
          </a:solidFill>
        </p:spPr>
        <p:txBody>
          <a:bodyPr wrap="none">
            <a:spAutoFit/>
          </a:bodyPr>
          <a:lstStyle/>
          <a:p>
            <a:r>
              <a:rPr lang="en-US" altLang="zh-CN" sz="3200" dirty="0" smtClean="0">
                <a:latin typeface="Times New Roman" panose="02020603050405020304" pitchFamily="18" charset="0"/>
                <a:cs typeface="Times New Roman" panose="02020603050405020304" pitchFamily="18" charset="0"/>
                <a:sym typeface="+mn-ea"/>
              </a:rPr>
              <a:t>D. </a:t>
            </a:r>
            <a:r>
              <a:rPr lang="en-US" altLang="zh-CN" sz="3200" b="1" dirty="0" smtClean="0">
                <a:solidFill>
                  <a:srgbClr val="C00000"/>
                </a:solidFill>
                <a:latin typeface="Times New Roman" panose="02020603050405020304" pitchFamily="18" charset="0"/>
                <a:cs typeface="Times New Roman" panose="02020603050405020304" pitchFamily="18" charset="0"/>
                <a:sym typeface="+mn-ea"/>
              </a:rPr>
              <a:t>The start of the year</a:t>
            </a:r>
            <a:r>
              <a:rPr lang="en-US" altLang="zh-CN" sz="3200" dirty="0" smtClean="0">
                <a:latin typeface="Times New Roman" panose="02020603050405020304" pitchFamily="18" charset="0"/>
                <a:cs typeface="Times New Roman" panose="02020603050405020304" pitchFamily="18" charset="0"/>
                <a:sym typeface="+mn-ea"/>
              </a:rPr>
              <a:t> is often a time for </a:t>
            </a:r>
            <a:r>
              <a:rPr lang="en-US" altLang="zh-CN" sz="3200" b="1" dirty="0" smtClean="0">
                <a:solidFill>
                  <a:srgbClr val="C00000"/>
                </a:solidFill>
                <a:latin typeface="Times New Roman" panose="02020603050405020304" pitchFamily="18" charset="0"/>
                <a:cs typeface="Times New Roman" panose="02020603050405020304" pitchFamily="18" charset="0"/>
                <a:sym typeface="+mn-ea"/>
              </a:rPr>
              <a:t>making resolutions</a:t>
            </a:r>
            <a:r>
              <a:rPr lang="en-US" altLang="zh-CN" sz="3200" dirty="0" smtClean="0">
                <a:latin typeface="Times New Roman" panose="02020603050405020304" pitchFamily="18" charset="0"/>
                <a:cs typeface="Times New Roman" panose="02020603050405020304" pitchFamily="18" charset="0"/>
                <a:sym typeface="+mn-ea"/>
              </a:rPr>
              <a:t>.</a:t>
            </a:r>
            <a:endParaRPr lang="en-US" altLang="zh-CN"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blinds(horizontal)">
                                      <p:cBhvr>
                                        <p:cTn id="7" dur="500"/>
                                        <p:tgtEl>
                                          <p:spTgt spid="819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圆角矩形 2"/>
          <p:cNvSpPr/>
          <p:nvPr/>
        </p:nvSpPr>
        <p:spPr>
          <a:xfrm>
            <a:off x="1126490" y="1142365"/>
            <a:ext cx="10395585" cy="519176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1" cstate="print"/>
          <a:srcRect l="19164" t="8622" r="26021" b="17026"/>
          <a:stretch>
            <a:fillRect/>
          </a:stretch>
        </p:blipFill>
        <p:spPr bwMode="auto">
          <a:xfrm>
            <a:off x="279918" y="270589"/>
            <a:ext cx="634158" cy="606490"/>
          </a:xfrm>
          <a:prstGeom prst="rect">
            <a:avLst/>
          </a:prstGeom>
          <a:noFill/>
        </p:spPr>
      </p:pic>
      <p:sp>
        <p:nvSpPr>
          <p:cNvPr id="8" name="矩形 7"/>
          <p:cNvSpPr/>
          <p:nvPr/>
        </p:nvSpPr>
        <p:spPr>
          <a:xfrm>
            <a:off x="808933" y="139837"/>
            <a:ext cx="3236784" cy="633700"/>
          </a:xfrm>
          <a:prstGeom prst="rect">
            <a:avLst/>
          </a:prstGeom>
        </p:spPr>
        <p:txBody>
          <a:bodyPr wrap="none">
            <a:spAutoFit/>
          </a:bodyPr>
          <a:lstStyle/>
          <a:p>
            <a:pPr lvl="0" algn="ctr">
              <a:lnSpc>
                <a:spcPct val="105000"/>
              </a:lnSpc>
            </a:pPr>
            <a:r>
              <a:rPr lang="en-US" altLang="zh-CN"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While-reading</a:t>
            </a:r>
            <a:endParaRPr lang="zh-CN" alt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
        <p:nvSpPr>
          <p:cNvPr id="9218" name="TextBox 3"/>
          <p:cNvSpPr txBox="1"/>
          <p:nvPr/>
        </p:nvSpPr>
        <p:spPr>
          <a:xfrm>
            <a:off x="1495425" y="1443990"/>
            <a:ext cx="9465310" cy="3969385"/>
          </a:xfrm>
          <a:prstGeom prst="rect">
            <a:avLst/>
          </a:prstGeom>
          <a:noFill/>
          <a:ln w="9525">
            <a:noFill/>
          </a:ln>
        </p:spPr>
        <p:txBody>
          <a:bodyPr wrap="square">
            <a:spAutoFit/>
          </a:bodyPr>
          <a:lstStyle/>
          <a:p>
            <a:pPr algn="l"/>
            <a:r>
              <a:rPr lang="en-US" altLang="zh-CN" sz="2800" dirty="0">
                <a:latin typeface="Times New Roman" panose="02020603050405020304" pitchFamily="18" charset="0"/>
                <a:cs typeface="Times New Roman" panose="02020603050405020304" pitchFamily="18" charset="0"/>
              </a:rPr>
              <a:t>2. There are different kinds of resolutions. Some are about physical health. For example, some people promise themselves they are going to start an exercise program or eat less fast food. Many resolutions have to do with self-improvement. ______ Some people might say they are going to take up </a:t>
            </a:r>
            <a:endParaRPr lang="en-US" altLang="zh-CN" sz="2800" dirty="0">
              <a:latin typeface="Times New Roman" panose="02020603050405020304" pitchFamily="18" charset="0"/>
              <a:cs typeface="Times New Roman" panose="02020603050405020304" pitchFamily="18" charset="0"/>
            </a:endParaRPr>
          </a:p>
          <a:p>
            <a:pPr algn="l"/>
            <a:r>
              <a:rPr lang="en-US" altLang="zh-CN" sz="2800" dirty="0">
                <a:latin typeface="Times New Roman" panose="02020603050405020304" pitchFamily="18" charset="0"/>
                <a:cs typeface="Times New Roman" panose="02020603050405020304" pitchFamily="18" charset="0"/>
              </a:rPr>
              <a:t>a hobby like painting or taking photos, or learn to</a:t>
            </a:r>
            <a:endParaRPr lang="en-US" altLang="zh-CN" sz="2800" dirty="0">
              <a:latin typeface="Times New Roman" panose="02020603050405020304" pitchFamily="18" charset="0"/>
              <a:cs typeface="Times New Roman" panose="02020603050405020304" pitchFamily="18" charset="0"/>
            </a:endParaRPr>
          </a:p>
          <a:p>
            <a:pPr algn="l"/>
            <a:r>
              <a:rPr lang="en-US" altLang="zh-CN" sz="2800" dirty="0">
                <a:latin typeface="Times New Roman" panose="02020603050405020304" pitchFamily="18" charset="0"/>
                <a:cs typeface="Times New Roman" panose="02020603050405020304" pitchFamily="18" charset="0"/>
              </a:rPr>
              <a:t> play the guitar. Some resolutions have to do with </a:t>
            </a:r>
            <a:endParaRPr lang="en-US" altLang="zh-CN" sz="2800" dirty="0">
              <a:latin typeface="Times New Roman" panose="02020603050405020304" pitchFamily="18" charset="0"/>
              <a:cs typeface="Times New Roman" panose="02020603050405020304" pitchFamily="18" charset="0"/>
            </a:endParaRPr>
          </a:p>
          <a:p>
            <a:pPr algn="l"/>
            <a:r>
              <a:rPr lang="en-US" altLang="zh-CN" sz="2800" dirty="0">
                <a:latin typeface="Times New Roman" panose="02020603050405020304" pitchFamily="18" charset="0"/>
                <a:cs typeface="Times New Roman" panose="02020603050405020304" pitchFamily="18" charset="0"/>
              </a:rPr>
              <a:t>better planning, like making a weekly plan for </a:t>
            </a:r>
            <a:r>
              <a:rPr lang="en-US" altLang="zh-CN" sz="2800" dirty="0">
                <a:latin typeface="Times New Roman" panose="02020603050405020304" pitchFamily="18" charset="0"/>
                <a:cs typeface="Times New Roman" panose="02020603050405020304" pitchFamily="18" charset="0"/>
                <a:sym typeface="+mn-ea"/>
              </a:rPr>
              <a:t>schoolwork</a:t>
            </a:r>
            <a:r>
              <a:rPr lang="en-US" altLang="zh-CN" sz="2800" dirty="0">
                <a:latin typeface="Times New Roman" panose="02020603050405020304" pitchFamily="18" charset="0"/>
                <a:cs typeface="Times New Roman" panose="02020603050405020304" pitchFamily="18" charset="0"/>
              </a:rPr>
              <a:t>.______</a:t>
            </a:r>
            <a:endParaRPr lang="en-US" altLang="zh-CN" sz="2800" dirty="0">
              <a:latin typeface="Times New Roman" panose="02020603050405020304" pitchFamily="18" charset="0"/>
              <a:ea typeface="Times New Roman" panose="02020603050405020304" pitchFamily="18" charset="0"/>
            </a:endParaRPr>
          </a:p>
        </p:txBody>
      </p:sp>
      <p:pic>
        <p:nvPicPr>
          <p:cNvPr id="9221" name="图片 8" descr="B-2b.png"/>
          <p:cNvPicPr>
            <a:picLocks noChangeAspect="1"/>
          </p:cNvPicPr>
          <p:nvPr/>
        </p:nvPicPr>
        <p:blipFill>
          <a:blip r:embed="rId2" cstate="print"/>
          <a:stretch>
            <a:fillRect/>
          </a:stretch>
        </p:blipFill>
        <p:spPr>
          <a:xfrm>
            <a:off x="8873071" y="3239428"/>
            <a:ext cx="1879067" cy="2679278"/>
          </a:xfrm>
          <a:prstGeom prst="rect">
            <a:avLst/>
          </a:prstGeom>
          <a:noFill/>
          <a:ln w="9525">
            <a:noFill/>
          </a:ln>
        </p:spPr>
      </p:pic>
      <p:sp>
        <p:nvSpPr>
          <p:cNvPr id="10" name="Text Box 7"/>
          <p:cNvSpPr txBox="1"/>
          <p:nvPr/>
        </p:nvSpPr>
        <p:spPr>
          <a:xfrm>
            <a:off x="9358503" y="2547112"/>
            <a:ext cx="678815" cy="768350"/>
          </a:xfrm>
          <a:prstGeom prst="rect">
            <a:avLst/>
          </a:prstGeom>
          <a:noFill/>
          <a:ln w="9525">
            <a:noFill/>
          </a:ln>
        </p:spPr>
        <p:txBody>
          <a:bodyPr wrap="square">
            <a:spAutoFit/>
          </a:bodyPr>
          <a:lstStyle/>
          <a:p>
            <a:pPr>
              <a:spcBef>
                <a:spcPct val="50000"/>
              </a:spcBef>
            </a:pPr>
            <a:r>
              <a:rPr lang="en-US" altLang="zh-CN" sz="4400" dirty="0">
                <a:solidFill>
                  <a:srgbClr val="FF0000"/>
                </a:solidFill>
                <a:latin typeface="Arial" panose="020B0604020202020204" pitchFamily="34" charset="0"/>
              </a:rPr>
              <a:t>A</a:t>
            </a:r>
            <a:endParaRPr lang="en-US" altLang="zh-CN" sz="4400" dirty="0">
              <a:solidFill>
                <a:srgbClr val="FF0000"/>
              </a:solidFill>
              <a:latin typeface="Arial" panose="020B0604020202020204" pitchFamily="34" charset="0"/>
            </a:endParaRPr>
          </a:p>
        </p:txBody>
      </p:sp>
      <p:sp>
        <p:nvSpPr>
          <p:cNvPr id="11" name="Text Box 7"/>
          <p:cNvSpPr txBox="1"/>
          <p:nvPr/>
        </p:nvSpPr>
        <p:spPr>
          <a:xfrm>
            <a:off x="3581400" y="4645025"/>
            <a:ext cx="1139190" cy="768350"/>
          </a:xfrm>
          <a:prstGeom prst="rect">
            <a:avLst/>
          </a:prstGeom>
          <a:noFill/>
          <a:ln w="9525">
            <a:noFill/>
          </a:ln>
        </p:spPr>
        <p:txBody>
          <a:bodyPr wrap="square">
            <a:spAutoFit/>
          </a:bodyPr>
          <a:lstStyle/>
          <a:p>
            <a:pPr>
              <a:spcBef>
                <a:spcPct val="50000"/>
              </a:spcBef>
            </a:pPr>
            <a:r>
              <a:rPr lang="en-US" altLang="zh-CN" sz="4400">
                <a:solidFill>
                  <a:srgbClr val="FF0000"/>
                </a:solidFill>
                <a:latin typeface="Arial" panose="020B0604020202020204" pitchFamily="34" charset="0"/>
              </a:rPr>
              <a:t>B</a:t>
            </a:r>
            <a:endParaRPr lang="en-US" altLang="zh-CN" sz="4400">
              <a:solidFill>
                <a:srgbClr val="FF0000"/>
              </a:solidFill>
              <a:latin typeface="Arial" panose="020B0604020202020204" pitchFamily="34" charset="0"/>
            </a:endParaRPr>
          </a:p>
        </p:txBody>
      </p:sp>
      <p:cxnSp>
        <p:nvCxnSpPr>
          <p:cNvPr id="7" name="直接连接符 6"/>
          <p:cNvCxnSpPr/>
          <p:nvPr/>
        </p:nvCxnSpPr>
        <p:spPr>
          <a:xfrm>
            <a:off x="6413500" y="3201924"/>
            <a:ext cx="2493645" cy="0"/>
          </a:xfrm>
          <a:prstGeom prst="line">
            <a:avLst/>
          </a:prstGeom>
          <a:ln w="57150">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 name="直接连接符 1"/>
          <p:cNvCxnSpPr/>
          <p:nvPr/>
        </p:nvCxnSpPr>
        <p:spPr>
          <a:xfrm>
            <a:off x="1485900" y="5366893"/>
            <a:ext cx="1795145" cy="0"/>
          </a:xfrm>
          <a:prstGeom prst="line">
            <a:avLst/>
          </a:prstGeom>
          <a:ln w="57150">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2" name="矩形 11"/>
          <p:cNvSpPr/>
          <p:nvPr/>
        </p:nvSpPr>
        <p:spPr>
          <a:xfrm>
            <a:off x="1870374" y="821174"/>
            <a:ext cx="9061648" cy="584775"/>
          </a:xfrm>
          <a:prstGeom prst="rect">
            <a:avLst/>
          </a:prstGeom>
          <a:solidFill>
            <a:srgbClr val="FFC000"/>
          </a:solidFill>
        </p:spPr>
        <p:txBody>
          <a:bodyPr wrap="none">
            <a:spAutoFit/>
          </a:bodyPr>
          <a:lstStyle/>
          <a:p>
            <a:pPr indent="0"/>
            <a:r>
              <a:rPr lang="en-US" altLang="zh-CN" sz="3200" dirty="0" smtClean="0">
                <a:latin typeface="Times New Roman" panose="02020603050405020304" pitchFamily="18" charset="0"/>
                <a:cs typeface="Times New Roman" panose="02020603050405020304" pitchFamily="18" charset="0"/>
                <a:sym typeface="+mn-ea"/>
              </a:rPr>
              <a:t>A. These are about </a:t>
            </a:r>
            <a:r>
              <a:rPr lang="en-US" altLang="zh-CN" sz="3200" b="1" dirty="0" smtClean="0">
                <a:solidFill>
                  <a:srgbClr val="C00000"/>
                </a:solidFill>
                <a:latin typeface="Times New Roman" panose="02020603050405020304" pitchFamily="18" charset="0"/>
                <a:cs typeface="Times New Roman" panose="02020603050405020304" pitchFamily="18" charset="0"/>
                <a:sym typeface="+mn-ea"/>
              </a:rPr>
              <a:t>making yourself a better person</a:t>
            </a:r>
            <a:r>
              <a:rPr lang="en-US" altLang="zh-CN" sz="3200" dirty="0" smtClean="0">
                <a:latin typeface="Times New Roman" panose="02020603050405020304" pitchFamily="18" charset="0"/>
                <a:cs typeface="Times New Roman" panose="02020603050405020304" pitchFamily="18" charset="0"/>
                <a:sym typeface="+mn-ea"/>
              </a:rPr>
              <a:t>.</a:t>
            </a:r>
            <a:endParaRPr lang="en-US" altLang="zh-CN" sz="3200" dirty="0" smtClean="0">
              <a:latin typeface="Times New Roman" panose="02020603050405020304" pitchFamily="18" charset="0"/>
              <a:cs typeface="Times New Roman" panose="02020603050405020304" pitchFamily="18" charset="0"/>
            </a:endParaRPr>
          </a:p>
        </p:txBody>
      </p:sp>
      <p:sp>
        <p:nvSpPr>
          <p:cNvPr id="13" name="矩形 12"/>
          <p:cNvSpPr/>
          <p:nvPr/>
        </p:nvSpPr>
        <p:spPr>
          <a:xfrm>
            <a:off x="629560" y="5676638"/>
            <a:ext cx="10797540" cy="583565"/>
          </a:xfrm>
          <a:prstGeom prst="rect">
            <a:avLst/>
          </a:prstGeom>
          <a:solidFill>
            <a:srgbClr val="FFC000"/>
          </a:solidFill>
        </p:spPr>
        <p:txBody>
          <a:bodyPr wrap="none">
            <a:spAutoFit/>
          </a:bodyPr>
          <a:lstStyle/>
          <a:p>
            <a:pPr indent="0"/>
            <a:r>
              <a:rPr lang="en-US" altLang="zh-CN" sz="3200" dirty="0" smtClean="0">
                <a:latin typeface="Times New Roman" panose="02020603050405020304" pitchFamily="18" charset="0"/>
                <a:cs typeface="Times New Roman" panose="02020603050405020304" pitchFamily="18" charset="0"/>
                <a:sym typeface="+mn-ea"/>
              </a:rPr>
              <a:t>B. </a:t>
            </a:r>
            <a:r>
              <a:rPr lang="en-US" altLang="zh-CN" sz="3200" b="1" dirty="0" smtClean="0">
                <a:solidFill>
                  <a:srgbClr val="C00000"/>
                </a:solidFill>
                <a:latin typeface="Times New Roman" panose="02020603050405020304" pitchFamily="18" charset="0"/>
                <a:cs typeface="Times New Roman" panose="02020603050405020304" pitchFamily="18" charset="0"/>
                <a:sym typeface="+mn-ea"/>
              </a:rPr>
              <a:t>For example</a:t>
            </a:r>
            <a:r>
              <a:rPr lang="en-US" altLang="zh-CN" sz="3200" dirty="0" smtClean="0">
                <a:latin typeface="Times New Roman" panose="02020603050405020304" pitchFamily="18" charset="0"/>
                <a:cs typeface="Times New Roman" panose="02020603050405020304" pitchFamily="18" charset="0"/>
                <a:sym typeface="+mn-ea"/>
              </a:rPr>
              <a:t>, </a:t>
            </a:r>
            <a:r>
              <a:rPr lang="en-US" altLang="zh-CN" sz="3200" b="1" dirty="0" smtClean="0">
                <a:solidFill>
                  <a:srgbClr val="C00000"/>
                </a:solidFill>
                <a:latin typeface="Times New Roman" panose="02020603050405020304" pitchFamily="18" charset="0"/>
                <a:cs typeface="Times New Roman" panose="02020603050405020304" pitchFamily="18" charset="0"/>
                <a:sym typeface="+mn-ea"/>
              </a:rPr>
              <a:t>a student</a:t>
            </a:r>
            <a:r>
              <a:rPr lang="en-US" altLang="zh-CN" sz="3200" b="1" dirty="0" smtClean="0">
                <a:latin typeface="Times New Roman" panose="02020603050405020304" pitchFamily="18" charset="0"/>
                <a:cs typeface="Times New Roman" panose="02020603050405020304" pitchFamily="18" charset="0"/>
                <a:sym typeface="+mn-ea"/>
              </a:rPr>
              <a:t> </a:t>
            </a:r>
            <a:r>
              <a:rPr lang="en-US" altLang="zh-CN" sz="3200" dirty="0" smtClean="0">
                <a:latin typeface="Times New Roman" panose="02020603050405020304" pitchFamily="18" charset="0"/>
                <a:cs typeface="Times New Roman" panose="02020603050405020304" pitchFamily="18" charset="0"/>
                <a:sym typeface="+mn-ea"/>
              </a:rPr>
              <a:t>may have to find more time to </a:t>
            </a:r>
            <a:r>
              <a:rPr lang="en-US" altLang="zh-CN" sz="3200" b="1" dirty="0" smtClean="0">
                <a:solidFill>
                  <a:srgbClr val="C00000"/>
                </a:solidFill>
                <a:latin typeface="Times New Roman" panose="02020603050405020304" pitchFamily="18" charset="0"/>
                <a:cs typeface="Times New Roman" panose="02020603050405020304" pitchFamily="18" charset="0"/>
                <a:sym typeface="+mn-ea"/>
              </a:rPr>
              <a:t>study</a:t>
            </a:r>
            <a:r>
              <a:rPr lang="en-US" altLang="zh-CN" sz="3200" dirty="0" smtClean="0">
                <a:latin typeface="Times New Roman" panose="02020603050405020304" pitchFamily="18" charset="0"/>
                <a:cs typeface="Times New Roman" panose="02020603050405020304" pitchFamily="18" charset="0"/>
                <a:sym typeface="+mn-ea"/>
              </a:rPr>
              <a:t>.</a:t>
            </a:r>
            <a:endParaRPr lang="en-US" altLang="zh-CN" sz="3200" dirty="0" smtClean="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圆角矩形 2"/>
          <p:cNvSpPr/>
          <p:nvPr/>
        </p:nvSpPr>
        <p:spPr>
          <a:xfrm>
            <a:off x="1299845" y="1017905"/>
            <a:ext cx="9789160" cy="485838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Picture 4" descr="https://timgsa.baidu.com/timg?image&amp;quality=80&amp;size=b9999_10000&amp;sec=1570547854952&amp;di=880366ad0417bc47de7372f3afa2c6e2&amp;imgtype=0&amp;src=http%3A%2F%2Fpic159.nipic.com%2Ffile%2F20180326%2F8335403_182918969157_2.jpg"/>
          <p:cNvPicPr>
            <a:picLocks noChangeAspect="1" noChangeArrowheads="1"/>
          </p:cNvPicPr>
          <p:nvPr/>
        </p:nvPicPr>
        <p:blipFill>
          <a:blip r:embed="rId1" cstate="print"/>
          <a:srcRect l="19164" t="8622" r="26021" b="17026"/>
          <a:stretch>
            <a:fillRect/>
          </a:stretch>
        </p:blipFill>
        <p:spPr bwMode="auto">
          <a:xfrm>
            <a:off x="279918" y="270589"/>
            <a:ext cx="634158" cy="606490"/>
          </a:xfrm>
          <a:prstGeom prst="rect">
            <a:avLst/>
          </a:prstGeom>
          <a:noFill/>
        </p:spPr>
      </p:pic>
      <p:sp>
        <p:nvSpPr>
          <p:cNvPr id="8" name="矩形 7"/>
          <p:cNvSpPr/>
          <p:nvPr/>
        </p:nvSpPr>
        <p:spPr>
          <a:xfrm>
            <a:off x="837508" y="97927"/>
            <a:ext cx="3236784" cy="633700"/>
          </a:xfrm>
          <a:prstGeom prst="rect">
            <a:avLst/>
          </a:prstGeom>
        </p:spPr>
        <p:txBody>
          <a:bodyPr wrap="none">
            <a:spAutoFit/>
          </a:bodyPr>
          <a:lstStyle/>
          <a:p>
            <a:pPr lvl="0" algn="ctr">
              <a:lnSpc>
                <a:spcPct val="105000"/>
              </a:lnSpc>
            </a:pPr>
            <a:r>
              <a:rPr lang="en-US" altLang="zh-CN"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rPr>
              <a:t>While-reading</a:t>
            </a:r>
            <a:endParaRPr lang="zh-CN" altLang="en-US" sz="3600" b="1" dirty="0" smtClean="0">
              <a:solidFill>
                <a:srgbClr val="FFC000"/>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endParaRPr>
          </a:p>
        </p:txBody>
      </p:sp>
      <p:sp>
        <p:nvSpPr>
          <p:cNvPr id="10242" name="TextBox 3"/>
          <p:cNvSpPr txBox="1"/>
          <p:nvPr/>
        </p:nvSpPr>
        <p:spPr>
          <a:xfrm>
            <a:off x="1882775" y="1502410"/>
            <a:ext cx="8935085" cy="4523105"/>
          </a:xfrm>
          <a:prstGeom prst="rect">
            <a:avLst/>
          </a:prstGeom>
          <a:noFill/>
          <a:ln w="9525">
            <a:noFill/>
          </a:ln>
        </p:spPr>
        <p:txBody>
          <a:bodyPr wrap="square">
            <a:spAutoFit/>
          </a:bodyPr>
          <a:lstStyle/>
          <a:p>
            <a:pPr algn="just"/>
            <a:r>
              <a:rPr lang="en-US" altLang="zh-CN" sz="3200" dirty="0">
                <a:latin typeface="Times New Roman" panose="02020603050405020304" pitchFamily="18" charset="0"/>
                <a:cs typeface="Times New Roman" panose="02020603050405020304" pitchFamily="18" charset="0"/>
              </a:rPr>
              <a:t>3. Although there are differences, most resolutions have one thing in common. People hardly ever keep them! ________Sometimes the resolutions may be too difficult to keep. Sometimes people just forget about them. For this reason, some people say the best resolution is to have no resolutions! How about </a:t>
            </a:r>
            <a:r>
              <a:rPr lang="en-US" altLang="zh-CN" sz="3200" dirty="0" smtClean="0">
                <a:latin typeface="Times New Roman" panose="02020603050405020304" pitchFamily="18" charset="0"/>
                <a:cs typeface="Times New Roman" panose="02020603050405020304" pitchFamily="18" charset="0"/>
              </a:rPr>
              <a:t>you</a:t>
            </a:r>
            <a:r>
              <a:rPr lang="en-US" altLang="zh-CN" sz="3200" dirty="0" smtClean="0">
                <a:latin typeface="Times New Roman" panose="02020603050405020304" pitchFamily="18" charset="0"/>
              </a:rPr>
              <a:t>--</a:t>
            </a:r>
            <a:r>
              <a:rPr lang="en-US" altLang="zh-CN" sz="3200" dirty="0" smtClean="0">
                <a:latin typeface="Times New Roman" panose="02020603050405020304" pitchFamily="18" charset="0"/>
                <a:cs typeface="Times New Roman" panose="02020603050405020304" pitchFamily="18" charset="0"/>
              </a:rPr>
              <a:t>will </a:t>
            </a:r>
            <a:r>
              <a:rPr lang="en-US" altLang="zh-CN" sz="3200" dirty="0">
                <a:latin typeface="Times New Roman" panose="02020603050405020304" pitchFamily="18" charset="0"/>
                <a:cs typeface="Times New Roman" panose="02020603050405020304" pitchFamily="18" charset="0"/>
              </a:rPr>
              <a:t>you make any next year?</a:t>
            </a:r>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                        </a:t>
            </a:r>
            <a:endParaRPr lang="en-US" altLang="zh-CN" sz="3200" dirty="0">
              <a:latin typeface="Times New Roman" panose="02020603050405020304" pitchFamily="18" charset="0"/>
              <a:cs typeface="Times New Roman" panose="02020603050405020304" pitchFamily="18" charset="0"/>
            </a:endParaRPr>
          </a:p>
          <a:p>
            <a:endParaRPr lang="en-US" altLang="zh-CN"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10" name="Text Box 7"/>
          <p:cNvSpPr txBox="1"/>
          <p:nvPr/>
        </p:nvSpPr>
        <p:spPr>
          <a:xfrm>
            <a:off x="3512185" y="2377440"/>
            <a:ext cx="890905" cy="768350"/>
          </a:xfrm>
          <a:prstGeom prst="rect">
            <a:avLst/>
          </a:prstGeom>
          <a:noFill/>
          <a:ln w="9525">
            <a:noFill/>
          </a:ln>
        </p:spPr>
        <p:txBody>
          <a:bodyPr wrap="square">
            <a:spAutoFit/>
          </a:bodyPr>
          <a:lstStyle/>
          <a:p>
            <a:pPr>
              <a:spcBef>
                <a:spcPct val="50000"/>
              </a:spcBef>
            </a:pPr>
            <a:r>
              <a:rPr lang="en-US" altLang="zh-CN" sz="4400">
                <a:solidFill>
                  <a:srgbClr val="FF0000"/>
                </a:solidFill>
                <a:latin typeface="Arial" panose="020B0604020202020204" pitchFamily="34" charset="0"/>
              </a:rPr>
              <a:t>C</a:t>
            </a:r>
            <a:endParaRPr lang="en-US" altLang="zh-CN" sz="4400">
              <a:solidFill>
                <a:srgbClr val="FF0000"/>
              </a:solidFill>
              <a:latin typeface="Arial" panose="020B0604020202020204" pitchFamily="34" charset="0"/>
            </a:endParaRPr>
          </a:p>
        </p:txBody>
      </p:sp>
      <p:cxnSp>
        <p:nvCxnSpPr>
          <p:cNvPr id="2" name="直接连接符 1"/>
          <p:cNvCxnSpPr/>
          <p:nvPr/>
        </p:nvCxnSpPr>
        <p:spPr>
          <a:xfrm>
            <a:off x="2001647" y="3517518"/>
            <a:ext cx="3427603" cy="0"/>
          </a:xfrm>
          <a:prstGeom prst="line">
            <a:avLst/>
          </a:prstGeom>
          <a:ln w="57150">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9" name="直接连接符 8"/>
          <p:cNvCxnSpPr/>
          <p:nvPr/>
        </p:nvCxnSpPr>
        <p:spPr>
          <a:xfrm>
            <a:off x="8906256" y="3511296"/>
            <a:ext cx="1892808" cy="0"/>
          </a:xfrm>
          <a:prstGeom prst="line">
            <a:avLst/>
          </a:prstGeom>
          <a:ln w="57150">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2" name="矩形 11"/>
          <p:cNvSpPr/>
          <p:nvPr/>
        </p:nvSpPr>
        <p:spPr>
          <a:xfrm>
            <a:off x="2943576" y="885182"/>
            <a:ext cx="5961440" cy="584775"/>
          </a:xfrm>
          <a:prstGeom prst="rect">
            <a:avLst/>
          </a:prstGeom>
          <a:solidFill>
            <a:srgbClr val="FFC000"/>
          </a:solidFill>
        </p:spPr>
        <p:txBody>
          <a:bodyPr wrap="none">
            <a:spAutoFit/>
          </a:bodyPr>
          <a:lstStyle/>
          <a:p>
            <a:pPr indent="0"/>
            <a:r>
              <a:rPr lang="en-US" altLang="zh-CN" sz="3200" dirty="0" smtClean="0">
                <a:latin typeface="Times New Roman" panose="02020603050405020304" pitchFamily="18" charset="0"/>
                <a:cs typeface="Times New Roman" panose="02020603050405020304" pitchFamily="18" charset="0"/>
                <a:sym typeface="+mn-ea"/>
              </a:rPr>
              <a:t>C. There are </a:t>
            </a:r>
            <a:r>
              <a:rPr lang="en-US" altLang="zh-CN" sz="3200" b="1" dirty="0" smtClean="0">
                <a:solidFill>
                  <a:srgbClr val="C00000"/>
                </a:solidFill>
                <a:latin typeface="Times New Roman" panose="02020603050405020304" pitchFamily="18" charset="0"/>
                <a:cs typeface="Times New Roman" panose="02020603050405020304" pitchFamily="18" charset="0"/>
                <a:sym typeface="+mn-ea"/>
              </a:rPr>
              <a:t>good reasons</a:t>
            </a:r>
            <a:r>
              <a:rPr lang="en-US" altLang="zh-CN" sz="3200" dirty="0" smtClean="0">
                <a:solidFill>
                  <a:srgbClr val="C00000"/>
                </a:solidFill>
                <a:latin typeface="Times New Roman" panose="02020603050405020304" pitchFamily="18" charset="0"/>
                <a:cs typeface="Times New Roman" panose="02020603050405020304" pitchFamily="18" charset="0"/>
                <a:sym typeface="+mn-ea"/>
              </a:rPr>
              <a:t> </a:t>
            </a:r>
            <a:r>
              <a:rPr lang="en-US" altLang="zh-CN" sz="3200" dirty="0" smtClean="0">
                <a:latin typeface="Times New Roman" panose="02020603050405020304" pitchFamily="18" charset="0"/>
                <a:cs typeface="Times New Roman" panose="02020603050405020304" pitchFamily="18" charset="0"/>
                <a:sym typeface="+mn-ea"/>
              </a:rPr>
              <a:t>for this.</a:t>
            </a:r>
            <a:endParaRPr lang="en-US" altLang="zh-CN" sz="3200" dirty="0" smtClean="0">
              <a:latin typeface="Times New Roman" panose="02020603050405020304" pitchFamily="18" charset="0"/>
              <a:cs typeface="Times New Roman" panose="02020603050405020304" pitchFamily="18" charset="0"/>
            </a:endParaRPr>
          </a:p>
        </p:txBody>
      </p:sp>
      <p:cxnSp>
        <p:nvCxnSpPr>
          <p:cNvPr id="21" name="直接连接符 20"/>
          <p:cNvCxnSpPr/>
          <p:nvPr/>
        </p:nvCxnSpPr>
        <p:spPr>
          <a:xfrm>
            <a:off x="1926336" y="3949446"/>
            <a:ext cx="1892808" cy="0"/>
          </a:xfrm>
          <a:prstGeom prst="line">
            <a:avLst/>
          </a:prstGeom>
          <a:ln w="57150">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6" name="文本框 1"/>
          <p:cNvSpPr txBox="1"/>
          <p:nvPr/>
        </p:nvSpPr>
        <p:spPr>
          <a:xfrm>
            <a:off x="633730" y="1623695"/>
            <a:ext cx="11433175" cy="3969385"/>
          </a:xfrm>
          <a:prstGeom prst="rect">
            <a:avLst/>
          </a:prstGeom>
          <a:solidFill>
            <a:schemeClr val="accent5">
              <a:lumMod val="75000"/>
            </a:schemeClr>
          </a:solidFill>
        </p:spPr>
        <p:txBody>
          <a:bodyPr wrap="square" rtlCol="0">
            <a:spAutoFit/>
          </a:bodyPr>
          <a:p>
            <a:pPr>
              <a:lnSpc>
                <a:spcPct val="150000"/>
              </a:lnSpc>
            </a:pPr>
            <a:r>
              <a:rPr lang="en-US" altLang="zh-CN" sz="4000" b="1" dirty="0">
                <a:solidFill>
                  <a:srgbClr val="FFFF00"/>
                </a:solidFill>
                <a:latin typeface="Times New Roman" panose="02020603050405020304" pitchFamily="18" charset="0"/>
                <a:ea typeface="宋体" panose="02010600030101010101" pitchFamily="2" charset="-122"/>
                <a:cs typeface="宋体" panose="02010600030101010101" pitchFamily="2" charset="-122"/>
              </a:rPr>
              <a:t>Reading Strategy: Using Context （</a:t>
            </a:r>
            <a:r>
              <a:rPr lang="en-US" altLang="zh-CN" sz="4000" b="1" dirty="0" err="1">
                <a:solidFill>
                  <a:srgbClr val="FFFF00"/>
                </a:solidFill>
                <a:latin typeface="Times New Roman" panose="02020603050405020304" pitchFamily="18" charset="0"/>
                <a:ea typeface="宋体" panose="02010600030101010101" pitchFamily="2" charset="-122"/>
                <a:cs typeface="宋体" panose="02010600030101010101" pitchFamily="2" charset="-122"/>
              </a:rPr>
              <a:t>上下文</a:t>
            </a:r>
            <a:r>
              <a:rPr lang="en-US" altLang="zh-CN" sz="40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rPr>
              <a:t>）</a:t>
            </a:r>
            <a:endParaRPr lang="en-US" altLang="zh-CN" sz="40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endParaRPr>
          </a:p>
          <a:p>
            <a:pPr>
              <a:lnSpc>
                <a:spcPct val="150000"/>
              </a:lnSpc>
            </a:pPr>
            <a:r>
              <a:rPr lang="en-US" altLang="zh-CN" sz="32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rPr>
              <a:t>Step 1. Find out the key words in each sentence.</a:t>
            </a:r>
            <a:endParaRPr lang="en-US" altLang="zh-CN" sz="32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endParaRPr>
          </a:p>
          <a:p>
            <a:pPr>
              <a:lnSpc>
                <a:spcPct val="150000"/>
              </a:lnSpc>
            </a:pPr>
            <a:r>
              <a:rPr lang="en-US" altLang="zh-CN" sz="32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sym typeface="+mn-ea"/>
              </a:rPr>
              <a:t>Step </a:t>
            </a:r>
            <a:r>
              <a:rPr lang="en-US" altLang="zh-CN" sz="32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rPr>
              <a:t>2. Look for the related information around the blank.</a:t>
            </a:r>
            <a:endParaRPr lang="en-US" altLang="zh-CN" sz="32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endParaRPr>
          </a:p>
          <a:p>
            <a:pPr>
              <a:lnSpc>
                <a:spcPct val="150000"/>
              </a:lnSpc>
            </a:pPr>
            <a:r>
              <a:rPr lang="en-US" altLang="zh-CN" sz="32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sym typeface="+mn-ea"/>
              </a:rPr>
              <a:t>Step </a:t>
            </a:r>
            <a:r>
              <a:rPr lang="en-US" altLang="zh-CN" sz="32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rPr>
              <a:t>3. Fill in the blanks and check the cohesion of the dicouse. </a:t>
            </a:r>
            <a:endParaRPr lang="en-US" altLang="zh-CN" sz="32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endParaRPr>
          </a:p>
          <a:p>
            <a:pPr>
              <a:lnSpc>
                <a:spcPct val="150000"/>
              </a:lnSpc>
            </a:pPr>
            <a:endParaRPr lang="en-US" altLang="zh-CN" sz="3200" b="1" dirty="0" smtClean="0">
              <a:solidFill>
                <a:srgbClr val="FFFF00"/>
              </a:solidFill>
              <a:latin typeface="Times New Roman" panose="02020603050405020304" pitchFamily="18" charset="0"/>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linds(horizont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P spid="6" grpId="0" bldLvl="0" animBg="1"/>
    </p:bldLst>
  </p:timing>
</p:sld>
</file>

<file path=ppt/tags/tag1.xml><?xml version="1.0" encoding="utf-8"?>
<p:tagLst xmlns:p="http://schemas.openxmlformats.org/presentationml/2006/main">
  <p:tag name="KSO_WM_TEMPLATE_CATEGORY" val="diagram"/>
  <p:tag name="KSO_WM_TEMPLATE_INDEX" val="20187714"/>
  <p:tag name="KSO_WM_UNIT_TYPE" val="l_h_i"/>
  <p:tag name="KSO_WM_UNIT_INDEX" val="1_4_2"/>
  <p:tag name="KSO_WM_UNIT_ID" val="diagram20187714_3*l_h_i*1_4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8"/>
  <p:tag name="KSO_WM_UNIT_FILL_TYPE" val="1"/>
  <p:tag name="KSO_WM_UNIT_LINE_FORE_SCHEMECOLOR_INDEX" val="8"/>
  <p:tag name="KSO_WM_UNIT_LINE_FILL_TYPE" val="2"/>
  <p:tag name="KSO_WM_UNIT_TEXT_FILL_FORE_SCHEMECOLOR_INDEX" val="13"/>
  <p:tag name="KSO_WM_UNIT_TEXT_FILL_TYPE" val="1"/>
</p:tagLst>
</file>

<file path=ppt/tags/tag10.xml><?xml version="1.0" encoding="utf-8"?>
<p:tagLst xmlns:p="http://schemas.openxmlformats.org/presentationml/2006/main">
  <p:tag name="KSO_WM_TEMPLATE_CATEGORY" val="diagram"/>
  <p:tag name="KSO_WM_TEMPLATE_INDEX" val="20187714"/>
  <p:tag name="KSO_WM_UNIT_TYPE" val="l_i"/>
  <p:tag name="KSO_WM_UNIT_INDEX" val="1_2"/>
  <p:tag name="KSO_WM_UNIT_ID" val="diagram20187714_3*l_i*1_2"/>
  <p:tag name="KSO_WM_UNIT_LAYERLEVEL" val="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3"/>
  <p:tag name="KSO_WM_UNIT_TEXT_FILL_TYPE" val="1"/>
</p:tagLst>
</file>

<file path=ppt/tags/tag11.xml><?xml version="1.0" encoding="utf-8"?>
<p:tagLst xmlns:p="http://schemas.openxmlformats.org/presentationml/2006/main">
  <p:tag name="KSO_WM_TEMPLATE_CATEGORY" val="diagram"/>
  <p:tag name="KSO_WM_TEMPLATE_INDEX" val="20187714"/>
  <p:tag name="KSO_WM_UNIT_TYPE" val="l_i"/>
  <p:tag name="KSO_WM_UNIT_INDEX" val="1_3"/>
  <p:tag name="KSO_WM_UNIT_ID" val="diagram20187714_3*l_i*1_3"/>
  <p:tag name="KSO_WM_UNIT_LAYERLEVEL" val="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Lst>
</file>

<file path=ppt/tags/tag12.xml><?xml version="1.0" encoding="utf-8"?>
<p:tagLst xmlns:p="http://schemas.openxmlformats.org/presentationml/2006/main">
  <p:tag name="KSO_WM_TEMPLATE_CATEGORY" val="diagram"/>
  <p:tag name="KSO_WM_TEMPLATE_INDEX" val="20187714"/>
  <p:tag name="KSO_WM_UNIT_TYPE" val="l_i"/>
  <p:tag name="KSO_WM_UNIT_INDEX" val="1_14"/>
  <p:tag name="KSO_WM_UNIT_ID" val="diagram20187714_3*l_i*1_14"/>
  <p:tag name="KSO_WM_UNIT_LAYERLEVEL" val="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Lst>
</file>

<file path=ppt/tags/tag13.xml><?xml version="1.0" encoding="utf-8"?>
<p:tagLst xmlns:p="http://schemas.openxmlformats.org/presentationml/2006/main">
  <p:tag name="KSO_WM_TEMPLATE_CATEGORY" val="diagram"/>
  <p:tag name="KSO_WM_TEMPLATE_INDEX" val="20187714"/>
  <p:tag name="KSO_WM_UNIT_TYPE" val="l_i"/>
  <p:tag name="KSO_WM_UNIT_INDEX" val="1_17"/>
  <p:tag name="KSO_WM_UNIT_ID" val="diagram20187714_3*l_i*1_17"/>
  <p:tag name="KSO_WM_UNIT_LAYERLEVEL" val="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Lst>
</file>

<file path=ppt/tags/tag14.xml><?xml version="1.0" encoding="utf-8"?>
<p:tagLst xmlns:p="http://schemas.openxmlformats.org/presentationml/2006/main">
  <p:tag name="KSO_WM_TEMPLATE_CATEGORY" val="diagram"/>
  <p:tag name="KSO_WM_TEMPLATE_INDEX" val="20187714"/>
  <p:tag name="KSO_WM_UNIT_TYPE" val="l_i"/>
  <p:tag name="KSO_WM_UNIT_INDEX" val="1_15"/>
  <p:tag name="KSO_WM_UNIT_ID" val="diagram20187714_3*l_i*1_15"/>
  <p:tag name="KSO_WM_UNIT_LAYERLEVEL" val="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Lst>
</file>

<file path=ppt/tags/tag15.xml><?xml version="1.0" encoding="utf-8"?>
<p:tagLst xmlns:p="http://schemas.openxmlformats.org/presentationml/2006/main">
  <p:tag name="KSO_WM_TEMPLATE_CATEGORY" val="diagram"/>
  <p:tag name="KSO_WM_TEMPLATE_INDEX" val="20187714"/>
  <p:tag name="KSO_WM_UNIT_TYPE" val="l_i"/>
  <p:tag name="KSO_WM_UNIT_INDEX" val="1_6"/>
  <p:tag name="KSO_WM_UNIT_ID" val="diagram20187714_3*l_i*1_6"/>
  <p:tag name="KSO_WM_UNIT_LAYERLEVEL" val="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Lst>
</file>

<file path=ppt/tags/tag16.xml><?xml version="1.0" encoding="utf-8"?>
<p:tagLst xmlns:p="http://schemas.openxmlformats.org/presentationml/2006/main">
  <p:tag name="KSO_WM_TEMPLATE_CATEGORY" val="diagram"/>
  <p:tag name="KSO_WM_TEMPLATE_INDEX" val="20187714"/>
  <p:tag name="KSO_WM_UNIT_TYPE" val="l_i"/>
  <p:tag name="KSO_WM_UNIT_INDEX" val="1_4"/>
  <p:tag name="KSO_WM_UNIT_ID" val="diagram20187714_3*l_i*1_4"/>
  <p:tag name="KSO_WM_UNIT_LAYERLEVEL" val="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Lst>
</file>

<file path=ppt/tags/tag17.xml><?xml version="1.0" encoding="utf-8"?>
<p:tagLst xmlns:p="http://schemas.openxmlformats.org/presentationml/2006/main">
  <p:tag name="KSO_WM_TEMPLATE_CATEGORY" val="diagram"/>
  <p:tag name="KSO_WM_TEMPLATE_INDEX" val="20187714"/>
  <p:tag name="KSO_WM_UNIT_TYPE" val="l_i"/>
  <p:tag name="KSO_WM_UNIT_INDEX" val="1_5"/>
  <p:tag name="KSO_WM_UNIT_ID" val="diagram20187714_3*l_i*1_5"/>
  <p:tag name="KSO_WM_UNIT_LAYERLEVEL" val="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Lst>
</file>

<file path=ppt/tags/tag18.xml><?xml version="1.0" encoding="utf-8"?>
<p:tagLst xmlns:p="http://schemas.openxmlformats.org/presentationml/2006/main">
  <p:tag name="KSO_WM_TEMPLATE_CATEGORY" val="diagram"/>
  <p:tag name="KSO_WM_TEMPLATE_INDEX" val="20187714"/>
  <p:tag name="KSO_WM_UNIT_TYPE" val="l_i"/>
  <p:tag name="KSO_WM_UNIT_INDEX" val="1_13"/>
  <p:tag name="KSO_WM_UNIT_ID" val="diagram20187714_3*l_i*1_13"/>
  <p:tag name="KSO_WM_UNIT_LAYERLEVEL" val="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LINE_FORE_SCHEMECOLOR_INDEX" val="15"/>
  <p:tag name="KSO_WM_UNIT_LINE_FILL_TYPE" val="2"/>
</p:tagLst>
</file>

<file path=ppt/tags/tag19.xml><?xml version="1.0" encoding="utf-8"?>
<p:tagLst xmlns:p="http://schemas.openxmlformats.org/presentationml/2006/main">
  <p:tag name="KSO_WM_UNIT_TABLE_BEAUTIFY" val="smartTable{51a534df-39bf-40fd-bfbc-c7c5a582f411}"/>
</p:tagLst>
</file>

<file path=ppt/tags/tag2.xml><?xml version="1.0" encoding="utf-8"?>
<p:tagLst xmlns:p="http://schemas.openxmlformats.org/presentationml/2006/main">
  <p:tag name="KSO_WM_TEMPLATE_CATEGORY" val="diagram"/>
  <p:tag name="KSO_WM_TEMPLATE_INDEX" val="20187714"/>
  <p:tag name="KSO_WM_UNIT_TYPE" val="l_h_i"/>
  <p:tag name="KSO_WM_UNIT_INDEX" val="1_4_1"/>
  <p:tag name="KSO_WM_UNIT_ID" val="diagram20187714_3*l_h_i*1_4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20.xml><?xml version="1.0" encoding="utf-8"?>
<p:tagLst xmlns:p="http://schemas.openxmlformats.org/presentationml/2006/main">
  <p:tag name="PA" val="v5.2.8"/>
</p:tagLst>
</file>

<file path=ppt/tags/tag21.xml><?xml version="1.0" encoding="utf-8"?>
<p:tagLst xmlns:p="http://schemas.openxmlformats.org/presentationml/2006/main">
  <p:tag name="PA" val="v5.2.8"/>
</p:tagLst>
</file>

<file path=ppt/tags/tag22.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13"/>
  <p:tag name="KSO_WM_UNIT_ID" val="diagram20160807_6*l_i*1_13"/>
  <p:tag name="KSO_WM_UNIT_LAYERLEVEL" val="1_1"/>
  <p:tag name="KSO_WM_DIAGRAM_GROUP_CODE" val="l1-1"/>
  <p:tag name="KSO_WM_UNIT_FILL_FORE_SCHEMECOLOR_INDEX" val="16"/>
  <p:tag name="KSO_WM_UNIT_FILL_TYPE" val="1"/>
</p:tagLst>
</file>

<file path=ppt/tags/tag23.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1"/>
  <p:tag name="KSO_WM_UNIT_ID" val="diagram20160807_6*l_i*1_1"/>
  <p:tag name="KSO_WM_UNIT_LAYERLEVEL" val="1_1"/>
  <p:tag name="KSO_WM_DIAGRAM_GROUP_CODE" val="l1-1"/>
  <p:tag name="KSO_WM_UNIT_FILL_FORE_SCHEMECOLOR_INDEX" val="13"/>
  <p:tag name="KSO_WM_UNIT_FILL_TYPE" val="1"/>
</p:tagLst>
</file>

<file path=ppt/tags/tag24.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2"/>
  <p:tag name="KSO_WM_UNIT_ID" val="diagram20160807_6*l_i*1_2"/>
  <p:tag name="KSO_WM_UNIT_LAYERLEVEL" val="1_1"/>
  <p:tag name="KSO_WM_DIAGRAM_GROUP_CODE" val="l1-1"/>
  <p:tag name="KSO_WM_UNIT_FILL_FORE_SCHEMECOLOR_INDEX" val="13"/>
  <p:tag name="KSO_WM_UNIT_FILL_TYPE" val="1"/>
</p:tagLst>
</file>

<file path=ppt/tags/tag25.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3"/>
  <p:tag name="KSO_WM_UNIT_ID" val="diagram20160807_6*l_i*1_3"/>
  <p:tag name="KSO_WM_UNIT_LAYERLEVEL" val="1_1"/>
  <p:tag name="KSO_WM_DIAGRAM_GROUP_CODE" val="l1-1"/>
  <p:tag name="KSO_WM_UNIT_FILL_FORE_SCHEMECOLOR_INDEX" val="13"/>
  <p:tag name="KSO_WM_UNIT_FILL_TYPE" val="1"/>
</p:tagLst>
</file>

<file path=ppt/tags/tag26.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4"/>
  <p:tag name="KSO_WM_UNIT_ID" val="diagram20160807_6*l_i*1_4"/>
  <p:tag name="KSO_WM_UNIT_LAYERLEVEL" val="1_1"/>
  <p:tag name="KSO_WM_DIAGRAM_GROUP_CODE" val="l1-1"/>
  <p:tag name="KSO_WM_UNIT_FILL_FORE_SCHEMECOLOR_INDEX" val="13"/>
  <p:tag name="KSO_WM_UNIT_FILL_TYPE" val="1"/>
</p:tagLst>
</file>

<file path=ppt/tags/tag27.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5"/>
  <p:tag name="KSO_WM_UNIT_ID" val="diagram20160807_6*l_i*1_5"/>
  <p:tag name="KSO_WM_UNIT_LAYERLEVEL" val="1_1"/>
  <p:tag name="KSO_WM_DIAGRAM_GROUP_CODE" val="l1-1"/>
  <p:tag name="KSO_WM_UNIT_FILL_FORE_SCHEMECOLOR_INDEX" val="13"/>
  <p:tag name="KSO_WM_UNIT_FILL_TYPE" val="1"/>
</p:tagLst>
</file>

<file path=ppt/tags/tag28.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6"/>
  <p:tag name="KSO_WM_UNIT_ID" val="diagram20160807_6*l_i*1_6"/>
  <p:tag name="KSO_WM_UNIT_LAYERLEVEL" val="1_1"/>
  <p:tag name="KSO_WM_DIAGRAM_GROUP_CODE" val="l1-1"/>
  <p:tag name="KSO_WM_UNIT_FILL_FORE_SCHEMECOLOR_INDEX" val="13"/>
  <p:tag name="KSO_WM_UNIT_FILL_TYPE" val="1"/>
</p:tagLst>
</file>

<file path=ppt/tags/tag29.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7"/>
  <p:tag name="KSO_WM_UNIT_ID" val="diagram20160807_6*l_i*1_7"/>
  <p:tag name="KSO_WM_UNIT_LAYERLEVEL" val="1_1"/>
  <p:tag name="KSO_WM_DIAGRAM_GROUP_CODE" val="l1-1"/>
  <p:tag name="KSO_WM_UNIT_FILL_FORE_SCHEMECOLOR_INDEX" val="6"/>
  <p:tag name="KSO_WM_UNIT_FILL_TYPE" val="1"/>
</p:tagLst>
</file>

<file path=ppt/tags/tag3.xml><?xml version="1.0" encoding="utf-8"?>
<p:tagLst xmlns:p="http://schemas.openxmlformats.org/presentationml/2006/main">
  <p:tag name="KSO_WM_TEMPLATE_CATEGORY" val="diagram"/>
  <p:tag name="KSO_WM_TEMPLATE_INDEX" val="20187714"/>
  <p:tag name="KSO_WM_UNIT_TYPE" val="l_h_i"/>
  <p:tag name="KSO_WM_UNIT_INDEX" val="1_3_2"/>
  <p:tag name="KSO_WM_UNIT_ID" val="diagram20187714_3*l_h_i*1_3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LINE_FORE_SCHEMECOLOR_INDEX" val="7"/>
  <p:tag name="KSO_WM_UNIT_LINE_FILL_TYPE" val="2"/>
  <p:tag name="KSO_WM_UNIT_TEXT_FILL_FORE_SCHEMECOLOR_INDEX" val="13"/>
  <p:tag name="KSO_WM_UNIT_TEXT_FILL_TYPE" val="1"/>
</p:tagLst>
</file>

<file path=ppt/tags/tag30.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8"/>
  <p:tag name="KSO_WM_UNIT_ID" val="diagram20160807_6*l_i*1_8"/>
  <p:tag name="KSO_WM_UNIT_LAYERLEVEL" val="1_1"/>
  <p:tag name="KSO_WM_DIAGRAM_GROUP_CODE" val="l1-1"/>
  <p:tag name="KSO_WM_UNIT_FILL_FORE_SCHEMECOLOR_INDEX" val="9"/>
  <p:tag name="KSO_WM_UNIT_FILL_TYPE" val="1"/>
</p:tagLst>
</file>

<file path=ppt/tags/tag31.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9"/>
  <p:tag name="KSO_WM_UNIT_ID" val="diagram20160807_6*l_i*1_9"/>
  <p:tag name="KSO_WM_UNIT_LAYERLEVEL" val="1_1"/>
  <p:tag name="KSO_WM_DIAGRAM_GROUP_CODE" val="l1-1"/>
  <p:tag name="KSO_WM_UNIT_FILL_FORE_SCHEMECOLOR_INDEX" val="8"/>
  <p:tag name="KSO_WM_UNIT_FILL_TYPE" val="1"/>
</p:tagLst>
</file>

<file path=ppt/tags/tag32.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10"/>
  <p:tag name="KSO_WM_UNIT_ID" val="diagram20160807_6*l_i*1_10"/>
  <p:tag name="KSO_WM_UNIT_LAYERLEVEL" val="1_1"/>
  <p:tag name="KSO_WM_DIAGRAM_GROUP_CODE" val="l1-1"/>
  <p:tag name="KSO_WM_UNIT_FILL_FORE_SCHEMECOLOR_INDEX" val="7"/>
  <p:tag name="KSO_WM_UNIT_FILL_TYPE" val="1"/>
</p:tagLst>
</file>

<file path=ppt/tags/tag33.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11"/>
  <p:tag name="KSO_WM_UNIT_ID" val="diagram20160807_6*l_i*1_1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34.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12"/>
  <p:tag name="KSO_WM_UNIT_ID" val="diagram20160807_6*l_i*1_12"/>
  <p:tag name="KSO_WM_UNIT_LAYERLEVEL" val="1_1"/>
  <p:tag name="KSO_WM_DIAGRAM_GROUP_CODE" val="l1-1"/>
  <p:tag name="KSO_WM_UNIT_FILL_FORE_SCHEMECOLOR_INDEX" val="10"/>
  <p:tag name="KSO_WM_UNIT_FILL_TYPE" val="1"/>
</p:tagLst>
</file>

<file path=ppt/tags/tag35.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h_f"/>
  <p:tag name="KSO_WM_UNIT_INDEX" val="1_1_1"/>
  <p:tag name="KSO_WM_UNIT_ID" val="diagram20160807_6*l_h_f*1_1_1"/>
  <p:tag name="KSO_WM_UNIT_LAYERLEVEL" val="1_1_1"/>
  <p:tag name="KSO_WM_UNIT_VALUE" val="3"/>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36.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h_f"/>
  <p:tag name="KSO_WM_UNIT_INDEX" val="1_3_1"/>
  <p:tag name="KSO_WM_UNIT_ID" val="diagram20160807_6*l_h_f*1_3_1"/>
  <p:tag name="KSO_WM_UNIT_LAYERLEVEL" val="1_1_1"/>
  <p:tag name="KSO_WM_UNIT_VALUE" val="3"/>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37.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h_f"/>
  <p:tag name="KSO_WM_UNIT_INDEX" val="1_5_1"/>
  <p:tag name="KSO_WM_UNIT_ID" val="diagram20160807_6*l_h_f*1_5_1"/>
  <p:tag name="KSO_WM_UNIT_LAYERLEVEL" val="1_1_1"/>
  <p:tag name="KSO_WM_UNIT_VALUE" val="3"/>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38.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h_f"/>
  <p:tag name="KSO_WM_UNIT_INDEX" val="1_2_1"/>
  <p:tag name="KSO_WM_UNIT_ID" val="diagram20160807_6*l_h_f*1_2_1"/>
  <p:tag name="KSO_WM_UNIT_LAYERLEVEL" val="1_1_1"/>
  <p:tag name="KSO_WM_UNIT_VALUE" val="3"/>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39.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h_f"/>
  <p:tag name="KSO_WM_UNIT_INDEX" val="1_4_1"/>
  <p:tag name="KSO_WM_UNIT_ID" val="diagram20160807_6*l_h_f*1_4_1"/>
  <p:tag name="KSO_WM_UNIT_LAYERLEVEL" val="1_1_1"/>
  <p:tag name="KSO_WM_UNIT_VALUE" val="3"/>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4.xml><?xml version="1.0" encoding="utf-8"?>
<p:tagLst xmlns:p="http://schemas.openxmlformats.org/presentationml/2006/main">
  <p:tag name="KSO_WM_TEMPLATE_CATEGORY" val="diagram"/>
  <p:tag name="KSO_WM_TEMPLATE_INDEX" val="20187714"/>
  <p:tag name="KSO_WM_UNIT_TYPE" val="l_h_i"/>
  <p:tag name="KSO_WM_UNIT_INDEX" val="1_3_1"/>
  <p:tag name="KSO_WM_UNIT_ID" val="diagram20187714_3*l_h_i*1_3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40.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h_f"/>
  <p:tag name="KSO_WM_UNIT_INDEX" val="1_6_1"/>
  <p:tag name="KSO_WM_UNIT_ID" val="diagram20160807_6*l_h_f*1_6_1"/>
  <p:tag name="KSO_WM_UNIT_LAYERLEVEL" val="1_1_1"/>
  <p:tag name="KSO_WM_UNIT_VALUE" val="3"/>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41.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h_f"/>
  <p:tag name="KSO_WM_UNIT_INDEX" val="1_2_1"/>
  <p:tag name="KSO_WM_UNIT_ID" val="diagram20160807_6*l_h_f*1_2_1"/>
  <p:tag name="KSO_WM_UNIT_LAYERLEVEL" val="1_1_1"/>
  <p:tag name="KSO_WM_UNIT_VALUE" val="3"/>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193_2*m_i*1_1"/>
  <p:tag name="KSO_WM_TEMPLATE_CATEGORY" val="diagram"/>
  <p:tag name="KSO_WM_TEMPLATE_INDEX" val="160193"/>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160193_2*m_i*1_2"/>
  <p:tag name="KSO_WM_TEMPLATE_CATEGORY" val="diagram"/>
  <p:tag name="KSO_WM_TEMPLATE_INDEX" val="160193"/>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3"/>
  <p:tag name="KSO_WM_UNIT_ID" val="diagram160193_2*m_i*1_3"/>
  <p:tag name="KSO_WM_TEMPLATE_CATEGORY" val="diagram"/>
  <p:tag name="KSO_WM_TEMPLATE_INDEX" val="160193"/>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4"/>
  <p:tag name="KSO_WM_UNIT_ID" val="diagram160193_2*m_i*1_4"/>
  <p:tag name="KSO_WM_TEMPLATE_CATEGORY" val="diagram"/>
  <p:tag name="KSO_WM_TEMPLATE_INDEX" val="160193"/>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5"/>
  <p:tag name="KSO_WM_UNIT_ID" val="diagram160193_2*m_i*1_5"/>
  <p:tag name="KSO_WM_TEMPLATE_CATEGORY" val="diagram"/>
  <p:tag name="KSO_WM_TEMPLATE_INDEX" val="160193"/>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7"/>
  <p:tag name="KSO_WM_UNIT_ID" val="diagram160193_2*m_i*1_7"/>
  <p:tag name="KSO_WM_TEMPLATE_CATEGORY" val="diagram"/>
  <p:tag name="KSO_WM_TEMPLATE_INDEX" val="160193"/>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193_2*m_h_i*1_2_2"/>
  <p:tag name="KSO_WM_TEMPLATE_CATEGORY" val="diagram"/>
  <p:tag name="KSO_WM_TEMPLATE_INDEX" val="160193"/>
  <p:tag name="KSO_WM_UNIT_LAYERLEVEL" val="1_1_1"/>
  <p:tag name="KSO_WM_TAG_VERSION" val="1.0"/>
  <p:tag name="KSO_WM_BEAUTIFY_FLAG" val="#wm#"/>
  <p:tag name="KSO_WM_UNIT_LINE_FORE_SCHEMECOLOR_INDEX" val="14"/>
  <p:tag name="KSO_WM_UNIT_LINE_FILL_TYPE" val="2"/>
</p:tagLst>
</file>

<file path=ppt/tags/tag49.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160193_2*m_h_a*1_2_1"/>
  <p:tag name="KSO_WM_TEMPLATE_CATEGORY" val="diagram"/>
  <p:tag name="KSO_WM_TEMPLATE_INDEX" val="160193"/>
  <p:tag name="KSO_WM_UNIT_LAYERLEVEL" val="1_1_1"/>
  <p:tag name="KSO_WM_TAG_VERSION" val="1.0"/>
  <p:tag name="KSO_WM_BEAUTIFY_FLAG" val="#wm#"/>
  <p:tag name="KSO_WM_UNIT_TEXT_FILL_FORE_SCHEMECOLOR_INDEX" val="9"/>
  <p:tag name="KSO_WM_UNIT_TEXT_FILL_TYPE" val="1"/>
</p:tagLst>
</file>

<file path=ppt/tags/tag5.xml><?xml version="1.0" encoding="utf-8"?>
<p:tagLst xmlns:p="http://schemas.openxmlformats.org/presentationml/2006/main">
  <p:tag name="KSO_WM_TEMPLATE_CATEGORY" val="diagram"/>
  <p:tag name="KSO_WM_TEMPLATE_INDEX" val="20187714"/>
  <p:tag name="KSO_WM_UNIT_TYPE" val="l_h_i"/>
  <p:tag name="KSO_WM_UNIT_INDEX" val="1_2_2"/>
  <p:tag name="KSO_WM_UNIT_ID" val="diagram20187714_3*l_h_i*1_2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5"/>
  <p:tag name="KSO_WM_UNIT_LINE_FILL_TYPE" val="2"/>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193_2*m_h_i*1_3_2"/>
  <p:tag name="KSO_WM_TEMPLATE_CATEGORY" val="diagram"/>
  <p:tag name="KSO_WM_TEMPLATE_INDEX" val="160193"/>
  <p:tag name="KSO_WM_UNIT_LAYERLEVEL" val="1_1_1"/>
  <p:tag name="KSO_WM_TAG_VERSION" val="1.0"/>
  <p:tag name="KSO_WM_BEAUTIFY_FLAG" val="#wm#"/>
  <p:tag name="KSO_WM_UNIT_LINE_FORE_SCHEMECOLOR_INDEX" val="14"/>
  <p:tag name="KSO_WM_UNIT_LINE_FILL_TYPE" val="2"/>
</p:tagLst>
</file>

<file path=ppt/tags/tag51.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160193_2*m_h_a*1_3_1"/>
  <p:tag name="KSO_WM_TEMPLATE_CATEGORY" val="diagram"/>
  <p:tag name="KSO_WM_TEMPLATE_INDEX" val="160193"/>
  <p:tag name="KSO_WM_UNIT_LAYERLEVEL" val="1_1_1"/>
  <p:tag name="KSO_WM_TAG_VERSION" val="1.0"/>
  <p:tag name="KSO_WM_BEAUTIFY_FLAG" val="#wm#"/>
  <p:tag name="KSO_WM_UNIT_TEXT_FILL_FORE_SCHEMECOLOR_INDEX" val="8"/>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1"/>
  <p:tag name="KSO_WM_UNIT_ID" val="diagram160193_2*m_h_i*1_2_1"/>
  <p:tag name="KSO_WM_TEMPLATE_CATEGORY" val="diagram"/>
  <p:tag name="KSO_WM_TEMPLATE_INDEX" val="160193"/>
  <p:tag name="KSO_WM_UNIT_LAYERLEVEL" val="1_1_1"/>
  <p:tag name="KSO_WM_TAG_VERSION" val="1.0"/>
  <p:tag name="KSO_WM_BEAUTIFY_FLAG" val="#wm#"/>
  <p:tag name="KSO_WM_UNIT_FILL_FORE_SCHEMECOLOR_INDEX" val="9"/>
  <p:tag name="KSO_WM_UNIT_FILL_TYPE" val="1"/>
  <p:tag name="KSO_WM_UNIT_LINE_FORE_SCHEMECOLOR_INDEX" val="9"/>
  <p:tag name="KSO_WM_UNIT_LINE_FILL_TYPE" val="2"/>
  <p:tag name="KSO_WM_UNIT_TEXT_FILL_FORE_SCHEMECOLOR_INDEX" val="14"/>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1"/>
  <p:tag name="KSO_WM_UNIT_ID" val="diagram160193_2*m_h_i*1_3_1"/>
  <p:tag name="KSO_WM_TEMPLATE_CATEGORY" val="diagram"/>
  <p:tag name="KSO_WM_TEMPLATE_INDEX" val="160193"/>
  <p:tag name="KSO_WM_UNIT_LAYERLEVEL" val="1_1_1"/>
  <p:tag name="KSO_WM_TAG_VERSION" val="1.0"/>
  <p:tag name="KSO_WM_BEAUTIFY_FLAG" val="#wm#"/>
  <p:tag name="KSO_WM_UNIT_FILL_FORE_SCHEMECOLOR_INDEX" val="8"/>
  <p:tag name="KSO_WM_UNIT_FILL_TYPE" val="1"/>
  <p:tag name="KSO_WM_UNIT_LINE_FORE_SCHEMECOLOR_INDEX" val="8"/>
  <p:tag name="KSO_WM_UNIT_LINE_FILL_TYPE" val="2"/>
  <p:tag name="KSO_WM_UNIT_TEXT_FILL_FORE_SCHEMECOLOR_INDEX" val="14"/>
  <p:tag name="KSO_WM_UNIT_TEX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160193_2*m_h_i*1_1_1"/>
  <p:tag name="KSO_WM_TEMPLATE_CATEGORY" val="diagram"/>
  <p:tag name="KSO_WM_TEMPLATE_INDEX" val="160193"/>
  <p:tag name="KSO_WM_UNIT_LAYERLEVEL" val="1_1_1"/>
  <p:tag name="KSO_WM_TAG_VERSION" val="1.0"/>
  <p:tag name="KSO_WM_BEAUTIFY_FLAG" val="#wm#"/>
  <p:tag name="KSO_WM_UNIT_FILL_FORE_SCHEMECOLOR_INDEX" val="10"/>
  <p:tag name="KSO_WM_UNIT_FILL_TYPE" val="1"/>
  <p:tag name="KSO_WM_UNIT_LINE_FORE_SCHEMECOLOR_INDEX" val="10"/>
  <p:tag name="KSO_WM_UNIT_LINE_FILL_TYPE" val="2"/>
  <p:tag name="KSO_WM_UNIT_TEXT_FILL_FORE_SCHEMECOLOR_INDEX" val="14"/>
  <p:tag name="KSO_WM_UNIT_TEX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193_2*m_h_i*1_1_2"/>
  <p:tag name="KSO_WM_TEMPLATE_CATEGORY" val="diagram"/>
  <p:tag name="KSO_WM_TEMPLATE_INDEX" val="160193"/>
  <p:tag name="KSO_WM_UNIT_LAYERLEVEL" val="1_1_1"/>
  <p:tag name="KSO_WM_TAG_VERSION" val="1.0"/>
  <p:tag name="KSO_WM_BEAUTIFY_FLAG" val="#wm#"/>
  <p:tag name="KSO_WM_UNIT_LINE_FORE_SCHEMECOLOR_INDEX" val="14"/>
  <p:tag name="KSO_WM_UNIT_LINE_FILL_TYPE" val="2"/>
</p:tagLst>
</file>

<file path=ppt/tags/tag56.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160193_2*m_h_a*1_1_1"/>
  <p:tag name="KSO_WM_TEMPLATE_CATEGORY" val="diagram"/>
  <p:tag name="KSO_WM_TEMPLATE_INDEX" val="160193"/>
  <p:tag name="KSO_WM_UNIT_LAYERLEVEL" val="1_1_1"/>
  <p:tag name="KSO_WM_TAG_VERSION" val="1.0"/>
  <p:tag name="KSO_WM_BEAUTIFY_FLAG" val="#wm#"/>
  <p:tag name="KSO_WM_UNIT_TEXT_FILL_FORE_SCHEMECOLOR_INDEX" val="10"/>
  <p:tag name="KSO_WM_UNIT_TEXT_FILL_TYPE"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6"/>
  <p:tag name="KSO_WM_UNIT_ID" val="diagram160193_2*m_i*1_6"/>
  <p:tag name="KSO_WM_TEMPLATE_CATEGORY" val="diagram"/>
  <p:tag name="KSO_WM_TEMPLATE_INDEX" val="160193"/>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58.xml><?xml version="1.0" encoding="utf-8"?>
<p:tagLst xmlns:p="http://schemas.openxmlformats.org/presentationml/2006/main">
  <p:tag name="KSO_WM_UNIT_TABLE_BEAUTIFY" val="smartTable{3ca62d4c-408c-47d3-b53c-396b9852db46}"/>
  <p:tag name="TABLE_ENDDRAG_ORIGIN_RECT" val="886*452"/>
  <p:tag name="TABLE_ENDDRAG_RECT" val="32*82*886*452"/>
</p:tagLst>
</file>

<file path=ppt/tags/tag59.xml><?xml version="1.0" encoding="utf-8"?>
<p:tagLst xmlns:p="http://schemas.openxmlformats.org/presentationml/2006/main">
  <p:tag name="KSO_WM_UNIT_CLEAR" val="1"/>
  <p:tag name="KSO_WM_UNIT_DIAGRAM_CONTRAST_TITLE_CNT" val="2"/>
  <p:tag name="KSO_WM_UNIT_DIAGRAM_DIMENSION_TITLE_CNT" val="2"/>
  <p:tag name="KSO_WM_TEMPLATE_CATEGORY" val="diagram"/>
  <p:tag name="KSO_WM_TEMPLATE_INDEX" val="160808"/>
  <p:tag name="KSO_WM_UNIT_TYPE" val="r_i"/>
  <p:tag name="KSO_WM_UNIT_INDEX" val="1_1"/>
  <p:tag name="KSO_WM_UNIT_ID" val="diagram160808_2*r_i*1_1"/>
  <p:tag name="KSO_WM_UNIT_LAYERLEVEL" val="1_1"/>
  <p:tag name="KSO_WM_DIAGRAM_GROUP_CODE" val="r1-1"/>
  <p:tag name="KSO_WM_BEAUTIFY_FLAG" val="#wm#"/>
  <p:tag name="KSO_WM_TAG_VERSION" val="1.0"/>
  <p:tag name="KSO_WM_UNIT_FILL_FORE_SCHEMECOLOR_INDEX" val="5"/>
  <p:tag name="KSO_WM_UNIT_FILL_TYPE" val="1"/>
  <p:tag name="KSO_WM_UNIT_TEXT_FILL_FORE_SCHEMECOLOR_INDEX" val="13"/>
  <p:tag name="KSO_WM_UNIT_TEXT_FILL_TYPE" val="1"/>
</p:tagLst>
</file>

<file path=ppt/tags/tag6.xml><?xml version="1.0" encoding="utf-8"?>
<p:tagLst xmlns:p="http://schemas.openxmlformats.org/presentationml/2006/main">
  <p:tag name="KSO_WM_TEMPLATE_CATEGORY" val="diagram"/>
  <p:tag name="KSO_WM_TEMPLATE_INDEX" val="20187714"/>
  <p:tag name="KSO_WM_UNIT_TYPE" val="l_h_i"/>
  <p:tag name="KSO_WM_UNIT_INDEX" val="1_2_1"/>
  <p:tag name="KSO_WM_UNIT_ID" val="diagram20187714_3*l_h_i*1_2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60.xml><?xml version="1.0" encoding="utf-8"?>
<p:tagLst xmlns:p="http://schemas.openxmlformats.org/presentationml/2006/main">
  <p:tag name="KSO_WM_TAG_VERSION" val="1.0"/>
  <p:tag name="KSO_WM_BEAUTIFY_FLAG" val="#wm#"/>
  <p:tag name="KSO_WM_UNIT_TYPE" val="i"/>
  <p:tag name="KSO_WM_UNIT_ID" val="diagram160808_2*i*2"/>
  <p:tag name="KSO_WM_TEMPLATE_CATEGORY" val="diagram"/>
  <p:tag name="KSO_WM_TEMPLATE_INDEX" val="160808"/>
  <p:tag name="KSO_WM_UNIT_INDEX" val="2"/>
</p:tagLst>
</file>

<file path=ppt/tags/tag61.xml><?xml version="1.0" encoding="utf-8"?>
<p:tagLst xmlns:p="http://schemas.openxmlformats.org/presentationml/2006/main">
  <p:tag name="KSO_WM_TEMPLATE_CATEGORY" val="diagram"/>
  <p:tag name="KSO_WM_TEMPLATE_INDEX" val="160808"/>
  <p:tag name="KSO_WM_TAG_VERSION" val="1.0"/>
  <p:tag name="KSO_WM_BEAUTIFY_FLAG" val="#wm#"/>
  <p:tag name="KSO_WM_UNIT_TYPE" val="r_t"/>
  <p:tag name="KSO_WM_UNIT_INDEX" val="1_1"/>
  <p:tag name="KSO_WM_UNIT_ID" val="diagram160808_2*r_t*1_1"/>
  <p:tag name="KSO_WM_UNIT_CLEAR" val="1"/>
  <p:tag name="KSO_WM_UNIT_LAYERLEVEL" val="1_1"/>
  <p:tag name="KSO_WM_UNIT_DIAGRAM_CONTRAST_TITLE_CNT" val="2"/>
  <p:tag name="KSO_WM_UNIT_DIAGRAM_DIMENSION_TITLE_CNT" val="2"/>
  <p:tag name="KSO_WM_UNIT_VALUE" val="30"/>
  <p:tag name="KSO_WM_UNIT_HIGHLIGHT" val="0"/>
  <p:tag name="KSO_WM_UNIT_COMPATIBLE" val="0"/>
  <p:tag name="KSO_WM_DIAGRAM_GROUP_CODE" val="r1-1"/>
  <p:tag name="KSO_WM_UNIT_PRESET_TEXT" val="编辑标题"/>
  <p:tag name="KSO_WM_UNIT_FILL_FORE_SCHEMECOLOR_INDEX" val="6"/>
  <p:tag name="KSO_WM_UNIT_FILL_TYPE" val="1"/>
  <p:tag name="KSO_WM_UNIT_TEXT_FILL_FORE_SCHEMECOLOR_INDEX" val="14"/>
  <p:tag name="KSO_WM_UNIT_TEXT_FILL_TYPE" val="1"/>
</p:tagLst>
</file>

<file path=ppt/tags/tag62.xml><?xml version="1.0" encoding="utf-8"?>
<p:tagLst xmlns:p="http://schemas.openxmlformats.org/presentationml/2006/main">
  <p:tag name="KSO_WM_TEMPLATE_CATEGORY" val="diagram"/>
  <p:tag name="KSO_WM_TEMPLATE_INDEX" val="160808"/>
  <p:tag name="KSO_WM_TAG_VERSION" val="1.0"/>
  <p:tag name="KSO_WM_BEAUTIFY_FLAG" val="#wm#"/>
  <p:tag name="KSO_WM_UNIT_TYPE" val="r_t"/>
  <p:tag name="KSO_WM_UNIT_INDEX" val="1_2"/>
  <p:tag name="KSO_WM_UNIT_ID" val="diagram160808_2*r_t*1_2"/>
  <p:tag name="KSO_WM_UNIT_CLEAR" val="1"/>
  <p:tag name="KSO_WM_UNIT_LAYERLEVEL" val="1_1"/>
  <p:tag name="KSO_WM_UNIT_DIAGRAM_CONTRAST_TITLE_CNT" val="2"/>
  <p:tag name="KSO_WM_UNIT_DIAGRAM_DIMENSION_TITLE_CNT" val="2"/>
  <p:tag name="KSO_WM_UNIT_VALUE" val="30"/>
  <p:tag name="KSO_WM_UNIT_HIGHLIGHT" val="0"/>
  <p:tag name="KSO_WM_UNIT_COMPATIBLE" val="0"/>
  <p:tag name="KSO_WM_DIAGRAM_GROUP_CODE" val="r1-1"/>
  <p:tag name="KSO_WM_UNIT_PRESET_TEXT" val="编辑标题"/>
  <p:tag name="KSO_WM_UNIT_FILL_FORE_SCHEMECOLOR_INDEX" val="8"/>
  <p:tag name="KSO_WM_UNIT_FILL_TYPE" val="1"/>
  <p:tag name="KSO_WM_UNIT_TEXT_FILL_FORE_SCHEMECOLOR_INDEX" val="14"/>
  <p:tag name="KSO_WM_UNIT_TEXT_FILL_TYPE" val="1"/>
</p:tagLst>
</file>

<file path=ppt/tags/tag63.xml><?xml version="1.0" encoding="utf-8"?>
<p:tagLst xmlns:p="http://schemas.openxmlformats.org/presentationml/2006/main">
  <p:tag name="KSO_WM_TEMPLATE_CATEGORY" val="diagram"/>
  <p:tag name="KSO_WM_TEMPLATE_INDEX" val="160808"/>
  <p:tag name="KSO_WM_UNIT_TYPE" val="r_i"/>
  <p:tag name="KSO_WM_UNIT_INDEX" val="1_2"/>
  <p:tag name="KSO_WM_UNIT_ID" val="diagram160808_2*r_i*1_2"/>
  <p:tag name="KSO_WM_UNIT_LAYERLEVEL" val="1_1"/>
  <p:tag name="KSO_WM_BEAUTIFY_FLAG" val="#wm#"/>
  <p:tag name="KSO_WM_TAG_VERSION" val="1.0"/>
  <p:tag name="KSO_WM_DIAGRAM_GROUP_CODE" val="r1-1"/>
  <p:tag name="KSO_WM_UNIT_FILL_FORE_SCHEMECOLOR_INDEX" val="14"/>
  <p:tag name="KSO_WM_UNIT_FILL_TYPE" val="1"/>
  <p:tag name="KSO_WM_UNIT_TEXT_FILL_FORE_SCHEMECOLOR_INDEX" val="2"/>
  <p:tag name="KSO_WM_UNIT_TEXT_FILL_TYPE" val="1"/>
</p:tagLst>
</file>

<file path=ppt/tags/tag64.xml><?xml version="1.0" encoding="utf-8"?>
<p:tagLst xmlns:p="http://schemas.openxmlformats.org/presentationml/2006/main">
  <p:tag name="KSO_WM_TEMPLATE_CATEGORY" val="diagram"/>
  <p:tag name="KSO_WM_TEMPLATE_INDEX" val="160808"/>
  <p:tag name="KSO_WM_TAG_VERSION" val="1.0"/>
  <p:tag name="KSO_WM_BEAUTIFY_FLAG" val="#wm#"/>
  <p:tag name="KSO_WM_UNIT_TYPE" val="r_v"/>
  <p:tag name="KSO_WM_UNIT_INDEX" val="1_2"/>
  <p:tag name="KSO_WM_UNIT_ID" val="diagram160808_2*r_v*1_2"/>
  <p:tag name="KSO_WM_UNIT_CLEAR" val="1"/>
  <p:tag name="KSO_WM_UNIT_LAYERLEVEL" val="1_1"/>
  <p:tag name="KSO_WM_UNIT_DIAGRAM_CONTRAST_TITLE_CNT" val="2"/>
  <p:tag name="KSO_WM_UNIT_DIAGRAM_DIMENSION_TITLE_CNT" val="2"/>
  <p:tag name="KSO_WM_UNIT_VALUE" val="36"/>
  <p:tag name="KSO_WM_UNIT_HIGHLIGHT" val="0"/>
  <p:tag name="KSO_WM_UNIT_COMPATIBLE" val="0"/>
  <p:tag name="KSO_WM_DIAGRAM_GROUP_CODE" val="r1-1"/>
  <p:tag name="KSO_WM_UNIT_PRESET_TEXT" val="点击输入本栏的具体文字简明扼要地说明分项内容"/>
  <p:tag name="KSO_WM_UNIT_TEXT_FILL_FORE_SCHEMECOLOR_INDEX" val="13"/>
  <p:tag name="KSO_WM_UNIT_TEXT_FILL_TYPE" val="1"/>
</p:tagLst>
</file>

<file path=ppt/tags/tag65.xml><?xml version="1.0" encoding="utf-8"?>
<p:tagLst xmlns:p="http://schemas.openxmlformats.org/presentationml/2006/main">
  <p:tag name="KSO_WM_TEMPLATE_CATEGORY" val="diagram"/>
  <p:tag name="KSO_WM_TEMPLATE_INDEX" val="160808"/>
  <p:tag name="KSO_WM_UNIT_TYPE" val="r_i"/>
  <p:tag name="KSO_WM_UNIT_INDEX" val="1_3"/>
  <p:tag name="KSO_WM_UNIT_ID" val="diagram160808_2*r_i*1_3"/>
  <p:tag name="KSO_WM_UNIT_LAYERLEVEL" val="1_1"/>
  <p:tag name="KSO_WM_BEAUTIFY_FLAG" val="#wm#"/>
  <p:tag name="KSO_WM_TAG_VERSION" val="1.0"/>
  <p:tag name="KSO_WM_DIAGRAM_GROUP_CODE" val="r1-1"/>
  <p:tag name="KSO_WM_UNIT_FILL_FORE_SCHEMECOLOR_INDEX" val="14"/>
  <p:tag name="KSO_WM_UNIT_FILL_TYPE" val="1"/>
  <p:tag name="KSO_WM_UNIT_TEXT_FILL_FORE_SCHEMECOLOR_INDEX" val="2"/>
  <p:tag name="KSO_WM_UNIT_TEXT_FILL_TYPE" val="1"/>
</p:tagLst>
</file>

<file path=ppt/tags/tag66.xml><?xml version="1.0" encoding="utf-8"?>
<p:tagLst xmlns:p="http://schemas.openxmlformats.org/presentationml/2006/main">
  <p:tag name="KSO_WM_TEMPLATE_CATEGORY" val="diagram"/>
  <p:tag name="KSO_WM_TEMPLATE_INDEX" val="160808"/>
  <p:tag name="KSO_WM_TAG_VERSION" val="1.0"/>
  <p:tag name="KSO_WM_BEAUTIFY_FLAG" val="#wm#"/>
  <p:tag name="KSO_WM_UNIT_TYPE" val="r_v"/>
  <p:tag name="KSO_WM_UNIT_INDEX" val="1_1"/>
  <p:tag name="KSO_WM_UNIT_ID" val="diagram160808_2*r_v*1_1"/>
  <p:tag name="KSO_WM_UNIT_CLEAR" val="1"/>
  <p:tag name="KSO_WM_UNIT_LAYERLEVEL" val="1_1"/>
  <p:tag name="KSO_WM_UNIT_DIAGRAM_CONTRAST_TITLE_CNT" val="2"/>
  <p:tag name="KSO_WM_UNIT_DIAGRAM_DIMENSION_TITLE_CNT" val="2"/>
  <p:tag name="KSO_WM_UNIT_VALUE" val="36"/>
  <p:tag name="KSO_WM_UNIT_HIGHLIGHT" val="0"/>
  <p:tag name="KSO_WM_UNIT_COMPATIBLE" val="0"/>
  <p:tag name="KSO_WM_DIAGRAM_GROUP_CODE" val="r1-1"/>
  <p:tag name="KSO_WM_UNIT_PRESET_TEXT" val="点击输入本栏的具体文字简明扼要地说明分项内容"/>
  <p:tag name="KSO_WM_UNIT_TEXT_FILL_FORE_SCHEMECOLOR_INDEX" val="13"/>
  <p:tag name="KSO_WM_UNIT_TEXT_FILL_TYPE" val="1"/>
</p:tagLst>
</file>

<file path=ppt/tags/tag67.xml><?xml version="1.0" encoding="utf-8"?>
<p:tagLst xmlns:p="http://schemas.openxmlformats.org/presentationml/2006/main">
  <p:tag name="KSO_WM_TEMPLATE_CATEGORY" val="diagram"/>
  <p:tag name="KSO_WM_TEMPLATE_INDEX" val="160808"/>
  <p:tag name="KSO_WM_TAG_VERSION" val="1.0"/>
  <p:tag name="KSO_WM_BEAUTIFY_FLAG" val="#wm#"/>
  <p:tag name="KSO_WM_UNIT_TYPE" val="r_v"/>
  <p:tag name="KSO_WM_UNIT_INDEX" val="1_3"/>
  <p:tag name="KSO_WM_UNIT_ID" val="diagram160808_2*r_v*1_3"/>
  <p:tag name="KSO_WM_UNIT_CLEAR" val="1"/>
  <p:tag name="KSO_WM_UNIT_LAYERLEVEL" val="1_1"/>
  <p:tag name="KSO_WM_UNIT_DIAGRAM_CONTRAST_TITLE_CNT" val="2"/>
  <p:tag name="KSO_WM_UNIT_DIAGRAM_DIMENSION_TITLE_CNT" val="2"/>
  <p:tag name="KSO_WM_UNIT_VALUE" val="36"/>
  <p:tag name="KSO_WM_UNIT_HIGHLIGHT" val="0"/>
  <p:tag name="KSO_WM_UNIT_COMPATIBLE" val="0"/>
  <p:tag name="KSO_WM_DIAGRAM_GROUP_CODE" val="r1-1"/>
  <p:tag name="KSO_WM_UNIT_PRESET_TEXT" val="点击输入本栏的具体文字简明扼要地说明分项内容"/>
  <p:tag name="KSO_WM_UNIT_TEXT_FILL_FORE_SCHEMECOLOR_INDEX" val="13"/>
  <p:tag name="KSO_WM_UNIT_TEXT_FILL_TYPE" val="1"/>
</p:tagLst>
</file>

<file path=ppt/tags/tag68.xml><?xml version="1.0" encoding="utf-8"?>
<p:tagLst xmlns:p="http://schemas.openxmlformats.org/presentationml/2006/main">
  <p:tag name="KSO_WM_TEMPLATE_CATEGORY" val="diagram"/>
  <p:tag name="KSO_WM_TEMPLATE_INDEX" val="160808"/>
  <p:tag name="KSO_WM_TAG_VERSION" val="1.0"/>
  <p:tag name="KSO_WM_BEAUTIFY_FLAG" val="#wm#"/>
  <p:tag name="KSO_WM_UNIT_TYPE" val="r_v"/>
  <p:tag name="KSO_WM_UNIT_INDEX" val="1_3"/>
  <p:tag name="KSO_WM_UNIT_ID" val="diagram160808_2*r_v*1_3"/>
  <p:tag name="KSO_WM_UNIT_CLEAR" val="1"/>
  <p:tag name="KSO_WM_UNIT_LAYERLEVEL" val="1_1"/>
  <p:tag name="KSO_WM_UNIT_DIAGRAM_CONTRAST_TITLE_CNT" val="2"/>
  <p:tag name="KSO_WM_UNIT_DIAGRAM_DIMENSION_TITLE_CNT" val="2"/>
  <p:tag name="KSO_WM_UNIT_VALUE" val="36"/>
  <p:tag name="KSO_WM_UNIT_HIGHLIGHT" val="0"/>
  <p:tag name="KSO_WM_UNIT_COMPATIBLE" val="0"/>
  <p:tag name="KSO_WM_DIAGRAM_GROUP_CODE" val="r1-1"/>
  <p:tag name="KSO_WM_UNIT_PRESET_TEXT" val="点击输入本栏的具体文字简明扼要地说明分项内容"/>
  <p:tag name="KSO_WM_UNIT_TEXT_FILL_FORE_SCHEMECOLOR_INDEX" val="13"/>
  <p:tag name="KSO_WM_UNIT_TEXT_FILL_TYPE"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87487_1*l_i*1_2"/>
  <p:tag name="KSO_WM_TEMPLATE_CATEGORY" val="diagram"/>
  <p:tag name="KSO_WM_TEMPLATE_INDEX" val="20187487"/>
  <p:tag name="KSO_WM_UNIT_LAYERLEVEL" val="1_1"/>
  <p:tag name="KSO_WM_TAG_VERSION" val="1.0"/>
  <p:tag name="KSO_WM_BEAUTIFY_FLAG" val="#wm#"/>
  <p:tag name="KSO_WM_UNIT_FILL_FORE_SCHEMECOLOR_INDEX" val="14"/>
  <p:tag name="KSO_WM_UNIT_FILL_TYPE" val="1"/>
  <p:tag name="KSO_WM_UNIT_TEXT_FILL_FORE_SCHEMECOLOR_INDEX" val="1"/>
  <p:tag name="KSO_WM_UNIT_TEXT_FILL_TYPE" val="1"/>
</p:tagLst>
</file>

<file path=ppt/tags/tag7.xml><?xml version="1.0" encoding="utf-8"?>
<p:tagLst xmlns:p="http://schemas.openxmlformats.org/presentationml/2006/main">
  <p:tag name="KSO_WM_TEMPLATE_CATEGORY" val="diagram"/>
  <p:tag name="KSO_WM_TEMPLATE_INDEX" val="20187714"/>
  <p:tag name="KSO_WM_UNIT_TYPE" val="l_h_i"/>
  <p:tag name="KSO_WM_UNIT_INDEX" val="1_1_2"/>
  <p:tag name="KSO_WM_UNIT_ID" val="diagram20187714_3*l_h_i*1_1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LINE_FORE_SCHEMECOLOR_INDEX" val="6"/>
  <p:tag name="KSO_WM_UNIT_LINE_FILL_TYPE" val="2"/>
  <p:tag name="KSO_WM_UNIT_TEXT_FILL_FORE_SCHEMECOLOR_INDEX" val="13"/>
  <p:tag name="KSO_WM_UNIT_TEXT_FILL_TYPE"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87487_1*l_h_i*1_1_3"/>
  <p:tag name="KSO_WM_TEMPLATE_CATEGORY" val="diagram"/>
  <p:tag name="KSO_WM_TEMPLATE_INDEX" val="2018748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7487_1*l_h_i*1_1_2"/>
  <p:tag name="KSO_WM_TEMPLATE_CATEGORY" val="diagram"/>
  <p:tag name="KSO_WM_TEMPLATE_INDEX" val="2018748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72.xml><?xml version="1.0" encoding="utf-8"?>
<p:tagLst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487_1*l_h_a*1_1_1"/>
  <p:tag name="KSO_WM_TEMPLATE_CATEGORY" val="diagram"/>
  <p:tag name="KSO_WM_TEMPLATE_INDEX" val="20187487"/>
  <p:tag name="KSO_WM_UNIT_LAYERLEVEL" val="1_1_1"/>
  <p:tag name="KSO_WM_TAG_VERSION" val="1.0"/>
  <p:tag name="KSO_WM_BEAUTIFY_FLAG" val="#wm#"/>
  <p:tag name="KSO_WM_UNIT_PRESET_TEXT" val="单击此处添加标题"/>
  <p:tag name="KSO_WM_UNIT_TEXT_FILL_FORE_SCHEMECOLOR_INDEX" val="5"/>
  <p:tag name="KSO_WM_UNIT_TEXT_FILL_TYPE"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87487_1*l_h_i*1_2_3"/>
  <p:tag name="KSO_WM_TEMPLATE_CATEGORY" val="diagram"/>
  <p:tag name="KSO_WM_TEMPLATE_INDEX" val="2018748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7487_1*l_h_i*1_2_2"/>
  <p:tag name="KSO_WM_TEMPLATE_CATEGORY" val="diagram"/>
  <p:tag name="KSO_WM_TEMPLATE_INDEX" val="2018748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75.xml><?xml version="1.0" encoding="utf-8"?>
<p:tagLst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487_1*l_h_a*1_2_1"/>
  <p:tag name="KSO_WM_TEMPLATE_CATEGORY" val="diagram"/>
  <p:tag name="KSO_WM_TEMPLATE_INDEX" val="20187487"/>
  <p:tag name="KSO_WM_UNIT_LAYERLEVEL" val="1_1_1"/>
  <p:tag name="KSO_WM_TAG_VERSION" val="1.0"/>
  <p:tag name="KSO_WM_BEAUTIFY_FLAG" val="#wm#"/>
  <p:tag name="KSO_WM_UNIT_PRESET_TEXT" val="单击此处添加标题"/>
  <p:tag name="KSO_WM_UNIT_TEXT_FILL_FORE_SCHEMECOLOR_INDEX" val="6"/>
  <p:tag name="KSO_WM_UNIT_TEXT_FILL_TYPE"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87487_1*l_h_i*1_3_3"/>
  <p:tag name="KSO_WM_TEMPLATE_CATEGORY" val="diagram"/>
  <p:tag name="KSO_WM_TEMPLATE_INDEX" val="20187487"/>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87487_1*l_h_i*1_3_2"/>
  <p:tag name="KSO_WM_TEMPLATE_CATEGORY" val="diagram"/>
  <p:tag name="KSO_WM_TEMPLATE_INDEX" val="20187487"/>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78.xml><?xml version="1.0" encoding="utf-8"?>
<p:tagLst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487_1*l_h_a*1_3_1"/>
  <p:tag name="KSO_WM_TEMPLATE_CATEGORY" val="diagram"/>
  <p:tag name="KSO_WM_TEMPLATE_INDEX" val="20187487"/>
  <p:tag name="KSO_WM_UNIT_LAYERLEVEL" val="1_1_1"/>
  <p:tag name="KSO_WM_TAG_VERSION" val="1.0"/>
  <p:tag name="KSO_WM_BEAUTIFY_FLAG" val="#wm#"/>
  <p:tag name="KSO_WM_UNIT_PRESET_TEXT" val="单击此处添加标题"/>
  <p:tag name="KSO_WM_UNIT_TEXT_FILL_FORE_SCHEMECOLOR_INDEX" val="9"/>
  <p:tag name="KSO_WM_UNIT_TEXT_FILL_TYPE" val="1"/>
</p:tagLst>
</file>

<file path=ppt/tags/tag79.xml><?xml version="1.0" encoding="utf-8"?>
<p:tagLst xmlns:p="http://schemas.openxmlformats.org/presentationml/2006/main">
  <p:tag name="KSO_WM_TEMPLATE_CATEGORY" val="diagram"/>
  <p:tag name="KSO_WM_TEMPLATE_INDEX" val="20185838"/>
  <p:tag name="KSO_WM_UNIT_TYPE" val="r_i"/>
  <p:tag name="KSO_WM_UNIT_INDEX" val="1_21"/>
  <p:tag name="KSO_WM_UNIT_ID" val="diagram20185838_1*r_i*1_21"/>
  <p:tag name="KSO_WM_UNIT_LAYERLEVEL" val="1_1"/>
  <p:tag name="KSO_WM_BEAUTIFY_FLAG" val="#wm#"/>
  <p:tag name="KSO_WM_TAG_VERSION" val="1.0"/>
  <p:tag name="KSO_WM_DIAGRAM_GROUP_CODE" val="r1-1"/>
  <p:tag name="KSO_WM_UNIT_FILL_FORE_SCHEMECOLOR_INDEX" val="14"/>
  <p:tag name="KSO_WM_UNIT_FILL_TYPE" val="1"/>
  <p:tag name="KSO_WM_UNIT_TEXT_FILL_FORE_SCHEMECOLOR_INDEX" val="13"/>
  <p:tag name="KSO_WM_UNIT_TEXT_FILL_TYPE" val="1"/>
</p:tagLst>
</file>

<file path=ppt/tags/tag8.xml><?xml version="1.0" encoding="utf-8"?>
<p:tagLst xmlns:p="http://schemas.openxmlformats.org/presentationml/2006/main">
  <p:tag name="KSO_WM_TEMPLATE_CATEGORY" val="diagram"/>
  <p:tag name="KSO_WM_TEMPLATE_INDEX" val="20187714"/>
  <p:tag name="KSO_WM_UNIT_TYPE" val="l_h_i"/>
  <p:tag name="KSO_WM_UNIT_INDEX" val="1_1_1"/>
  <p:tag name="KSO_WM_UNIT_ID" val="diagram20187714_3*l_h_i*1_1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80.xml><?xml version="1.0" encoding="utf-8"?>
<p:tagLst xmlns:p="http://schemas.openxmlformats.org/presentationml/2006/main">
  <p:tag name="KSO_WM_TEMPLATE_CATEGORY" val="diagram"/>
  <p:tag name="KSO_WM_TEMPLATE_INDEX" val="20185838"/>
  <p:tag name="KSO_WM_UNIT_TYPE" val="r_i"/>
  <p:tag name="KSO_WM_UNIT_INDEX" val="1_25"/>
  <p:tag name="KSO_WM_UNIT_ID" val="diagram20185838_1*r_i*1_25"/>
  <p:tag name="KSO_WM_UNIT_LAYERLEVEL" val="1_1"/>
  <p:tag name="KSO_WM_BEAUTIFY_FLAG" val="#wm#"/>
  <p:tag name="KSO_WM_TAG_VERSION" val="1.0"/>
  <p:tag name="KSO_WM_DIAGRAM_GROUP_CODE" val="r1-1"/>
  <p:tag name="KSO_WM_UNIT_FILL_FORE_SCHEMECOLOR_INDEX" val="14"/>
  <p:tag name="KSO_WM_UNIT_FILL_TYPE" val="1"/>
  <p:tag name="KSO_WM_UNIT_TEXT_FILL_FORE_SCHEMECOLOR_INDEX" val="13"/>
  <p:tag name="KSO_WM_UNIT_TEXT_FILL_TYPE" val="1"/>
</p:tagLst>
</file>

<file path=ppt/tags/tag81.xml><?xml version="1.0" encoding="utf-8"?>
<p:tagLst xmlns:p="http://schemas.openxmlformats.org/presentationml/2006/main">
  <p:tag name="KSO_WM_TEMPLATE_CATEGORY" val="diagram"/>
  <p:tag name="KSO_WM_TEMPLATE_INDEX" val="20185838"/>
  <p:tag name="KSO_WM_UNIT_TYPE" val="r_i"/>
  <p:tag name="KSO_WM_UNIT_INDEX" val="1_27"/>
  <p:tag name="KSO_WM_UNIT_ID" val="diagram20185838_1*r_i*1_27"/>
  <p:tag name="KSO_WM_UNIT_LAYERLEVEL" val="1_1"/>
  <p:tag name="KSO_WM_BEAUTIFY_FLAG" val="#wm#"/>
  <p:tag name="KSO_WM_TAG_VERSION" val="1.0"/>
  <p:tag name="KSO_WM_DIAGRAM_GROUP_CODE" val="r1-1"/>
  <p:tag name="KSO_WM_UNIT_FILL_FORE_SCHEMECOLOR_INDEX" val="14"/>
  <p:tag name="KSO_WM_UNIT_FILL_TYPE" val="1"/>
  <p:tag name="KSO_WM_UNIT_TEXT_FILL_FORE_SCHEMECOLOR_INDEX" val="13"/>
  <p:tag name="KSO_WM_UNIT_TEXT_FILL_TYPE" val="1"/>
</p:tagLst>
</file>

<file path=ppt/tags/tag82.xml><?xml version="1.0" encoding="utf-8"?>
<p:tagLst xmlns:p="http://schemas.openxmlformats.org/presentationml/2006/main">
  <p:tag name="KSO_WPP_MARK_KEY" val="b7f366b3-e657-4dd7-9a6d-f1bd0fad013e"/>
  <p:tag name="COMMONDATA" val="eyJoZGlkIjoiZTA4NzIyN2MxYTlmMzQ1NGE2MjU5NWRkMjhlOGMxYTAifQ=="/>
</p:tagLst>
</file>

<file path=ppt/tags/tag9.xml><?xml version="1.0" encoding="utf-8"?>
<p:tagLst xmlns:p="http://schemas.openxmlformats.org/presentationml/2006/main">
  <p:tag name="KSO_WM_TEMPLATE_CATEGORY" val="diagram"/>
  <p:tag name="KSO_WM_TEMPLATE_INDEX" val="20187714"/>
  <p:tag name="KSO_WM_UNIT_TYPE" val="l_i"/>
  <p:tag name="KSO_WM_UNIT_INDEX" val="1_16"/>
  <p:tag name="KSO_WM_UNIT_ID" val="diagram20187714_3*l_i*1_16"/>
  <p:tag name="KSO_WM_UNIT_LAYERLEVEL" val="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ctr">
          <a:lnSpc>
            <a:spcPct val="105000"/>
          </a:lnSpc>
          <a:defRPr lang="en-US" altLang="zh-CN" sz="6000" b="1" dirty="0" smtClean="0">
            <a:solidFill>
              <a:schemeClr val="bg1"/>
            </a:solidFill>
            <a:effectLst>
              <a:outerShdw blurRad="38100" dist="38100" dir="2700000" algn="tl">
                <a:srgbClr val="000000">
                  <a:alpha val="43137"/>
                </a:srgbClr>
              </a:outerShdw>
            </a:effectLst>
            <a:latin typeface="Arial Narrow" panose="020B0606020202030204" pitchFamily="34" charset="0"/>
            <a:ea typeface="Microsoft YaHei UI" panose="020B0503020204020204" pitchFamily="34" charset="-122"/>
            <a:cs typeface="Adobe Arabic" panose="02040503050201020203" pitchFamily="18" charset="-78"/>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6158</Words>
  <Application>WPS 演示</Application>
  <PresentationFormat>自定义</PresentationFormat>
  <Paragraphs>593</Paragraphs>
  <Slides>30</Slides>
  <Notes>13</Notes>
  <HiddenSlides>0</HiddenSlides>
  <MMClips>2</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30</vt:i4>
      </vt:variant>
    </vt:vector>
  </HeadingPairs>
  <TitlesOfParts>
    <vt:vector size="57" baseType="lpstr">
      <vt:lpstr>Arial</vt:lpstr>
      <vt:lpstr>宋体</vt:lpstr>
      <vt:lpstr>Wingdings</vt:lpstr>
      <vt:lpstr>Arial Narrow</vt:lpstr>
      <vt:lpstr>Microsoft YaHei UI</vt:lpstr>
      <vt:lpstr>Adobe Arabic</vt:lpstr>
      <vt:lpstr>Segoe Print</vt:lpstr>
      <vt:lpstr>Arial</vt:lpstr>
      <vt:lpstr>Arial Black</vt:lpstr>
      <vt:lpstr>Times New Roman</vt:lpstr>
      <vt:lpstr>Adobe Gothic Std B</vt:lpstr>
      <vt:lpstr>Yu Gothic UI Semibold</vt:lpstr>
      <vt:lpstr>楷体_GB2312</vt:lpstr>
      <vt:lpstr>微软雅黑</vt:lpstr>
      <vt:lpstr>Arial Unicode MS</vt:lpstr>
      <vt:lpstr>等线 Light</vt:lpstr>
      <vt:lpstr>等线</vt:lpstr>
      <vt:lpstr>Vijaya</vt:lpstr>
      <vt:lpstr>黑体</vt:lpstr>
      <vt:lpstr>Calibri</vt:lpstr>
      <vt:lpstr>Wingdings</vt:lpstr>
      <vt:lpstr>Calibri</vt:lpstr>
      <vt:lpstr>Arial Black</vt:lpstr>
      <vt:lpstr>方正兰亭黑_GBK</vt:lpstr>
      <vt:lpstr>新宋体</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亚亚</cp:lastModifiedBy>
  <cp:revision>260</cp:revision>
  <dcterms:created xsi:type="dcterms:W3CDTF">2018-01-21T01:16:00Z</dcterms:created>
  <dcterms:modified xsi:type="dcterms:W3CDTF">2023-01-27T04:13:07Z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2A6F734965CC4DF88DB10E70C4A2C142</vt:lpwstr>
  </property>
</Properties>
</file>