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66" r:id="rId3"/>
    <p:sldId id="366" r:id="rId4"/>
    <p:sldId id="329" r:id="rId5"/>
    <p:sldId id="353" r:id="rId6"/>
    <p:sldId id="354" r:id="rId7"/>
    <p:sldId id="367" r:id="rId8"/>
    <p:sldId id="358" r:id="rId10"/>
    <p:sldId id="361" r:id="rId11"/>
    <p:sldId id="297" r:id="rId12"/>
    <p:sldId id="379" r:id="rId13"/>
    <p:sldId id="378" r:id="rId14"/>
    <p:sldId id="268" r:id="rId15"/>
    <p:sldId id="363" r:id="rId16"/>
    <p:sldId id="364" r:id="rId17"/>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Learning" initials="i" lastIdx="0" clrIdx="0"/>
  <p:cmAuthor id="1" name="作者" initials="作" lastIdx="0" clrIdx="1"/>
  <p:cmAuthor id="2" name="未知用户2" initials="未" lastIdx="0" clrIdx="0"/>
  <p:cmAuthor id="4" name="Vicky WJY" initials="V" lastIdx="0" clrIdx="3"/>
  <p:cmAuthor id="5"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4" autoAdjust="0"/>
    <p:restoredTop sz="94660"/>
  </p:normalViewPr>
  <p:slideViewPr>
    <p:cSldViewPr snapToGrid="0">
      <p:cViewPr varScale="1">
        <p:scale>
          <a:sx n="117" d="100"/>
          <a:sy n="117" d="100"/>
        </p:scale>
        <p:origin x="44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11.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3" name="幻灯片图像占位符 1"/>
          <p:cNvSpPr>
            <a:spLocks noGrp="1" noRot="1" noChangeAspect="1"/>
          </p:cNvSpPr>
          <p:nvPr>
            <p:ph type="sldImg"/>
          </p:nvPr>
        </p:nvSpPr>
        <p:spPr/>
      </p:sp>
      <p:sp>
        <p:nvSpPr>
          <p:cNvPr id="1048624" name="备注占位符 2"/>
          <p:cNvSpPr>
            <a:spLocks noGrp="1"/>
          </p:cNvSpPr>
          <p:nvPr>
            <p:ph type="body" idx="1"/>
          </p:nvPr>
        </p:nvSpPr>
        <p:spPr/>
        <p:txBody>
          <a:bodyPr/>
          <a:lstStyle/>
          <a:p>
            <a:endParaRPr lang="zh-CN" altLang="en-US" dirty="0"/>
          </a:p>
        </p:txBody>
      </p:sp>
      <p:sp>
        <p:nvSpPr>
          <p:cNvPr id="1048625" name="灯片编号占位符 3"/>
          <p:cNvSpPr>
            <a:spLocks noGrp="1"/>
          </p:cNvSpPr>
          <p:nvPr>
            <p:ph type="sldNum" sz="quarter" idx="5"/>
          </p:nvPr>
        </p:nvSpPr>
        <p:spPr/>
        <p:txBody>
          <a:bodyPr/>
          <a:lstStyle/>
          <a:p>
            <a:fld id="{1A42A2D1-3C52-4BDF-B664-38B33D58351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3" name="幻灯片图像占位符 1"/>
          <p:cNvSpPr>
            <a:spLocks noGrp="1" noRot="1" noChangeAspect="1"/>
          </p:cNvSpPr>
          <p:nvPr>
            <p:ph type="sldImg"/>
          </p:nvPr>
        </p:nvSpPr>
        <p:spPr/>
      </p:sp>
      <p:sp>
        <p:nvSpPr>
          <p:cNvPr id="1048624" name="备注占位符 2"/>
          <p:cNvSpPr>
            <a:spLocks noGrp="1"/>
          </p:cNvSpPr>
          <p:nvPr>
            <p:ph type="body" idx="1"/>
          </p:nvPr>
        </p:nvSpPr>
        <p:spPr/>
        <p:txBody>
          <a:bodyPr/>
          <a:lstStyle/>
          <a:p>
            <a:endParaRPr lang="zh-CN" altLang="en-US" dirty="0"/>
          </a:p>
        </p:txBody>
      </p:sp>
      <p:sp>
        <p:nvSpPr>
          <p:cNvPr id="1048625" name="灯片编号占位符 3"/>
          <p:cNvSpPr>
            <a:spLocks noGrp="1"/>
          </p:cNvSpPr>
          <p:nvPr>
            <p:ph type="sldNum" sz="quarter" idx="5"/>
          </p:nvPr>
        </p:nvSpPr>
        <p:spPr/>
        <p:txBody>
          <a:bodyPr/>
          <a:lstStyle/>
          <a:p>
            <a:fld id="{1A42A2D1-3C52-4BDF-B664-38B33D58351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课件来源：脑洞英语课堂</a:t>
            </a:r>
            <a:endParaRPr lang="zh-CN" altLang="en-US" dirty="0"/>
          </a:p>
          <a:p>
            <a:r>
              <a:rPr lang="zh-CN" altLang="en-US" dirty="0"/>
              <a:t>对本课件使用有任何疑问，  请联系小助手：</a:t>
            </a:r>
            <a:r>
              <a:rPr lang="en-US" altLang="zh-CN" dirty="0"/>
              <a:t>naodong8</a:t>
            </a:r>
            <a:endParaRPr lang="en-US" altLang="zh-CN" dirty="0"/>
          </a:p>
          <a:p>
            <a:r>
              <a:rPr lang="zh-CN" altLang="en-US" dirty="0"/>
              <a:t>更多优质内容，欢迎访问</a:t>
            </a:r>
            <a:r>
              <a:rPr lang="en-US" altLang="zh-CN" dirty="0"/>
              <a:t>【</a:t>
            </a:r>
            <a:r>
              <a:rPr lang="zh-CN" altLang="en-US" dirty="0"/>
              <a:t>脑洞备课网</a:t>
            </a:r>
            <a:r>
              <a:rPr lang="en-US" altLang="zh-CN" dirty="0"/>
              <a:t>】</a:t>
            </a:r>
            <a:r>
              <a:rPr lang="zh-CN" altLang="en-US" dirty="0"/>
              <a:t>：</a:t>
            </a:r>
            <a:r>
              <a:rPr lang="en-US" altLang="zh-CN" dirty="0"/>
              <a:t>www.naodongenglish.com</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C909F2E-182D-4CDF-A026-C1928BF1802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背景1">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
        <p:nvSpPr>
          <p:cNvPr id="2" name="矩形: 圆角 1"/>
          <p:cNvSpPr/>
          <p:nvPr userDrawn="1"/>
        </p:nvSpPr>
        <p:spPr>
          <a:xfrm>
            <a:off x="877288" y="1628775"/>
            <a:ext cx="10440000" cy="4572000"/>
          </a:xfrm>
          <a:prstGeom prst="roundRect">
            <a:avLst>
              <a:gd name="adj" fmla="val 125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文本占位符 8"/>
          <p:cNvSpPr>
            <a:spLocks noGrp="1"/>
          </p:cNvSpPr>
          <p:nvPr>
            <p:ph type="body" sz="quarter" idx="34" hasCustomPrompt="1"/>
          </p:nvPr>
        </p:nvSpPr>
        <p:spPr>
          <a:xfrm>
            <a:off x="877288" y="765175"/>
            <a:ext cx="10440000" cy="396000"/>
          </a:xfrm>
          <a:prstGeom prst="rect">
            <a:avLst/>
          </a:prstGeom>
          <a:ln>
            <a:noFill/>
          </a:ln>
        </p:spPr>
        <p:txBody>
          <a:bodyPr wrap="square" lIns="0" tIns="0" rIns="0" bIns="0" anchor="ctr" anchorCtr="0"/>
          <a:lstStyle>
            <a:lvl1pPr marL="0" indent="0" algn="l" defTabSz="619125">
              <a:lnSpc>
                <a:spcPct val="100000"/>
              </a:lnSpc>
              <a:spcBef>
                <a:spcPts val="0"/>
              </a:spcBef>
              <a:spcAft>
                <a:spcPts val="0"/>
              </a:spcAft>
              <a:buNone/>
              <a:defRPr sz="3200" b="1">
                <a:solidFill>
                  <a:schemeClr val="tx2"/>
                </a:solidFill>
                <a:latin typeface="+mj-lt"/>
                <a:ea typeface="+mj-ea"/>
                <a:cs typeface="Arial" panose="020B0604020202020204" pitchFamily="34" charset="0"/>
              </a:defRPr>
            </a:lvl1pPr>
          </a:lstStyle>
          <a:p>
            <a:pPr lvl="0"/>
            <a:r>
              <a:rPr lang="zh-CN" altLang="en-US" dirty="0"/>
              <a:t>标题</a:t>
            </a:r>
            <a:endParaRPr lang="zh-CN" altLang="en-US" dirty="0"/>
          </a:p>
        </p:txBody>
      </p:sp>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21562" y="4651656"/>
            <a:ext cx="1005927" cy="1877731"/>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1" name="图片占位符 61"/>
          <p:cNvSpPr>
            <a:spLocks noGrp="1"/>
          </p:cNvSpPr>
          <p:nvPr>
            <p:ph type="pic" sz="quarter" idx="10"/>
          </p:nvPr>
        </p:nvSpPr>
        <p:spPr>
          <a:xfrm>
            <a:off x="1894840" y="659766"/>
            <a:ext cx="1076325" cy="1434156"/>
          </a:xfrm>
          <a:prstGeom prst="rect">
            <a:avLst/>
          </a:prstGeom>
        </p:spPr>
        <p:txBody>
          <a:bodyPr/>
          <a:lstStyle>
            <a:lvl1pPr>
              <a:defRPr>
                <a:noFill/>
              </a:defRPr>
            </a:lvl1pPr>
          </a:lstStyle>
          <a:p>
            <a:endParaRPr lang="zh-CN" altLang="en-US"/>
          </a:p>
        </p:txBody>
      </p:sp>
      <p:sp>
        <p:nvSpPr>
          <p:cNvPr id="22" name="图片占位符 61"/>
          <p:cNvSpPr>
            <a:spLocks noGrp="1"/>
          </p:cNvSpPr>
          <p:nvPr>
            <p:ph type="pic" sz="quarter" idx="11"/>
          </p:nvPr>
        </p:nvSpPr>
        <p:spPr>
          <a:xfrm>
            <a:off x="2187757" y="4724891"/>
            <a:ext cx="1076325" cy="1434156"/>
          </a:xfrm>
          <a:prstGeom prst="rect">
            <a:avLst/>
          </a:prstGeom>
        </p:spPr>
        <p:txBody>
          <a:bodyPr/>
          <a:lstStyle>
            <a:lvl1pPr>
              <a:defRPr>
                <a:noFill/>
              </a:defRPr>
            </a:lvl1pPr>
          </a:lstStyle>
          <a:p>
            <a:endParaRPr lang="zh-CN" altLang="en-US"/>
          </a:p>
        </p:txBody>
      </p:sp>
      <p:sp>
        <p:nvSpPr>
          <p:cNvPr id="23" name="图片占位符 61"/>
          <p:cNvSpPr>
            <a:spLocks noGrp="1"/>
          </p:cNvSpPr>
          <p:nvPr>
            <p:ph type="pic" sz="quarter" idx="12"/>
          </p:nvPr>
        </p:nvSpPr>
        <p:spPr>
          <a:xfrm>
            <a:off x="9383462" y="659766"/>
            <a:ext cx="1076325" cy="1434156"/>
          </a:xfrm>
          <a:prstGeom prst="rect">
            <a:avLst/>
          </a:prstGeom>
        </p:spPr>
        <p:txBody>
          <a:bodyPr/>
          <a:lstStyle>
            <a:lvl1pPr>
              <a:defRPr>
                <a:noFill/>
              </a:defRPr>
            </a:lvl1pPr>
          </a:lstStyle>
          <a:p>
            <a:endParaRPr lang="zh-CN" altLang="en-US"/>
          </a:p>
        </p:txBody>
      </p:sp>
      <p:sp>
        <p:nvSpPr>
          <p:cNvPr id="24" name="图片占位符 61"/>
          <p:cNvSpPr>
            <a:spLocks noGrp="1"/>
          </p:cNvSpPr>
          <p:nvPr>
            <p:ph type="pic" sz="quarter" idx="13"/>
          </p:nvPr>
        </p:nvSpPr>
        <p:spPr>
          <a:xfrm>
            <a:off x="9196768" y="4724891"/>
            <a:ext cx="1076325" cy="1434156"/>
          </a:xfrm>
          <a:prstGeom prst="rect">
            <a:avLst/>
          </a:prstGeom>
        </p:spPr>
        <p:txBody>
          <a:bodyPr/>
          <a:lstStyle>
            <a:lvl1pPr>
              <a:defRPr>
                <a:noFill/>
              </a:defRPr>
            </a:lvl1pPr>
          </a:lstStyle>
          <a:p>
            <a:endParaRPr lang="zh-CN" altLang="en-US"/>
          </a:p>
        </p:txBody>
      </p:sp>
      <p:sp>
        <p:nvSpPr>
          <p:cNvPr id="25" name="图片占位符 61"/>
          <p:cNvSpPr>
            <a:spLocks noGrp="1"/>
          </p:cNvSpPr>
          <p:nvPr>
            <p:ph type="pic" sz="quarter" idx="14"/>
          </p:nvPr>
        </p:nvSpPr>
        <p:spPr>
          <a:xfrm>
            <a:off x="1071046" y="2508541"/>
            <a:ext cx="1327212" cy="1768452"/>
          </a:xfrm>
          <a:prstGeom prst="rect">
            <a:avLst/>
          </a:prstGeom>
        </p:spPr>
        <p:txBody>
          <a:bodyPr/>
          <a:lstStyle>
            <a:lvl1pPr>
              <a:defRPr>
                <a:noFill/>
              </a:defRPr>
            </a:lvl1pPr>
          </a:lstStyle>
          <a:p>
            <a:endParaRPr lang="zh-CN" altLang="en-US"/>
          </a:p>
        </p:txBody>
      </p:sp>
      <p:sp>
        <p:nvSpPr>
          <p:cNvPr id="26" name="图片占位符 61"/>
          <p:cNvSpPr>
            <a:spLocks noGrp="1"/>
          </p:cNvSpPr>
          <p:nvPr>
            <p:ph type="pic" sz="quarter" idx="15"/>
          </p:nvPr>
        </p:nvSpPr>
        <p:spPr>
          <a:xfrm>
            <a:off x="9796181" y="2508541"/>
            <a:ext cx="1327212" cy="1768452"/>
          </a:xfrm>
          <a:prstGeom prst="rect">
            <a:avLst/>
          </a:prstGeom>
        </p:spPr>
        <p:txBody>
          <a:bodyPr/>
          <a:lstStyle>
            <a:lvl1pPr>
              <a:defRPr>
                <a:noFill/>
              </a:defRPr>
            </a:lvl1pPr>
          </a:lstStyle>
          <a:p>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背景2">
    <p:bg>
      <p:bgPr>
        <a:blipFill dpi="0" rotWithShape="1">
          <a:blip r:embed="rId2">
            <a:lum/>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4" name="图形 60"/>
          <p:cNvSpPr/>
          <p:nvPr userDrawn="1"/>
        </p:nvSpPr>
        <p:spPr>
          <a:xfrm>
            <a:off x="-126" y="1"/>
            <a:ext cx="12192253" cy="6857999"/>
          </a:xfrm>
          <a:custGeom>
            <a:avLst/>
            <a:gdLst>
              <a:gd name="connsiteX0" fmla="*/ 0 w 12192253"/>
              <a:gd name="connsiteY0" fmla="*/ 0 h 6857999"/>
              <a:gd name="connsiteX1" fmla="*/ 12192253 w 12192253"/>
              <a:gd name="connsiteY1" fmla="*/ 0 h 6857999"/>
              <a:gd name="connsiteX2" fmla="*/ 12192253 w 12192253"/>
              <a:gd name="connsiteY2" fmla="*/ 6857999 h 6857999"/>
              <a:gd name="connsiteX3" fmla="*/ 0 w 12192253"/>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253" h="6857999">
                <a:moveTo>
                  <a:pt x="0" y="0"/>
                </a:moveTo>
                <a:lnTo>
                  <a:pt x="12192253" y="0"/>
                </a:lnTo>
                <a:lnTo>
                  <a:pt x="12192253" y="6857999"/>
                </a:lnTo>
                <a:lnTo>
                  <a:pt x="0" y="6857999"/>
                </a:lnTo>
                <a:close/>
              </a:path>
            </a:pathLst>
          </a:custGeom>
          <a:gradFill flip="none" rotWithShape="1">
            <a:gsLst>
              <a:gs pos="50000">
                <a:srgbClr val="E6FCFD"/>
              </a:gs>
              <a:gs pos="100000">
                <a:srgbClr val="CDF9FB"/>
              </a:gs>
              <a:gs pos="0">
                <a:schemeClr val="bg1"/>
              </a:gs>
            </a:gsLst>
            <a:path path="shape">
              <a:fillToRect l="50000" t="50000" r="50000" b="50000"/>
            </a:path>
            <a:tileRect/>
          </a:gradFill>
          <a:ln w="16256" cap="flat">
            <a:noFill/>
            <a:prstDash val="solid"/>
            <a:miter/>
          </a:ln>
        </p:spPr>
        <p:txBody>
          <a:bodyPr rtlCol="0" anchor="ctr"/>
          <a:lstStyle/>
          <a:p>
            <a:endParaRPr lang="zh-CN" altLang="en-US"/>
          </a:p>
        </p:txBody>
      </p:sp>
      <p:sp>
        <p:nvSpPr>
          <p:cNvPr id="3" name="文本占位符 8"/>
          <p:cNvSpPr>
            <a:spLocks noGrp="1"/>
          </p:cNvSpPr>
          <p:nvPr>
            <p:ph type="body" sz="quarter" idx="34" hasCustomPrompt="1"/>
          </p:nvPr>
        </p:nvSpPr>
        <p:spPr>
          <a:xfrm>
            <a:off x="877288" y="765175"/>
            <a:ext cx="10440000" cy="396000"/>
          </a:xfrm>
          <a:prstGeom prst="rect">
            <a:avLst/>
          </a:prstGeom>
          <a:ln>
            <a:noFill/>
          </a:ln>
        </p:spPr>
        <p:txBody>
          <a:bodyPr wrap="square" lIns="0" tIns="0" rIns="0" bIns="0" anchor="ctr" anchorCtr="0"/>
          <a:lstStyle>
            <a:lvl1pPr marL="0" indent="0" algn="l" defTabSz="619125">
              <a:lnSpc>
                <a:spcPct val="100000"/>
              </a:lnSpc>
              <a:spcBef>
                <a:spcPts val="0"/>
              </a:spcBef>
              <a:spcAft>
                <a:spcPts val="0"/>
              </a:spcAft>
              <a:buNone/>
              <a:defRPr sz="3200" b="1">
                <a:solidFill>
                  <a:schemeClr val="tx2"/>
                </a:solidFill>
                <a:latin typeface="+mj-lt"/>
                <a:ea typeface="+mj-ea"/>
                <a:cs typeface="Arial" panose="020B0604020202020204" pitchFamily="34" charset="0"/>
              </a:defRPr>
            </a:lvl1pPr>
          </a:lstStyle>
          <a:p>
            <a:pPr lvl="0"/>
            <a:r>
              <a:rPr lang="zh-CN" altLang="en-US" dirty="0"/>
              <a:t>标题</a:t>
            </a:r>
            <a:endParaRPr lang="zh-CN" altLang="en-US" dirty="0"/>
          </a:p>
        </p:txBody>
      </p:sp>
      <p:grpSp>
        <p:nvGrpSpPr>
          <p:cNvPr id="6" name="图形 2"/>
          <p:cNvGrpSpPr/>
          <p:nvPr userDrawn="1"/>
        </p:nvGrpSpPr>
        <p:grpSpPr>
          <a:xfrm>
            <a:off x="182306" y="655983"/>
            <a:ext cx="631446" cy="505192"/>
            <a:chOff x="6727526" y="3157651"/>
            <a:chExt cx="682275" cy="545858"/>
          </a:xfrm>
        </p:grpSpPr>
        <p:sp>
          <p:nvSpPr>
            <p:cNvPr id="7" name="图形 2"/>
            <p:cNvSpPr/>
            <p:nvPr/>
          </p:nvSpPr>
          <p:spPr>
            <a:xfrm>
              <a:off x="6768578" y="3158108"/>
              <a:ext cx="599895" cy="499300"/>
            </a:xfrm>
            <a:custGeom>
              <a:avLst/>
              <a:gdLst>
                <a:gd name="connsiteX0" fmla="*/ 599884 w 599895"/>
                <a:gd name="connsiteY0" fmla="*/ 300609 h 499300"/>
                <a:gd name="connsiteX1" fmla="*/ 598361 w 599895"/>
                <a:gd name="connsiteY1" fmla="*/ 499301 h 499300"/>
                <a:gd name="connsiteX2" fmla="*/ 0 w 599895"/>
                <a:gd name="connsiteY2" fmla="*/ 499301 h 499300"/>
                <a:gd name="connsiteX3" fmla="*/ 23336 w 599895"/>
                <a:gd name="connsiteY3" fmla="*/ 290798 h 499300"/>
                <a:gd name="connsiteX4" fmla="*/ 82010 w 599895"/>
                <a:gd name="connsiteY4" fmla="*/ 138684 h 499300"/>
                <a:gd name="connsiteX5" fmla="*/ 157448 w 599895"/>
                <a:gd name="connsiteY5" fmla="*/ 61532 h 499300"/>
                <a:gd name="connsiteX6" fmla="*/ 315373 w 599895"/>
                <a:gd name="connsiteY6" fmla="*/ 572 h 499300"/>
                <a:gd name="connsiteX7" fmla="*/ 331375 w 599895"/>
                <a:gd name="connsiteY7" fmla="*/ 0 h 499300"/>
                <a:gd name="connsiteX8" fmla="*/ 516731 w 599895"/>
                <a:gd name="connsiteY8" fmla="*/ 82582 h 499300"/>
                <a:gd name="connsiteX9" fmla="*/ 599884 w 599895"/>
                <a:gd name="connsiteY9" fmla="*/ 300609 h 49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9895" h="499300">
                  <a:moveTo>
                    <a:pt x="599884" y="300609"/>
                  </a:moveTo>
                  <a:lnTo>
                    <a:pt x="598361" y="499301"/>
                  </a:lnTo>
                  <a:lnTo>
                    <a:pt x="0" y="499301"/>
                  </a:lnTo>
                  <a:lnTo>
                    <a:pt x="23336" y="290798"/>
                  </a:lnTo>
                  <a:cubicBezTo>
                    <a:pt x="29528" y="235934"/>
                    <a:pt x="48958" y="182975"/>
                    <a:pt x="82010" y="138684"/>
                  </a:cubicBezTo>
                  <a:cubicBezTo>
                    <a:pt x="103537" y="109728"/>
                    <a:pt x="128778" y="83344"/>
                    <a:pt x="157448" y="61532"/>
                  </a:cubicBezTo>
                  <a:cubicBezTo>
                    <a:pt x="202311" y="27146"/>
                    <a:pt x="255461" y="4096"/>
                    <a:pt x="315373" y="572"/>
                  </a:cubicBezTo>
                  <a:cubicBezTo>
                    <a:pt x="320612" y="191"/>
                    <a:pt x="325946" y="0"/>
                    <a:pt x="331375" y="0"/>
                  </a:cubicBezTo>
                  <a:cubicBezTo>
                    <a:pt x="407670" y="-95"/>
                    <a:pt x="469963" y="33147"/>
                    <a:pt x="516731" y="82582"/>
                  </a:cubicBezTo>
                  <a:cubicBezTo>
                    <a:pt x="572167" y="141065"/>
                    <a:pt x="600551" y="220123"/>
                    <a:pt x="599884" y="300609"/>
                  </a:cubicBezTo>
                  <a:close/>
                </a:path>
              </a:pathLst>
            </a:custGeom>
            <a:solidFill>
              <a:srgbClr val="D7452B"/>
            </a:solidFill>
            <a:ln w="9525" cap="flat">
              <a:noFill/>
              <a:prstDash val="solid"/>
              <a:miter/>
            </a:ln>
          </p:spPr>
          <p:txBody>
            <a:bodyPr rtlCol="0" anchor="ctr"/>
            <a:lstStyle/>
            <a:p>
              <a:endParaRPr lang="zh-CN" altLang="en-US"/>
            </a:p>
          </p:txBody>
        </p:sp>
        <p:sp>
          <p:nvSpPr>
            <p:cNvPr id="8" name="图形 2"/>
            <p:cNvSpPr/>
            <p:nvPr/>
          </p:nvSpPr>
          <p:spPr>
            <a:xfrm>
              <a:off x="6813536" y="3158679"/>
              <a:ext cx="270414" cy="498824"/>
            </a:xfrm>
            <a:custGeom>
              <a:avLst/>
              <a:gdLst>
                <a:gd name="connsiteX0" fmla="*/ 270415 w 270414"/>
                <a:gd name="connsiteY0" fmla="*/ 0 h 498824"/>
                <a:gd name="connsiteX1" fmla="*/ 200120 w 270414"/>
                <a:gd name="connsiteY1" fmla="*/ 219266 h 498824"/>
                <a:gd name="connsiteX2" fmla="*/ 165640 w 270414"/>
                <a:gd name="connsiteY2" fmla="*/ 498824 h 498824"/>
                <a:gd name="connsiteX3" fmla="*/ 0 w 270414"/>
                <a:gd name="connsiteY3" fmla="*/ 498824 h 498824"/>
                <a:gd name="connsiteX4" fmla="*/ 33433 w 270414"/>
                <a:gd name="connsiteY4" fmla="*/ 212598 h 498824"/>
                <a:gd name="connsiteX5" fmla="*/ 112395 w 270414"/>
                <a:gd name="connsiteY5" fmla="*/ 60960 h 498824"/>
                <a:gd name="connsiteX6" fmla="*/ 270415 w 270414"/>
                <a:gd name="connsiteY6" fmla="*/ 0 h 498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414" h="498824">
                  <a:moveTo>
                    <a:pt x="270415" y="0"/>
                  </a:moveTo>
                  <a:cubicBezTo>
                    <a:pt x="238125" y="72676"/>
                    <a:pt x="213360" y="145637"/>
                    <a:pt x="200120" y="219266"/>
                  </a:cubicBezTo>
                  <a:lnTo>
                    <a:pt x="165640" y="498824"/>
                  </a:lnTo>
                  <a:lnTo>
                    <a:pt x="0" y="498824"/>
                  </a:lnTo>
                  <a:lnTo>
                    <a:pt x="33433" y="212598"/>
                  </a:lnTo>
                  <a:cubicBezTo>
                    <a:pt x="48578" y="154686"/>
                    <a:pt x="74962" y="104108"/>
                    <a:pt x="112395" y="60960"/>
                  </a:cubicBezTo>
                  <a:cubicBezTo>
                    <a:pt x="157258" y="26575"/>
                    <a:pt x="210503" y="3524"/>
                    <a:pt x="270415" y="0"/>
                  </a:cubicBezTo>
                  <a:close/>
                </a:path>
              </a:pathLst>
            </a:custGeom>
            <a:solidFill>
              <a:srgbClr val="4E2F1C"/>
            </a:solidFill>
            <a:ln w="9525" cap="flat">
              <a:noFill/>
              <a:prstDash val="solid"/>
              <a:miter/>
            </a:ln>
          </p:spPr>
          <p:txBody>
            <a:bodyPr rtlCol="0" anchor="ctr"/>
            <a:lstStyle/>
            <a:p>
              <a:endParaRPr lang="zh-CN" altLang="en-US"/>
            </a:p>
          </p:txBody>
        </p:sp>
        <p:sp>
          <p:nvSpPr>
            <p:cNvPr id="9" name="图形 2"/>
            <p:cNvSpPr/>
            <p:nvPr/>
          </p:nvSpPr>
          <p:spPr>
            <a:xfrm>
              <a:off x="6727526" y="3657408"/>
              <a:ext cx="682275" cy="46101"/>
            </a:xfrm>
            <a:custGeom>
              <a:avLst/>
              <a:gdLst>
                <a:gd name="connsiteX0" fmla="*/ 682276 w 682275"/>
                <a:gd name="connsiteY0" fmla="*/ 46101 h 46101"/>
                <a:gd name="connsiteX1" fmla="*/ 0 w 682275"/>
                <a:gd name="connsiteY1" fmla="*/ 46101 h 46101"/>
                <a:gd name="connsiteX2" fmla="*/ 17812 w 682275"/>
                <a:gd name="connsiteY2" fmla="*/ 0 h 46101"/>
                <a:gd name="connsiteX3" fmla="*/ 664369 w 682275"/>
                <a:gd name="connsiteY3" fmla="*/ 0 h 46101"/>
              </a:gdLst>
              <a:ahLst/>
              <a:cxnLst>
                <a:cxn ang="0">
                  <a:pos x="connsiteX0" y="connsiteY0"/>
                </a:cxn>
                <a:cxn ang="0">
                  <a:pos x="connsiteX1" y="connsiteY1"/>
                </a:cxn>
                <a:cxn ang="0">
                  <a:pos x="connsiteX2" y="connsiteY2"/>
                </a:cxn>
                <a:cxn ang="0">
                  <a:pos x="connsiteX3" y="connsiteY3"/>
                </a:cxn>
              </a:cxnLst>
              <a:rect l="l" t="t" r="r" b="b"/>
              <a:pathLst>
                <a:path w="682275" h="46101">
                  <a:moveTo>
                    <a:pt x="682276" y="46101"/>
                  </a:moveTo>
                  <a:lnTo>
                    <a:pt x="0" y="46101"/>
                  </a:lnTo>
                  <a:lnTo>
                    <a:pt x="17812" y="0"/>
                  </a:lnTo>
                  <a:lnTo>
                    <a:pt x="664369" y="0"/>
                  </a:lnTo>
                  <a:close/>
                </a:path>
              </a:pathLst>
            </a:custGeom>
            <a:solidFill>
              <a:srgbClr val="D7452B"/>
            </a:solidFill>
            <a:ln w="9525" cap="flat">
              <a:noFill/>
              <a:prstDash val="solid"/>
              <a:miter/>
            </a:ln>
          </p:spPr>
          <p:txBody>
            <a:bodyPr rtlCol="0" anchor="ctr"/>
            <a:lstStyle/>
            <a:p>
              <a:endParaRPr lang="zh-CN" altLang="en-US"/>
            </a:p>
          </p:txBody>
        </p:sp>
        <p:sp>
          <p:nvSpPr>
            <p:cNvPr id="10" name="图形 2"/>
            <p:cNvSpPr/>
            <p:nvPr/>
          </p:nvSpPr>
          <p:spPr>
            <a:xfrm>
              <a:off x="6768578" y="3259454"/>
              <a:ext cx="598360" cy="444055"/>
            </a:xfrm>
            <a:custGeom>
              <a:avLst/>
              <a:gdLst>
                <a:gd name="connsiteX0" fmla="*/ 0 w 598360"/>
                <a:gd name="connsiteY0" fmla="*/ 397955 h 444055"/>
                <a:gd name="connsiteX1" fmla="*/ 442532 w 598360"/>
                <a:gd name="connsiteY1" fmla="*/ 397955 h 444055"/>
                <a:gd name="connsiteX2" fmla="*/ 458629 w 598360"/>
                <a:gd name="connsiteY2" fmla="*/ 444056 h 444055"/>
                <a:gd name="connsiteX3" fmla="*/ 580739 w 598360"/>
                <a:gd name="connsiteY3" fmla="*/ 444056 h 444055"/>
                <a:gd name="connsiteX4" fmla="*/ 566547 w 598360"/>
                <a:gd name="connsiteY4" fmla="*/ 397955 h 444055"/>
                <a:gd name="connsiteX5" fmla="*/ 598361 w 598360"/>
                <a:gd name="connsiteY5" fmla="*/ 397955 h 444055"/>
                <a:gd name="connsiteX6" fmla="*/ 598361 w 598360"/>
                <a:gd name="connsiteY6" fmla="*/ 383477 h 444055"/>
                <a:gd name="connsiteX7" fmla="*/ 556165 w 598360"/>
                <a:gd name="connsiteY7" fmla="*/ 383477 h 444055"/>
                <a:gd name="connsiteX8" fmla="*/ 584930 w 598360"/>
                <a:gd name="connsiteY8" fmla="*/ 117634 h 444055"/>
                <a:gd name="connsiteX9" fmla="*/ 523113 w 598360"/>
                <a:gd name="connsiteY9" fmla="*/ 0 h 444055"/>
                <a:gd name="connsiteX10" fmla="*/ 487109 w 598360"/>
                <a:gd name="connsiteY10" fmla="*/ 139160 h 444055"/>
                <a:gd name="connsiteX11" fmla="*/ 433102 w 598360"/>
                <a:gd name="connsiteY11" fmla="*/ 379571 h 444055"/>
                <a:gd name="connsiteX12" fmla="*/ 1524 w 598360"/>
                <a:gd name="connsiteY12" fmla="*/ 385096 h 444055"/>
                <a:gd name="connsiteX13" fmla="*/ 0 w 598360"/>
                <a:gd name="connsiteY13" fmla="*/ 397955 h 444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8360" h="444055">
                  <a:moveTo>
                    <a:pt x="0" y="397955"/>
                  </a:moveTo>
                  <a:lnTo>
                    <a:pt x="442532" y="397955"/>
                  </a:lnTo>
                  <a:lnTo>
                    <a:pt x="458629" y="444056"/>
                  </a:lnTo>
                  <a:lnTo>
                    <a:pt x="580739" y="444056"/>
                  </a:lnTo>
                  <a:lnTo>
                    <a:pt x="566547" y="397955"/>
                  </a:lnTo>
                  <a:lnTo>
                    <a:pt x="598361" y="397955"/>
                  </a:lnTo>
                  <a:lnTo>
                    <a:pt x="598361" y="383477"/>
                  </a:lnTo>
                  <a:lnTo>
                    <a:pt x="556165" y="383477"/>
                  </a:lnTo>
                  <a:lnTo>
                    <a:pt x="584930" y="117634"/>
                  </a:lnTo>
                  <a:cubicBezTo>
                    <a:pt x="572738" y="83630"/>
                    <a:pt x="544354" y="29623"/>
                    <a:pt x="523113" y="0"/>
                  </a:cubicBezTo>
                  <a:lnTo>
                    <a:pt x="487109" y="139160"/>
                  </a:lnTo>
                  <a:lnTo>
                    <a:pt x="433102" y="379571"/>
                  </a:lnTo>
                  <a:lnTo>
                    <a:pt x="1524" y="385096"/>
                  </a:lnTo>
                  <a:lnTo>
                    <a:pt x="0" y="397955"/>
                  </a:lnTo>
                  <a:close/>
                </a:path>
              </a:pathLst>
            </a:custGeom>
            <a:solidFill>
              <a:srgbClr val="AD1818"/>
            </a:solidFill>
            <a:ln w="9525" cap="flat">
              <a:noFill/>
              <a:prstDash val="solid"/>
              <a:miter/>
            </a:ln>
          </p:spPr>
          <p:txBody>
            <a:bodyPr rtlCol="0" anchor="ctr"/>
            <a:lstStyle/>
            <a:p>
              <a:endParaRPr lang="zh-CN" altLang="en-US"/>
            </a:p>
          </p:txBody>
        </p:sp>
        <p:sp>
          <p:nvSpPr>
            <p:cNvPr id="11" name="图形 2"/>
            <p:cNvSpPr/>
            <p:nvPr/>
          </p:nvSpPr>
          <p:spPr>
            <a:xfrm>
              <a:off x="6847065" y="3181081"/>
              <a:ext cx="333184" cy="211437"/>
            </a:xfrm>
            <a:custGeom>
              <a:avLst/>
              <a:gdLst>
                <a:gd name="connsiteX0" fmla="*/ 150495 w 333184"/>
                <a:gd name="connsiteY0" fmla="*/ 6745 h 211437"/>
                <a:gd name="connsiteX1" fmla="*/ 0 w 333184"/>
                <a:gd name="connsiteY1" fmla="*/ 211437 h 211437"/>
                <a:gd name="connsiteX2" fmla="*/ 229076 w 333184"/>
                <a:gd name="connsiteY2" fmla="*/ 211437 h 211437"/>
                <a:gd name="connsiteX3" fmla="*/ 333184 w 333184"/>
                <a:gd name="connsiteY3" fmla="*/ 2649 h 211437"/>
                <a:gd name="connsiteX4" fmla="*/ 150495 w 333184"/>
                <a:gd name="connsiteY4" fmla="*/ 6745 h 211437"/>
                <a:gd name="connsiteX5" fmla="*/ 219075 w 333184"/>
                <a:gd name="connsiteY5" fmla="*/ 203436 h 211437"/>
                <a:gd name="connsiteX6" fmla="*/ 13621 w 333184"/>
                <a:gd name="connsiteY6" fmla="*/ 203436 h 211437"/>
                <a:gd name="connsiteX7" fmla="*/ 155258 w 333184"/>
                <a:gd name="connsiteY7" fmla="*/ 14460 h 211437"/>
                <a:gd name="connsiteX8" fmla="*/ 269176 w 333184"/>
                <a:gd name="connsiteY8" fmla="*/ 8078 h 211437"/>
                <a:gd name="connsiteX9" fmla="*/ 313849 w 333184"/>
                <a:gd name="connsiteY9" fmla="*/ 9317 h 211437"/>
                <a:gd name="connsiteX10" fmla="*/ 219075 w 333184"/>
                <a:gd name="connsiteY10" fmla="*/ 203436 h 21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184" h="211437">
                  <a:moveTo>
                    <a:pt x="150495" y="6745"/>
                  </a:moveTo>
                  <a:cubicBezTo>
                    <a:pt x="66580" y="57513"/>
                    <a:pt x="22479" y="128855"/>
                    <a:pt x="0" y="211437"/>
                  </a:cubicBezTo>
                  <a:lnTo>
                    <a:pt x="229076" y="211437"/>
                  </a:lnTo>
                  <a:cubicBezTo>
                    <a:pt x="239173" y="134094"/>
                    <a:pt x="277844" y="61323"/>
                    <a:pt x="333184" y="2649"/>
                  </a:cubicBezTo>
                  <a:cubicBezTo>
                    <a:pt x="281750" y="-1923"/>
                    <a:pt x="220980" y="-589"/>
                    <a:pt x="150495" y="6745"/>
                  </a:cubicBezTo>
                  <a:close/>
                  <a:moveTo>
                    <a:pt x="219075" y="203436"/>
                  </a:moveTo>
                  <a:lnTo>
                    <a:pt x="13621" y="203436"/>
                  </a:lnTo>
                  <a:cubicBezTo>
                    <a:pt x="38576" y="119711"/>
                    <a:pt x="84963" y="57799"/>
                    <a:pt x="155258" y="14460"/>
                  </a:cubicBezTo>
                  <a:cubicBezTo>
                    <a:pt x="196215" y="10269"/>
                    <a:pt x="234601" y="8078"/>
                    <a:pt x="269176" y="8078"/>
                  </a:cubicBezTo>
                  <a:cubicBezTo>
                    <a:pt x="284607" y="8078"/>
                    <a:pt x="299561" y="8459"/>
                    <a:pt x="313849" y="9317"/>
                  </a:cubicBezTo>
                  <a:cubicBezTo>
                    <a:pt x="262890" y="67133"/>
                    <a:pt x="229648" y="135237"/>
                    <a:pt x="219075" y="203436"/>
                  </a:cubicBezTo>
                  <a:close/>
                </a:path>
              </a:pathLst>
            </a:custGeom>
            <a:solidFill>
              <a:srgbClr val="AD1818"/>
            </a:solidFill>
            <a:ln w="9525" cap="flat">
              <a:noFill/>
              <a:prstDash val="solid"/>
              <a:miter/>
            </a:ln>
          </p:spPr>
          <p:txBody>
            <a:bodyPr rtlCol="0" anchor="ctr"/>
            <a:lstStyle/>
            <a:p>
              <a:endParaRPr lang="zh-CN" altLang="en-US"/>
            </a:p>
          </p:txBody>
        </p:sp>
        <p:sp>
          <p:nvSpPr>
            <p:cNvPr id="12" name="图形 2"/>
            <p:cNvSpPr/>
            <p:nvPr/>
          </p:nvSpPr>
          <p:spPr>
            <a:xfrm>
              <a:off x="6742480" y="3657408"/>
              <a:ext cx="198882" cy="46101"/>
            </a:xfrm>
            <a:custGeom>
              <a:avLst/>
              <a:gdLst>
                <a:gd name="connsiteX0" fmla="*/ 15145 w 198882"/>
                <a:gd name="connsiteY0" fmla="*/ 0 h 46101"/>
                <a:gd name="connsiteX1" fmla="*/ 0 w 198882"/>
                <a:gd name="connsiteY1" fmla="*/ 46101 h 46101"/>
                <a:gd name="connsiteX2" fmla="*/ 187452 w 198882"/>
                <a:gd name="connsiteY2" fmla="*/ 46101 h 46101"/>
                <a:gd name="connsiteX3" fmla="*/ 198882 w 198882"/>
                <a:gd name="connsiteY3" fmla="*/ 0 h 46101"/>
              </a:gdLst>
              <a:ahLst/>
              <a:cxnLst>
                <a:cxn ang="0">
                  <a:pos x="connsiteX0" y="connsiteY0"/>
                </a:cxn>
                <a:cxn ang="0">
                  <a:pos x="connsiteX1" y="connsiteY1"/>
                </a:cxn>
                <a:cxn ang="0">
                  <a:pos x="connsiteX2" y="connsiteY2"/>
                </a:cxn>
                <a:cxn ang="0">
                  <a:pos x="connsiteX3" y="connsiteY3"/>
                </a:cxn>
              </a:cxnLst>
              <a:rect l="l" t="t" r="r" b="b"/>
              <a:pathLst>
                <a:path w="198882" h="46101">
                  <a:moveTo>
                    <a:pt x="15145" y="0"/>
                  </a:moveTo>
                  <a:lnTo>
                    <a:pt x="0" y="46101"/>
                  </a:lnTo>
                  <a:lnTo>
                    <a:pt x="187452" y="46101"/>
                  </a:lnTo>
                  <a:lnTo>
                    <a:pt x="198882" y="0"/>
                  </a:lnTo>
                  <a:close/>
                </a:path>
              </a:pathLst>
            </a:custGeom>
            <a:solidFill>
              <a:srgbClr val="4E2F1C"/>
            </a:solidFill>
            <a:ln w="9525" cap="flat">
              <a:noFill/>
              <a:prstDash val="solid"/>
              <a:miter/>
            </a:ln>
          </p:spPr>
          <p:txBody>
            <a:bodyPr rtlCol="0" anchor="ctr"/>
            <a:lstStyle/>
            <a:p>
              <a:endParaRPr lang="zh-CN" altLang="en-US"/>
            </a:p>
          </p:txBody>
        </p:sp>
        <p:grpSp>
          <p:nvGrpSpPr>
            <p:cNvPr id="13" name="图形 2"/>
            <p:cNvGrpSpPr/>
            <p:nvPr/>
          </p:nvGrpSpPr>
          <p:grpSpPr>
            <a:xfrm>
              <a:off x="6828205" y="3427852"/>
              <a:ext cx="182563" cy="187455"/>
              <a:chOff x="6828205" y="3427852"/>
              <a:chExt cx="182563" cy="187455"/>
            </a:xfrm>
            <a:solidFill>
              <a:srgbClr val="FEEDC5"/>
            </a:solidFill>
          </p:grpSpPr>
          <p:sp>
            <p:nvSpPr>
              <p:cNvPr id="16" name="图形 2"/>
              <p:cNvSpPr/>
              <p:nvPr/>
            </p:nvSpPr>
            <p:spPr>
              <a:xfrm>
                <a:off x="6880116" y="3427852"/>
                <a:ext cx="111633" cy="73346"/>
              </a:xfrm>
              <a:custGeom>
                <a:avLst/>
                <a:gdLst>
                  <a:gd name="connsiteX0" fmla="*/ 0 w 111633"/>
                  <a:gd name="connsiteY0" fmla="*/ 32389 h 73346"/>
                  <a:gd name="connsiteX1" fmla="*/ 27813 w 111633"/>
                  <a:gd name="connsiteY1" fmla="*/ 5052 h 73346"/>
                  <a:gd name="connsiteX2" fmla="*/ 66294 w 111633"/>
                  <a:gd name="connsiteY2" fmla="*/ 3052 h 73346"/>
                  <a:gd name="connsiteX3" fmla="*/ 90964 w 111633"/>
                  <a:gd name="connsiteY3" fmla="*/ 31912 h 73346"/>
                  <a:gd name="connsiteX4" fmla="*/ 111633 w 111633"/>
                  <a:gd name="connsiteY4" fmla="*/ 18673 h 73346"/>
                  <a:gd name="connsiteX5" fmla="*/ 102584 w 111633"/>
                  <a:gd name="connsiteY5" fmla="*/ 73346 h 73346"/>
                  <a:gd name="connsiteX6" fmla="*/ 50197 w 111633"/>
                  <a:gd name="connsiteY6" fmla="*/ 60202 h 73346"/>
                  <a:gd name="connsiteX7" fmla="*/ 64675 w 111633"/>
                  <a:gd name="connsiteY7" fmla="*/ 42676 h 73346"/>
                  <a:gd name="connsiteX8" fmla="*/ 37052 w 111633"/>
                  <a:gd name="connsiteY8" fmla="*/ 27721 h 73346"/>
                  <a:gd name="connsiteX9" fmla="*/ 9430 w 111633"/>
                  <a:gd name="connsiteY9" fmla="*/ 43152 h 73346"/>
                  <a:gd name="connsiteX10" fmla="*/ 0 w 111633"/>
                  <a:gd name="connsiteY10" fmla="*/ 32389 h 7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633" h="73346">
                    <a:moveTo>
                      <a:pt x="0" y="32389"/>
                    </a:moveTo>
                    <a:cubicBezTo>
                      <a:pt x="6286" y="20768"/>
                      <a:pt x="15811" y="10767"/>
                      <a:pt x="27813" y="5052"/>
                    </a:cubicBezTo>
                    <a:cubicBezTo>
                      <a:pt x="39719" y="-663"/>
                      <a:pt x="54007" y="-1806"/>
                      <a:pt x="66294" y="3052"/>
                    </a:cubicBezTo>
                    <a:cubicBezTo>
                      <a:pt x="78581" y="7909"/>
                      <a:pt x="88487" y="18958"/>
                      <a:pt x="90964" y="31912"/>
                    </a:cubicBezTo>
                    <a:cubicBezTo>
                      <a:pt x="97155" y="25912"/>
                      <a:pt x="103822" y="22006"/>
                      <a:pt x="111633" y="18673"/>
                    </a:cubicBezTo>
                    <a:cubicBezTo>
                      <a:pt x="108394" y="36294"/>
                      <a:pt x="104489" y="55534"/>
                      <a:pt x="102584" y="73346"/>
                    </a:cubicBezTo>
                    <a:cubicBezTo>
                      <a:pt x="85344" y="69536"/>
                      <a:pt x="66865" y="66202"/>
                      <a:pt x="50197" y="60202"/>
                    </a:cubicBezTo>
                    <a:cubicBezTo>
                      <a:pt x="54673" y="53915"/>
                      <a:pt x="58483" y="47343"/>
                      <a:pt x="64675" y="42676"/>
                    </a:cubicBezTo>
                    <a:cubicBezTo>
                      <a:pt x="58102" y="33913"/>
                      <a:pt x="48006" y="27436"/>
                      <a:pt x="37052" y="27721"/>
                    </a:cubicBezTo>
                    <a:cubicBezTo>
                      <a:pt x="26098" y="28007"/>
                      <a:pt x="15430" y="34008"/>
                      <a:pt x="9430" y="43152"/>
                    </a:cubicBezTo>
                    <a:cubicBezTo>
                      <a:pt x="5905" y="38485"/>
                      <a:pt x="4858" y="35437"/>
                      <a:pt x="0" y="32389"/>
                    </a:cubicBezTo>
                    <a:close/>
                  </a:path>
                </a:pathLst>
              </a:custGeom>
              <a:solidFill>
                <a:srgbClr val="FEEDC5"/>
              </a:solidFill>
              <a:ln w="9525" cap="flat">
                <a:noFill/>
                <a:prstDash val="solid"/>
                <a:miter/>
              </a:ln>
            </p:spPr>
            <p:txBody>
              <a:bodyPr rtlCol="0" anchor="ctr"/>
              <a:lstStyle/>
              <a:p>
                <a:endParaRPr lang="zh-CN" altLang="en-US"/>
              </a:p>
            </p:txBody>
          </p:sp>
          <p:sp>
            <p:nvSpPr>
              <p:cNvPr id="17" name="图形 2"/>
              <p:cNvSpPr/>
              <p:nvPr/>
            </p:nvSpPr>
            <p:spPr>
              <a:xfrm>
                <a:off x="6918692" y="3507009"/>
                <a:ext cx="92076" cy="108299"/>
              </a:xfrm>
              <a:custGeom>
                <a:avLst/>
                <a:gdLst>
                  <a:gd name="connsiteX0" fmla="*/ 77534 w 92076"/>
                  <a:gd name="connsiteY0" fmla="*/ 0 h 108299"/>
                  <a:gd name="connsiteX1" fmla="*/ 92012 w 92076"/>
                  <a:gd name="connsiteY1" fmla="*/ 36195 h 108299"/>
                  <a:gd name="connsiteX2" fmla="*/ 78962 w 92076"/>
                  <a:gd name="connsiteY2" fmla="*/ 72485 h 108299"/>
                  <a:gd name="connsiteX3" fmla="*/ 42767 w 92076"/>
                  <a:gd name="connsiteY3" fmla="*/ 84106 h 108299"/>
                  <a:gd name="connsiteX4" fmla="*/ 46958 w 92076"/>
                  <a:gd name="connsiteY4" fmla="*/ 108299 h 108299"/>
                  <a:gd name="connsiteX5" fmla="*/ 0 w 92076"/>
                  <a:gd name="connsiteY5" fmla="*/ 78772 h 108299"/>
                  <a:gd name="connsiteX6" fmla="*/ 32385 w 92076"/>
                  <a:gd name="connsiteY6" fmla="*/ 35528 h 108299"/>
                  <a:gd name="connsiteX7" fmla="*/ 42863 w 92076"/>
                  <a:gd name="connsiteY7" fmla="*/ 55721 h 108299"/>
                  <a:gd name="connsiteX8" fmla="*/ 67342 w 92076"/>
                  <a:gd name="connsiteY8" fmla="*/ 36005 h 108299"/>
                  <a:gd name="connsiteX9" fmla="*/ 63818 w 92076"/>
                  <a:gd name="connsiteY9" fmla="*/ 4572 h 108299"/>
                  <a:gd name="connsiteX10" fmla="*/ 77534 w 92076"/>
                  <a:gd name="connsiteY10" fmla="*/ 0 h 108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2076" h="108299">
                    <a:moveTo>
                      <a:pt x="77534" y="0"/>
                    </a:moveTo>
                    <a:cubicBezTo>
                      <a:pt x="85820" y="10287"/>
                      <a:pt x="91345" y="22955"/>
                      <a:pt x="92012" y="36195"/>
                    </a:cubicBezTo>
                    <a:cubicBezTo>
                      <a:pt x="92678" y="49435"/>
                      <a:pt x="88202" y="62960"/>
                      <a:pt x="78962" y="72485"/>
                    </a:cubicBezTo>
                    <a:cubicBezTo>
                      <a:pt x="69723" y="81915"/>
                      <a:pt x="55721" y="86868"/>
                      <a:pt x="42767" y="84106"/>
                    </a:cubicBezTo>
                    <a:cubicBezTo>
                      <a:pt x="45911" y="92107"/>
                      <a:pt x="46863" y="99727"/>
                      <a:pt x="46958" y="108299"/>
                    </a:cubicBezTo>
                    <a:cubicBezTo>
                      <a:pt x="31909" y="98489"/>
                      <a:pt x="15716" y="87440"/>
                      <a:pt x="0" y="78772"/>
                    </a:cubicBezTo>
                    <a:cubicBezTo>
                      <a:pt x="10192" y="64294"/>
                      <a:pt x="20384" y="48578"/>
                      <a:pt x="32385" y="35528"/>
                    </a:cubicBezTo>
                    <a:cubicBezTo>
                      <a:pt x="36386" y="42101"/>
                      <a:pt x="41053" y="48197"/>
                      <a:pt x="42863" y="55721"/>
                    </a:cubicBezTo>
                    <a:cubicBezTo>
                      <a:pt x="53531" y="53150"/>
                      <a:pt x="63341" y="46196"/>
                      <a:pt x="67342" y="36005"/>
                    </a:cubicBezTo>
                    <a:cubicBezTo>
                      <a:pt x="71247" y="25813"/>
                      <a:pt x="69914" y="13716"/>
                      <a:pt x="63818" y="4572"/>
                    </a:cubicBezTo>
                    <a:cubicBezTo>
                      <a:pt x="69628" y="3143"/>
                      <a:pt x="72771" y="3334"/>
                      <a:pt x="77534" y="0"/>
                    </a:cubicBezTo>
                    <a:close/>
                  </a:path>
                </a:pathLst>
              </a:custGeom>
              <a:solidFill>
                <a:srgbClr val="FEEDC5"/>
              </a:solidFill>
              <a:ln w="9525" cap="flat">
                <a:noFill/>
                <a:prstDash val="solid"/>
                <a:miter/>
              </a:ln>
            </p:spPr>
            <p:txBody>
              <a:bodyPr rtlCol="0" anchor="ctr"/>
              <a:lstStyle/>
              <a:p>
                <a:endParaRPr lang="zh-CN" altLang="en-US"/>
              </a:p>
            </p:txBody>
          </p:sp>
          <p:sp>
            <p:nvSpPr>
              <p:cNvPr id="18" name="图形 2"/>
              <p:cNvSpPr/>
              <p:nvPr/>
            </p:nvSpPr>
            <p:spPr>
              <a:xfrm>
                <a:off x="6828205" y="3480244"/>
                <a:ext cx="73152" cy="109126"/>
              </a:xfrm>
              <a:custGeom>
                <a:avLst/>
                <a:gdLst>
                  <a:gd name="connsiteX0" fmla="*/ 68771 w 73152"/>
                  <a:gd name="connsiteY0" fmla="*/ 109061 h 109126"/>
                  <a:gd name="connsiteX1" fmla="*/ 31052 w 73152"/>
                  <a:gd name="connsiteY1" fmla="*/ 99155 h 109126"/>
                  <a:gd name="connsiteX2" fmla="*/ 9716 w 73152"/>
                  <a:gd name="connsiteY2" fmla="*/ 67056 h 109126"/>
                  <a:gd name="connsiteX3" fmla="*/ 22003 w 73152"/>
                  <a:gd name="connsiteY3" fmla="*/ 31147 h 109126"/>
                  <a:gd name="connsiteX4" fmla="*/ 0 w 73152"/>
                  <a:gd name="connsiteY4" fmla="*/ 20098 h 109126"/>
                  <a:gd name="connsiteX5" fmla="*/ 51721 w 73152"/>
                  <a:gd name="connsiteY5" fmla="*/ 0 h 109126"/>
                  <a:gd name="connsiteX6" fmla="*/ 67056 w 73152"/>
                  <a:gd name="connsiteY6" fmla="*/ 51721 h 109126"/>
                  <a:gd name="connsiteX7" fmla="*/ 44577 w 73152"/>
                  <a:gd name="connsiteY7" fmla="*/ 48101 h 109126"/>
                  <a:gd name="connsiteX8" fmla="*/ 45815 w 73152"/>
                  <a:gd name="connsiteY8" fmla="*/ 79534 h 109126"/>
                  <a:gd name="connsiteX9" fmla="*/ 73152 w 73152"/>
                  <a:gd name="connsiteY9" fmla="*/ 95441 h 109126"/>
                  <a:gd name="connsiteX10" fmla="*/ 68771 w 73152"/>
                  <a:gd name="connsiteY10" fmla="*/ 109061 h 109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52" h="109126">
                    <a:moveTo>
                      <a:pt x="68771" y="109061"/>
                    </a:moveTo>
                    <a:cubicBezTo>
                      <a:pt x="55531" y="109633"/>
                      <a:pt x="42101" y="106490"/>
                      <a:pt x="31052" y="99155"/>
                    </a:cubicBezTo>
                    <a:cubicBezTo>
                      <a:pt x="20098" y="91821"/>
                      <a:pt x="11811" y="80105"/>
                      <a:pt x="9716" y="67056"/>
                    </a:cubicBezTo>
                    <a:cubicBezTo>
                      <a:pt x="7620" y="54007"/>
                      <a:pt x="12002" y="39815"/>
                      <a:pt x="22003" y="31147"/>
                    </a:cubicBezTo>
                    <a:cubicBezTo>
                      <a:pt x="13716" y="28861"/>
                      <a:pt x="6953" y="25146"/>
                      <a:pt x="0" y="20098"/>
                    </a:cubicBezTo>
                    <a:cubicBezTo>
                      <a:pt x="16859" y="13906"/>
                      <a:pt x="35338" y="7525"/>
                      <a:pt x="51721" y="0"/>
                    </a:cubicBezTo>
                    <a:cubicBezTo>
                      <a:pt x="57245" y="16764"/>
                      <a:pt x="63818" y="34385"/>
                      <a:pt x="67056" y="51721"/>
                    </a:cubicBezTo>
                    <a:cubicBezTo>
                      <a:pt x="59341" y="51054"/>
                      <a:pt x="51721" y="51149"/>
                      <a:pt x="44577" y="48101"/>
                    </a:cubicBezTo>
                    <a:cubicBezTo>
                      <a:pt x="40291" y="58198"/>
                      <a:pt x="40005" y="70294"/>
                      <a:pt x="45815" y="79534"/>
                    </a:cubicBezTo>
                    <a:cubicBezTo>
                      <a:pt x="51626" y="88773"/>
                      <a:pt x="62198" y="94964"/>
                      <a:pt x="73152" y="95441"/>
                    </a:cubicBezTo>
                    <a:cubicBezTo>
                      <a:pt x="70961" y="100870"/>
                      <a:pt x="68866" y="103251"/>
                      <a:pt x="68771" y="109061"/>
                    </a:cubicBezTo>
                    <a:close/>
                  </a:path>
                </a:pathLst>
              </a:custGeom>
              <a:solidFill>
                <a:srgbClr val="FEEDC5"/>
              </a:solidFill>
              <a:ln w="9525" cap="flat">
                <a:noFill/>
                <a:prstDash val="solid"/>
                <a:miter/>
              </a:ln>
            </p:spPr>
            <p:txBody>
              <a:bodyPr rtlCol="0" anchor="ctr"/>
              <a:lstStyle/>
              <a:p>
                <a:endParaRPr lang="zh-CN" altLang="en-US"/>
              </a:p>
            </p:txBody>
          </p:sp>
        </p:grpSp>
        <p:sp>
          <p:nvSpPr>
            <p:cNvPr id="14" name="图形 2"/>
            <p:cNvSpPr/>
            <p:nvPr/>
          </p:nvSpPr>
          <p:spPr>
            <a:xfrm>
              <a:off x="6765816" y="3157651"/>
              <a:ext cx="519493" cy="500138"/>
            </a:xfrm>
            <a:custGeom>
              <a:avLst/>
              <a:gdLst>
                <a:gd name="connsiteX0" fmla="*/ 0 w 519493"/>
                <a:gd name="connsiteY0" fmla="*/ 499472 h 500138"/>
                <a:gd name="connsiteX1" fmla="*/ 25336 w 519493"/>
                <a:gd name="connsiteY1" fmla="*/ 280968 h 500138"/>
                <a:gd name="connsiteX2" fmla="*/ 59341 w 519493"/>
                <a:gd name="connsiteY2" fmla="*/ 176288 h 500138"/>
                <a:gd name="connsiteX3" fmla="*/ 126587 w 519493"/>
                <a:gd name="connsiteY3" fmla="*/ 89230 h 500138"/>
                <a:gd name="connsiteX4" fmla="*/ 216598 w 519493"/>
                <a:gd name="connsiteY4" fmla="*/ 26270 h 500138"/>
                <a:gd name="connsiteX5" fmla="*/ 322993 w 519493"/>
                <a:gd name="connsiteY5" fmla="*/ 266 h 500138"/>
                <a:gd name="connsiteX6" fmla="*/ 430530 w 519493"/>
                <a:gd name="connsiteY6" fmla="*/ 19697 h 500138"/>
                <a:gd name="connsiteX7" fmla="*/ 519493 w 519493"/>
                <a:gd name="connsiteY7" fmla="*/ 83134 h 500138"/>
                <a:gd name="connsiteX8" fmla="*/ 430244 w 519493"/>
                <a:gd name="connsiteY8" fmla="*/ 20364 h 500138"/>
                <a:gd name="connsiteX9" fmla="*/ 323088 w 519493"/>
                <a:gd name="connsiteY9" fmla="*/ 1695 h 500138"/>
                <a:gd name="connsiteX10" fmla="*/ 217456 w 519493"/>
                <a:gd name="connsiteY10" fmla="*/ 28175 h 500138"/>
                <a:gd name="connsiteX11" fmla="*/ 128492 w 519493"/>
                <a:gd name="connsiteY11" fmla="*/ 91230 h 500138"/>
                <a:gd name="connsiteX12" fmla="*/ 62389 w 519493"/>
                <a:gd name="connsiteY12" fmla="*/ 177908 h 500138"/>
                <a:gd name="connsiteX13" fmla="*/ 29432 w 519493"/>
                <a:gd name="connsiteY13" fmla="*/ 281540 h 500138"/>
                <a:gd name="connsiteX14" fmla="*/ 5525 w 519493"/>
                <a:gd name="connsiteY14" fmla="*/ 500138 h 500138"/>
                <a:gd name="connsiteX15" fmla="*/ 0 w 519493"/>
                <a:gd name="connsiteY15" fmla="*/ 499472 h 500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9493" h="500138">
                  <a:moveTo>
                    <a:pt x="0" y="499472"/>
                  </a:moveTo>
                  <a:lnTo>
                    <a:pt x="25336" y="280968"/>
                  </a:lnTo>
                  <a:cubicBezTo>
                    <a:pt x="30766" y="244487"/>
                    <a:pt x="41910" y="208769"/>
                    <a:pt x="59341" y="176288"/>
                  </a:cubicBezTo>
                  <a:cubicBezTo>
                    <a:pt x="76676" y="143713"/>
                    <a:pt x="100393" y="114947"/>
                    <a:pt x="126587" y="89230"/>
                  </a:cubicBezTo>
                  <a:cubicBezTo>
                    <a:pt x="153067" y="63703"/>
                    <a:pt x="183261" y="41891"/>
                    <a:pt x="216598" y="26270"/>
                  </a:cubicBezTo>
                  <a:cubicBezTo>
                    <a:pt x="249841" y="10649"/>
                    <a:pt x="286321" y="1505"/>
                    <a:pt x="322993" y="266"/>
                  </a:cubicBezTo>
                  <a:cubicBezTo>
                    <a:pt x="359664" y="-1448"/>
                    <a:pt x="396811" y="5124"/>
                    <a:pt x="430530" y="19697"/>
                  </a:cubicBezTo>
                  <a:cubicBezTo>
                    <a:pt x="464248" y="34175"/>
                    <a:pt x="494443" y="56464"/>
                    <a:pt x="519493" y="83134"/>
                  </a:cubicBezTo>
                  <a:cubicBezTo>
                    <a:pt x="494252" y="56654"/>
                    <a:pt x="463963" y="34652"/>
                    <a:pt x="430244" y="20364"/>
                  </a:cubicBezTo>
                  <a:cubicBezTo>
                    <a:pt x="396526" y="5981"/>
                    <a:pt x="359569" y="-305"/>
                    <a:pt x="323088" y="1695"/>
                  </a:cubicBezTo>
                  <a:cubicBezTo>
                    <a:pt x="286512" y="3124"/>
                    <a:pt x="250412" y="12458"/>
                    <a:pt x="217456" y="28175"/>
                  </a:cubicBezTo>
                  <a:cubicBezTo>
                    <a:pt x="184404" y="43891"/>
                    <a:pt x="154591" y="65798"/>
                    <a:pt x="128492" y="91230"/>
                  </a:cubicBezTo>
                  <a:cubicBezTo>
                    <a:pt x="102584" y="116948"/>
                    <a:pt x="79343" y="145618"/>
                    <a:pt x="62389" y="177908"/>
                  </a:cubicBezTo>
                  <a:cubicBezTo>
                    <a:pt x="45339" y="210102"/>
                    <a:pt x="34576" y="245535"/>
                    <a:pt x="29432" y="281540"/>
                  </a:cubicBezTo>
                  <a:lnTo>
                    <a:pt x="5525" y="500138"/>
                  </a:lnTo>
                  <a:lnTo>
                    <a:pt x="0" y="499472"/>
                  </a:lnTo>
                  <a:close/>
                </a:path>
              </a:pathLst>
            </a:custGeom>
            <a:solidFill>
              <a:srgbClr val="FEEDC5"/>
            </a:solidFill>
            <a:ln w="9525" cap="flat">
              <a:noFill/>
              <a:prstDash val="solid"/>
              <a:miter/>
            </a:ln>
          </p:spPr>
          <p:txBody>
            <a:bodyPr rtlCol="0" anchor="ctr"/>
            <a:lstStyle/>
            <a:p>
              <a:endParaRPr lang="zh-CN" altLang="en-US"/>
            </a:p>
          </p:txBody>
        </p:sp>
        <p:sp>
          <p:nvSpPr>
            <p:cNvPr id="15" name="图形 2"/>
            <p:cNvSpPr/>
            <p:nvPr/>
          </p:nvSpPr>
          <p:spPr>
            <a:xfrm>
              <a:off x="6727526" y="3654672"/>
              <a:ext cx="376808" cy="48837"/>
            </a:xfrm>
            <a:custGeom>
              <a:avLst/>
              <a:gdLst>
                <a:gd name="connsiteX0" fmla="*/ 0 w 376808"/>
                <a:gd name="connsiteY0" fmla="*/ 48837 h 48837"/>
                <a:gd name="connsiteX1" fmla="*/ 15335 w 376808"/>
                <a:gd name="connsiteY1" fmla="*/ 1784 h 48837"/>
                <a:gd name="connsiteX2" fmla="*/ 15907 w 376808"/>
                <a:gd name="connsiteY2" fmla="*/ 69 h 48837"/>
                <a:gd name="connsiteX3" fmla="*/ 17907 w 376808"/>
                <a:gd name="connsiteY3" fmla="*/ 69 h 48837"/>
                <a:gd name="connsiteX4" fmla="*/ 197358 w 376808"/>
                <a:gd name="connsiteY4" fmla="*/ 69 h 48837"/>
                <a:gd name="connsiteX5" fmla="*/ 287084 w 376808"/>
                <a:gd name="connsiteY5" fmla="*/ 69 h 48837"/>
                <a:gd name="connsiteX6" fmla="*/ 331946 w 376808"/>
                <a:gd name="connsiteY6" fmla="*/ 450 h 48837"/>
                <a:gd name="connsiteX7" fmla="*/ 376809 w 376808"/>
                <a:gd name="connsiteY7" fmla="*/ 2927 h 48837"/>
                <a:gd name="connsiteX8" fmla="*/ 331946 w 376808"/>
                <a:gd name="connsiteY8" fmla="*/ 5403 h 48837"/>
                <a:gd name="connsiteX9" fmla="*/ 287084 w 376808"/>
                <a:gd name="connsiteY9" fmla="*/ 5784 h 48837"/>
                <a:gd name="connsiteX10" fmla="*/ 197358 w 376808"/>
                <a:gd name="connsiteY10" fmla="*/ 5784 h 48837"/>
                <a:gd name="connsiteX11" fmla="*/ 17907 w 376808"/>
                <a:gd name="connsiteY11" fmla="*/ 5784 h 48837"/>
                <a:gd name="connsiteX12" fmla="*/ 20479 w 376808"/>
                <a:gd name="connsiteY12" fmla="*/ 4070 h 48837"/>
                <a:gd name="connsiteX13" fmla="*/ 0 w 376808"/>
                <a:gd name="connsiteY13" fmla="*/ 48837 h 4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6808" h="48837">
                  <a:moveTo>
                    <a:pt x="0" y="48837"/>
                  </a:moveTo>
                  <a:lnTo>
                    <a:pt x="15335" y="1784"/>
                  </a:lnTo>
                  <a:lnTo>
                    <a:pt x="15907" y="69"/>
                  </a:lnTo>
                  <a:lnTo>
                    <a:pt x="17907" y="69"/>
                  </a:lnTo>
                  <a:lnTo>
                    <a:pt x="197358" y="69"/>
                  </a:lnTo>
                  <a:lnTo>
                    <a:pt x="287084" y="69"/>
                  </a:lnTo>
                  <a:cubicBezTo>
                    <a:pt x="302038" y="260"/>
                    <a:pt x="316992" y="-407"/>
                    <a:pt x="331946" y="450"/>
                  </a:cubicBezTo>
                  <a:lnTo>
                    <a:pt x="376809" y="2927"/>
                  </a:lnTo>
                  <a:lnTo>
                    <a:pt x="331946" y="5403"/>
                  </a:lnTo>
                  <a:cubicBezTo>
                    <a:pt x="316992" y="6165"/>
                    <a:pt x="302038" y="5498"/>
                    <a:pt x="287084" y="5784"/>
                  </a:cubicBezTo>
                  <a:lnTo>
                    <a:pt x="197358" y="5784"/>
                  </a:lnTo>
                  <a:lnTo>
                    <a:pt x="17907" y="5784"/>
                  </a:lnTo>
                  <a:lnTo>
                    <a:pt x="20479" y="4070"/>
                  </a:lnTo>
                  <a:lnTo>
                    <a:pt x="0" y="48837"/>
                  </a:lnTo>
                  <a:close/>
                </a:path>
              </a:pathLst>
            </a:custGeom>
            <a:solidFill>
              <a:srgbClr val="FEEDC5"/>
            </a:solidFill>
            <a:ln w="9525" cap="flat">
              <a:noFill/>
              <a:prstDash val="solid"/>
              <a:miter/>
            </a:ln>
          </p:spPr>
          <p:txBody>
            <a:bodyPr rtlCol="0" anchor="ctr"/>
            <a:lstStyle/>
            <a:p>
              <a:endParaRPr lang="zh-CN" alt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4.xml"/><Relationship Id="rId2" Type="http://schemas.openxmlformats.org/officeDocument/2006/relationships/tags" Target="../tags/tag8.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image" Target="../media/image18.jpeg"/><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sv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6.png"/><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4.xml"/><Relationship Id="rId2" Type="http://schemas.openxmlformats.org/officeDocument/2006/relationships/image" Target="../media/image17.png"/><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Person washing hands illustration"/>
          <p:cNvPicPr>
            <a:picLocks noChangeAspect="1"/>
          </p:cNvPicPr>
          <p:nvPr/>
        </p:nvPicPr>
        <p:blipFill rotWithShape="1">
          <a:blip r:embed="rId1"/>
          <a:srcRect l="11316" r="36871" b="-1"/>
          <a:stretch>
            <a:fillRect/>
          </a:stretch>
        </p:blipFill>
        <p:spPr>
          <a:xfrm>
            <a:off x="20" y="-16897"/>
            <a:ext cx="5343974" cy="6884632"/>
          </a:xfrm>
          <a:prstGeom prst="rect">
            <a:avLst/>
          </a:prstGeom>
        </p:spPr>
      </p:pic>
      <p:sp useBgFill="1">
        <p:nvSpPr>
          <p:cNvPr id="13" name="Rectangle 12"/>
          <p:cNvSpPr>
            <a:spLocks noGrp="1" noRot="1" noChangeAspect="1" noMove="1" noResize="1" noEditPoints="1" noAdjustHandles="1" noChangeArrowheads="1" noChangeShapeType="1" noTextEdit="1"/>
          </p:cNvSpPr>
          <p:nvPr/>
        </p:nvSpPr>
        <p:spPr>
          <a:xfrm>
            <a:off x="6804083" y="1474755"/>
            <a:ext cx="3943552" cy="3927961"/>
          </a:xfrm>
          <a:prstGeom prst="rect">
            <a:avLst/>
          </a:prstGeom>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p:cNvSpPr txBox="1"/>
          <p:nvPr/>
        </p:nvSpPr>
        <p:spPr>
          <a:xfrm>
            <a:off x="6096000" y="2209316"/>
            <a:ext cx="5343974" cy="1945523"/>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altLang="zh-CN" sz="3200" b="1" kern="1200" dirty="0">
                <a:solidFill>
                  <a:schemeClr val="tx1"/>
                </a:solidFill>
                <a:effectLst>
                  <a:innerShdw blurRad="63500" dist="50800" dir="13500000">
                    <a:prstClr val="black">
                      <a:alpha val="50000"/>
                    </a:prstClr>
                  </a:innerShdw>
                </a:effectLst>
                <a:latin typeface="+mj-lt"/>
                <a:ea typeface="+mj-ea"/>
                <a:cs typeface="+mj-cs"/>
              </a:rPr>
              <a:t>Unit 3 Could you please tell me where the restrooms are?</a:t>
            </a:r>
            <a:endParaRPr lang="en-US" altLang="zh-CN" sz="3200" b="1" kern="1200" dirty="0">
              <a:solidFill>
                <a:schemeClr val="tx1"/>
              </a:solidFill>
              <a:effectLst>
                <a:innerShdw blurRad="63500" dist="50800" dir="13500000">
                  <a:prstClr val="black">
                    <a:alpha val="50000"/>
                  </a:prstClr>
                </a:innerShdw>
              </a:effectLst>
              <a:latin typeface="+mj-lt"/>
              <a:ea typeface="+mj-ea"/>
              <a:cs typeface="+mj-cs"/>
            </a:endParaRPr>
          </a:p>
        </p:txBody>
      </p:sp>
      <p:sp>
        <p:nvSpPr>
          <p:cNvPr id="7" name="文本框 6"/>
          <p:cNvSpPr txBox="1"/>
          <p:nvPr/>
        </p:nvSpPr>
        <p:spPr>
          <a:xfrm>
            <a:off x="7227856" y="4161030"/>
            <a:ext cx="3069082" cy="927420"/>
          </a:xfrm>
          <a:prstGeom prst="rect">
            <a:avLst/>
          </a:prstGeom>
        </p:spPr>
        <p:txBody>
          <a:bodyPr vert="horz" lIns="91440" tIns="45720" rIns="91440" bIns="45720" rtlCol="0" anchor="ctr">
            <a:normAutofit/>
          </a:bodyPr>
          <a:lstStyle/>
          <a:p>
            <a:pPr>
              <a:lnSpc>
                <a:spcPct val="90000"/>
              </a:lnSpc>
              <a:spcBef>
                <a:spcPts val="1000"/>
              </a:spcBef>
            </a:pPr>
            <a:r>
              <a:rPr lang="en-US" altLang="zh-CN" sz="2800" b="1" kern="1200" dirty="0">
                <a:solidFill>
                  <a:schemeClr val="tx1"/>
                </a:solidFill>
                <a:latin typeface="+mn-lt"/>
                <a:ea typeface="+mn-ea"/>
                <a:cs typeface="+mn-cs"/>
              </a:rPr>
              <a:t>Period 5   writing</a:t>
            </a:r>
            <a:endParaRPr lang="en-US" altLang="zh-CN" sz="2800" b="1" kern="1200" dirty="0">
              <a:solidFill>
                <a:schemeClr val="tx1"/>
              </a:solidFill>
              <a:latin typeface="+mn-lt"/>
              <a:ea typeface="+mn-ea"/>
              <a:cs typeface="+mn-cs"/>
            </a:endParaRPr>
          </a:p>
        </p:txBody>
      </p:sp>
      <p:sp>
        <p:nvSpPr>
          <p:cNvPr id="3" name="文本框 2"/>
          <p:cNvSpPr txBox="1"/>
          <p:nvPr/>
        </p:nvSpPr>
        <p:spPr>
          <a:xfrm>
            <a:off x="6706648" y="909664"/>
            <a:ext cx="7180580" cy="501650"/>
          </a:xfrm>
          <a:prstGeom prst="rect">
            <a:avLst/>
          </a:prstGeom>
          <a:noFill/>
        </p:spPr>
        <p:txBody>
          <a:bodyPr wrap="square" rtlCol="0" anchor="t">
            <a:spAutoFit/>
          </a:bodyPr>
          <a:lstStyle/>
          <a:p>
            <a:pPr defTabSz="914400">
              <a:spcAft>
                <a:spcPts val="600"/>
              </a:spcAft>
              <a:buClrTx/>
              <a:buSzTx/>
              <a:buFontTx/>
            </a:pPr>
            <a:r>
              <a:rPr lang="en-US" altLang="zh-CN" sz="2665" b="1" dirty="0">
                <a:solidFill>
                  <a:schemeClr val="tx1"/>
                </a:solidFill>
                <a:latin typeface="Arial" panose="020B0604020202020204" pitchFamily="34" charset="0"/>
                <a:cs typeface="Arial" panose="020B0604020202020204" pitchFamily="34" charset="0"/>
                <a:sym typeface="+mn-ea"/>
              </a:rPr>
              <a:t>PEP </a:t>
            </a:r>
            <a:r>
              <a:rPr lang="en-US" altLang="zh-CN" sz="2665" b="1" i="1" dirty="0">
                <a:solidFill>
                  <a:schemeClr val="tx1"/>
                </a:solidFill>
                <a:latin typeface="Arial" panose="020B0604020202020204" pitchFamily="34" charset="0"/>
                <a:cs typeface="Arial" panose="020B0604020202020204" pitchFamily="34" charset="0"/>
                <a:sym typeface="+mn-ea"/>
              </a:rPr>
              <a:t>Go for it</a:t>
            </a:r>
            <a:r>
              <a:rPr lang="zh-CN" altLang="en-US" sz="2665" b="1" i="1" dirty="0">
                <a:solidFill>
                  <a:schemeClr val="tx1"/>
                </a:solidFill>
                <a:latin typeface="Arial" panose="020B0604020202020204" pitchFamily="34" charset="0"/>
                <a:cs typeface="Arial" panose="020B0604020202020204" pitchFamily="34" charset="0"/>
                <a:sym typeface="+mn-ea"/>
              </a:rPr>
              <a:t>！</a:t>
            </a:r>
            <a:r>
              <a:rPr lang="en-US" altLang="zh-CN" sz="2665" b="1" dirty="0">
                <a:solidFill>
                  <a:schemeClr val="tx1"/>
                </a:solidFill>
                <a:latin typeface="Arial" panose="020B0604020202020204" pitchFamily="34" charset="0"/>
                <a:cs typeface="Arial" panose="020B0604020202020204" pitchFamily="34" charset="0"/>
                <a:sym typeface="+mn-ea"/>
              </a:rPr>
              <a:t> Grade 9 </a:t>
            </a:r>
            <a:endParaRPr lang="en-US" altLang="zh-CN" sz="2665" b="1" dirty="0">
              <a:solidFill>
                <a:schemeClr val="tx1"/>
              </a:solidFill>
              <a:latin typeface="Arial" panose="020B0604020202020204" pitchFamily="34" charset="0"/>
              <a:cs typeface="Arial" panose="020B0604020202020204" pitchFamily="34" charset="0"/>
              <a:sym typeface="+mn-ea"/>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8"/>
          <p:cNvSpPr>
            <a:spLocks noGrp="1" noRot="1" noChangeAspect="1" noMove="1" noResize="1" noEditPoints="1" noAdjustHandles="1" noChangeArrowheads="1" noChangeShapeType="1" noTextEdit="1"/>
          </p:cNvSpPr>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0"/>
          <p:cNvSpPr>
            <a:spLocks noGrp="1" noRot="1" noChangeAspect="1" noMove="1" noResize="1" noEditPoints="1" noAdjustHandles="1" noChangeArrowheads="1" noChangeShapeType="1" noTextEdit="1"/>
          </p:cNvSpPr>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a:spLocks noGrp="1" noRot="1" noChangeAspect="1" noMove="1" noResize="1" noEditPoints="1" noAdjustHandles="1" noChangeArrowheads="1" noChangeShapeType="1" noTextEdit="1"/>
          </p:cNvSpPr>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p:cNvSpPr txBox="1"/>
          <p:nvPr/>
        </p:nvSpPr>
        <p:spPr>
          <a:xfrm>
            <a:off x="2688021" y="2432316"/>
            <a:ext cx="10428055" cy="1090427"/>
          </a:xfrm>
          <a:prstGeom prst="rect">
            <a:avLst/>
          </a:prstGeom>
          <a:noFill/>
        </p:spPr>
        <p:txBody>
          <a:bodyPr wrap="square" rtlCol="0" anchor="t">
            <a:spAutoFit/>
          </a:bodyPr>
          <a:lstStyle/>
          <a:p>
            <a:pPr defTabSz="823595">
              <a:spcAft>
                <a:spcPts val="545"/>
              </a:spcAft>
            </a:pPr>
            <a:r>
              <a:rPr kumimoji="1" lang="en-US" altLang="zh-CN" sz="6485" b="1" kern="1200" dirty="0">
                <a:solidFill>
                  <a:schemeClr val="tx1"/>
                </a:solidFill>
                <a:latin typeface="Arial" panose="020B0604020202020204" pitchFamily="34" charset="0"/>
                <a:ea typeface="+mn-ea"/>
                <a:cs typeface="Arial" panose="020B0604020202020204" pitchFamily="34" charset="0"/>
                <a:sym typeface="+mn-ea"/>
              </a:rPr>
              <a:t>Modelled writing</a:t>
            </a:r>
            <a:endParaRPr kumimoji="1" lang="en-US" altLang="zh-CN" sz="7200" b="1" dirty="0">
              <a:latin typeface="Arial" panose="020B0604020202020204" pitchFamily="34" charset="0"/>
              <a:cs typeface="Arial" panose="020B0604020202020204" pitchFamily="34" charset="0"/>
              <a:sym typeface="+mn-ea"/>
            </a:endParaRPr>
          </a:p>
        </p:txBody>
      </p:sp>
      <p:sp>
        <p:nvSpPr>
          <p:cNvPr id="4" name="文本框 3"/>
          <p:cNvSpPr txBox="1"/>
          <p:nvPr/>
        </p:nvSpPr>
        <p:spPr>
          <a:xfrm>
            <a:off x="1485166" y="1159920"/>
            <a:ext cx="5544077" cy="480581"/>
          </a:xfrm>
          <a:prstGeom prst="rect">
            <a:avLst/>
          </a:prstGeom>
          <a:noFill/>
        </p:spPr>
        <p:txBody>
          <a:bodyPr wrap="square" rtlCol="0" anchor="t">
            <a:spAutoFit/>
          </a:bodyPr>
          <a:lstStyle/>
          <a:p>
            <a:pPr defTabSz="823595">
              <a:spcAft>
                <a:spcPts val="545"/>
              </a:spcAft>
            </a:pPr>
            <a:r>
              <a:rPr kumimoji="1" lang="en-US" altLang="zh-CN" sz="2525" b="1" kern="1200" dirty="0">
                <a:solidFill>
                  <a:schemeClr val="tx1"/>
                </a:solidFill>
                <a:latin typeface="Arial" panose="020B0604020202020204" pitchFamily="34" charset="0"/>
                <a:ea typeface="+mn-ea"/>
                <a:cs typeface="Arial" panose="020B0604020202020204" pitchFamily="34" charset="0"/>
                <a:sym typeface="+mn-ea"/>
              </a:rPr>
              <a:t>Second editing</a:t>
            </a:r>
            <a:endParaRPr kumimoji="1" lang="en-US" altLang="zh-CN" sz="2800" b="1" dirty="0">
              <a:latin typeface="Arial" panose="020B0604020202020204" pitchFamily="34" charset="0"/>
              <a:cs typeface="Arial" panose="020B0604020202020204" pitchFamily="34" charset="0"/>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251460" y="829310"/>
          <a:ext cx="11432540" cy="5806440"/>
        </p:xfrm>
        <a:graphic>
          <a:graphicData uri="http://schemas.openxmlformats.org/drawingml/2006/table">
            <a:tbl>
              <a:tblPr firstRow="1" bandRow="1">
                <a:tableStyleId>{F2DE63D5-997A-4646-A377-4702673A728D}</a:tableStyleId>
              </a:tblPr>
              <a:tblGrid>
                <a:gridCol w="1955165"/>
                <a:gridCol w="6408420"/>
                <a:gridCol w="3068955"/>
              </a:tblGrid>
              <a:tr h="914400">
                <a:tc gridSpan="3">
                  <a:txBody>
                    <a:bodyPr/>
                    <a:lstStyle/>
                    <a:p>
                      <a:pPr algn="ctr">
                        <a:lnSpc>
                          <a:spcPct val="150000"/>
                        </a:lnSpc>
                      </a:pPr>
                      <a:r>
                        <a:rPr lang="en-US" altLang="zh-CN" sz="3600" dirty="0">
                          <a:solidFill>
                            <a:schemeClr val="bg1"/>
                          </a:solidFill>
                          <a:latin typeface="Times New Roman" panose="02020603050405020304" pitchFamily="18" charset="0"/>
                          <a:cs typeface="Times New Roman" panose="02020603050405020304" pitchFamily="18" charset="0"/>
                          <a:sym typeface="+mn-ea"/>
                        </a:rPr>
                        <a:t>Peer-evaluation Checklist</a:t>
                      </a:r>
                      <a:endParaRPr lang="en-US" altLang="zh-CN" sz="3600" dirty="0">
                        <a:solidFill>
                          <a:schemeClr val="bg1"/>
                        </a:solidFill>
                        <a:latin typeface="Times New Roman" panose="02020603050405020304" pitchFamily="18" charset="0"/>
                        <a:cs typeface="Times New Roman" panose="02020603050405020304" pitchFamily="18" charset="0"/>
                        <a:sym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4B63"/>
                    </a:solid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4B63"/>
                    </a:solid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4B63"/>
                    </a:solidFill>
                  </a:tcPr>
                </a:tc>
              </a:tr>
              <a:tr h="701040">
                <a:tc rowSpan="2">
                  <a:txBody>
                    <a:bodyPr/>
                    <a:lstStyle/>
                    <a:p>
                      <a:pPr algn="ctr">
                        <a:lnSpc>
                          <a:spcPct val="150000"/>
                        </a:lnSpc>
                      </a:pPr>
                      <a:r>
                        <a:rPr lang="en-US" altLang="zh-CN" sz="2400" b="1" dirty="0"/>
                        <a:t>Structure</a:t>
                      </a:r>
                      <a:endParaRPr lang="en-US" altLang="zh-CN"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Is</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it in a format of an email?</a:t>
                      </a:r>
                      <a:endParaRPr lang="en-US" altLang="zh-CN" sz="24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endParaRPr lang="zh-CN" alt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86435">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altLang="zh-CN" sz="2400" dirty="0">
                          <a:latin typeface="Times New Roman" panose="02020603050405020304" pitchFamily="18" charset="0"/>
                          <a:cs typeface="Times New Roman" panose="02020603050405020304" pitchFamily="18" charset="0"/>
                        </a:rPr>
                        <a:t>2. </a:t>
                      </a:r>
                      <a:r>
                        <a:rPr lang="en-US" altLang="zh-CN" sz="2400" dirty="0">
                          <a:latin typeface="Times New Roman" panose="02020603050405020304" pitchFamily="18" charset="0"/>
                          <a:cs typeface="Times New Roman" panose="02020603050405020304" pitchFamily="18" charset="0"/>
                          <a:sym typeface="+mn-ea"/>
                        </a:rPr>
                        <a:t>Is it in good paragraph structure</a:t>
                      </a:r>
                      <a:r>
                        <a:rPr lang="zh-CN" altLang="en-US" sz="240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Wingdings" panose="05000000000000000000" charset="0"/>
                        </a:rPr>
                        <a:t>？</a:t>
                      </a:r>
                      <a:endParaRPr lang="zh-CN" altLang="en-US" sz="24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endParaRPr lang="zh-CN" altLang="en-US"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1675">
                <a:tc>
                  <a:txBody>
                    <a:bodyPr/>
                    <a:lstStyle/>
                    <a:p>
                      <a:pPr algn="ctr">
                        <a:lnSpc>
                          <a:spcPct val="150000"/>
                        </a:lnSpc>
                      </a:pPr>
                      <a:r>
                        <a:rPr lang="en-US" altLang="zh-CN" sz="2400" b="1" dirty="0"/>
                        <a:t>Content</a:t>
                      </a:r>
                      <a:endParaRPr lang="en-US" altLang="zh-CN"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altLang="zh-CN" sz="2400" dirty="0">
                          <a:latin typeface="Times New Roman" panose="02020603050405020304" pitchFamily="18" charset="0"/>
                          <a:cs typeface="Times New Roman" panose="02020603050405020304" pitchFamily="18" charset="0"/>
                        </a:rPr>
                        <a:t>3. </a:t>
                      </a:r>
                      <a:r>
                        <a:rPr lang="en-US" altLang="zh-CN" sz="2400" dirty="0">
                          <a:latin typeface="Times New Roman" panose="02020603050405020304" pitchFamily="18" charset="0"/>
                          <a:cs typeface="Times New Roman" panose="02020603050405020304" pitchFamily="18" charset="0"/>
                          <a:sym typeface="+mn-ea"/>
                        </a:rPr>
                        <a:t>Is all information included?</a:t>
                      </a:r>
                      <a:endParaRPr lang="zh-CN" altLang="en-US" sz="24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endParaRPr lang="zh-CN" altLang="en-US"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9770">
                <a:tc rowSpan="2">
                  <a:txBody>
                    <a:bodyPr/>
                    <a:lstStyle/>
                    <a:p>
                      <a:pPr algn="ctr">
                        <a:lnSpc>
                          <a:spcPct val="150000"/>
                        </a:lnSpc>
                        <a:buNone/>
                      </a:pPr>
                      <a:r>
                        <a:rPr lang="en-US" altLang="zh-CN" sz="2400" b="1"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Wingdings" panose="05000000000000000000" charset="0"/>
                        </a:rPr>
                        <a:t>Language</a:t>
                      </a:r>
                      <a:endParaRPr lang="en-US" altLang="zh-CN" sz="2400" b="1"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Wingdings" panose="0500000000000000000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buNone/>
                      </a:pPr>
                      <a:r>
                        <a:rPr lang="en-US" altLang="zh-CN" sz="2400" dirty="0">
                          <a:latin typeface="Times New Roman" panose="02020603050405020304" pitchFamily="18" charset="0"/>
                          <a:cs typeface="Times New Roman" panose="02020603050405020304" pitchFamily="18" charset="0"/>
                        </a:rPr>
                        <a:t>4. </a:t>
                      </a:r>
                      <a:r>
                        <a:rPr lang="en-US" altLang="zh-CN" sz="2400" dirty="0">
                          <a:latin typeface="Times New Roman" panose="02020603050405020304" pitchFamily="18" charset="0"/>
                          <a:cs typeface="Times New Roman" panose="02020603050405020304" pitchFamily="18" charset="0"/>
                          <a:sym typeface="+mn-ea"/>
                        </a:rPr>
                        <a:t>Is the language polite?</a:t>
                      </a:r>
                      <a:endParaRPr lang="zh-CN" altLang="en-US" sz="240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Wingdings" panose="0500000000000000000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buNone/>
                      </a:pPr>
                      <a:endParaRPr lang="zh-CN" alt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1675">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altLang="zh-CN" sz="2400" dirty="0">
                          <a:latin typeface="Times New Roman" panose="02020603050405020304" pitchFamily="18" charset="0"/>
                          <a:cs typeface="Times New Roman" panose="02020603050405020304" pitchFamily="18" charset="0"/>
                          <a:sym typeface="+mn-ea"/>
                        </a:rPr>
                        <a:t>5. Are there any spelling and grammar mistakes?</a:t>
                      </a:r>
                      <a:endParaRPr lang="en-US" altLang="zh-CN" sz="2400" dirty="0">
                        <a:latin typeface="Times New Roman" panose="02020603050405020304" pitchFamily="18" charset="0"/>
                        <a:cs typeface="Times New Roman" panose="02020603050405020304" pitchFamily="18" charset="0"/>
                        <a:sym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endParaRPr lang="zh-CN" alt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0405">
                <a:tc>
                  <a:txBody>
                    <a:bodyPr/>
                    <a:lstStyle/>
                    <a:p>
                      <a:pPr algn="ctr">
                        <a:lnSpc>
                          <a:spcPct val="150000"/>
                        </a:lnSpc>
                      </a:pPr>
                      <a:r>
                        <a:rPr lang="en-US" altLang="zh-CN" sz="2400" b="1" dirty="0"/>
                        <a:t>Handwriting</a:t>
                      </a:r>
                      <a:endParaRPr lang="en-US" altLang="zh-CN"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altLang="zh-CN" sz="2400" dirty="0">
                          <a:latin typeface="Times New Roman" panose="02020603050405020304" pitchFamily="18" charset="0"/>
                          <a:cs typeface="Times New Roman" panose="02020603050405020304" pitchFamily="18" charset="0"/>
                        </a:rPr>
                        <a:t>6. Is the handwriting easy to read?</a:t>
                      </a:r>
                      <a:endParaRPr lang="en-US" altLang="zh-CN" sz="24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endParaRPr lang="zh-CN" alt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1040">
                <a:tc gridSpan="2">
                  <a:txBody>
                    <a:bodyPr/>
                    <a:lstStyle/>
                    <a:p>
                      <a:pPr algn="ctr">
                        <a:lnSpc>
                          <a:spcPct val="150000"/>
                        </a:lnSpc>
                        <a:buNone/>
                      </a:pPr>
                      <a:r>
                        <a:rPr lang="en-US" altLang="zh-CN" sz="2400" b="1" dirty="0"/>
                        <a:t>Total  stars</a:t>
                      </a:r>
                      <a:endParaRPr lang="en-US" altLang="zh-CN"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buNone/>
                      </a:pPr>
                      <a:endParaRPr lang="zh-CN" alt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文本框 4"/>
          <p:cNvSpPr txBox="1"/>
          <p:nvPr>
            <p:custDataLst>
              <p:tags r:id="rId2"/>
            </p:custDataLst>
          </p:nvPr>
        </p:nvSpPr>
        <p:spPr>
          <a:xfrm>
            <a:off x="-87085" y="-290013"/>
            <a:ext cx="11129010" cy="1198880"/>
          </a:xfrm>
          <a:prstGeom prst="rect">
            <a:avLst/>
          </a:prstGeom>
          <a:noFill/>
        </p:spPr>
        <p:txBody>
          <a:bodyPr wrap="square" rtlCol="0" anchor="t">
            <a:spAutoFit/>
          </a:bodyPr>
          <a:lstStyle/>
          <a:p>
            <a:pPr marL="0" marR="0" lvl="0" indent="0" algn="just" defTabSz="914400" rtl="0" eaLnBrk="0" fontAlgn="base" latinLnBrk="0" hangingPunct="0">
              <a:lnSpc>
                <a:spcPct val="100000"/>
              </a:lnSpc>
              <a:spcBef>
                <a:spcPct val="0"/>
              </a:spcBef>
              <a:spcAft>
                <a:spcPct val="0"/>
              </a:spcAft>
              <a:buClrTx/>
              <a:buSzTx/>
              <a:buFontTx/>
              <a:buNone/>
              <a:defRPr/>
            </a:pPr>
            <a:endParaRPr kumimoji="1" lang="en-US" altLang="zh-CN" sz="2400" b="1" dirty="0">
              <a:latin typeface="Arial" panose="020B0604020202020204" pitchFamily="34" charset="0"/>
              <a:cs typeface="Arial" panose="020B0604020202020204" pitchFamily="34" charset="0"/>
              <a:sym typeface="+mn-ea"/>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1" lang="en-US" altLang="zh-CN" sz="2400" b="1" dirty="0">
                <a:latin typeface="Arial" panose="020B0604020202020204" pitchFamily="34" charset="0"/>
                <a:cs typeface="Arial" panose="020B0604020202020204" pitchFamily="34" charset="0"/>
                <a:sym typeface="+mn-ea"/>
              </a:rPr>
              <a:t>  Post-writing    </a:t>
            </a:r>
            <a:r>
              <a:rPr kumimoji="0" lang="en-US" sz="2400" b="1" i="0" u="none" strike="noStrike" kern="1200" cap="none" spc="0" normalizeH="0" baseline="0" noProof="0">
                <a:ln>
                  <a:noFill/>
                </a:ln>
                <a:solidFill>
                  <a:prstClr val="black"/>
                </a:solidFill>
                <a:effectLst/>
                <a:uLnTx/>
                <a:uFillTx/>
                <a:latin typeface="Cambria" panose="02040503050406030204" pitchFamily="18" charset="0"/>
                <a:ea typeface="宋体" panose="02010600030101010101" pitchFamily="2" charset="-122"/>
                <a:cs typeface="Cambria" panose="02040503050406030204" pitchFamily="18" charset="0"/>
                <a:sym typeface="+mn-ea"/>
              </a:rPr>
              <a:t>       </a:t>
            </a:r>
            <a:endParaRPr kumimoji="0" lang="en-US" sz="2400" b="1" i="0" u="none" strike="noStrike" kern="1200" cap="none" spc="0" normalizeH="0" baseline="0" noProof="0">
              <a:ln>
                <a:noFill/>
              </a:ln>
              <a:solidFill>
                <a:prstClr val="black"/>
              </a:solidFill>
              <a:effectLst/>
              <a:uLnTx/>
              <a:uFillTx/>
              <a:latin typeface="Cambria" panose="02040503050406030204" pitchFamily="18" charset="0"/>
              <a:ea typeface="宋体" panose="02010600030101010101" pitchFamily="2" charset="-122"/>
              <a:cs typeface="Cambria" panose="02040503050406030204" pitchFamily="18" charset="0"/>
              <a:sym typeface="+mn-ea"/>
            </a:endParaRPr>
          </a:p>
          <a:p>
            <a:pPr marL="0" marR="0" lvl="0" indent="0" algn="just" defTabSz="914400" rtl="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prstClr val="black"/>
              </a:solidFill>
              <a:effectLst/>
              <a:uLnTx/>
              <a:uFillTx/>
              <a:latin typeface="Cambria" panose="02040503050406030204" pitchFamily="18" charset="0"/>
              <a:ea typeface="宋体" panose="02010600030101010101" pitchFamily="2" charset="-122"/>
              <a:cs typeface="Cambria" panose="02040503050406030204" pitchFamily="18" charset="0"/>
              <a:sym typeface="+mn-ea"/>
            </a:endParaRPr>
          </a:p>
        </p:txBody>
      </p:sp>
      <p:grpSp>
        <p:nvGrpSpPr>
          <p:cNvPr id="50" name="组合 49"/>
          <p:cNvGrpSpPr/>
          <p:nvPr/>
        </p:nvGrpSpPr>
        <p:grpSpPr>
          <a:xfrm>
            <a:off x="9144000" y="1939290"/>
            <a:ext cx="1690370" cy="361950"/>
            <a:chOff x="13937" y="2858"/>
            <a:chExt cx="4251" cy="999"/>
          </a:xfrm>
        </p:grpSpPr>
        <p:sp>
          <p:nvSpPr>
            <p:cNvPr id="51" name="五角星 50"/>
            <p:cNvSpPr/>
            <p:nvPr/>
          </p:nvSpPr>
          <p:spPr>
            <a:xfrm>
              <a:off x="13937" y="2858"/>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角星 51"/>
            <p:cNvSpPr/>
            <p:nvPr/>
          </p:nvSpPr>
          <p:spPr>
            <a:xfrm>
              <a:off x="15528" y="2858"/>
              <a:ext cx="1069"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角星 52"/>
            <p:cNvSpPr/>
            <p:nvPr/>
          </p:nvSpPr>
          <p:spPr>
            <a:xfrm>
              <a:off x="17094" y="2858"/>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9144000" y="2678430"/>
            <a:ext cx="1690370" cy="361950"/>
            <a:chOff x="13937" y="2858"/>
            <a:chExt cx="4251" cy="999"/>
          </a:xfrm>
        </p:grpSpPr>
        <p:sp>
          <p:nvSpPr>
            <p:cNvPr id="92" name="五角星 91"/>
            <p:cNvSpPr/>
            <p:nvPr/>
          </p:nvSpPr>
          <p:spPr>
            <a:xfrm>
              <a:off x="13937" y="2858"/>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五角星 92"/>
            <p:cNvSpPr/>
            <p:nvPr/>
          </p:nvSpPr>
          <p:spPr>
            <a:xfrm>
              <a:off x="15528" y="2858"/>
              <a:ext cx="1069"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五角星 93"/>
            <p:cNvSpPr/>
            <p:nvPr/>
          </p:nvSpPr>
          <p:spPr>
            <a:xfrm>
              <a:off x="17094" y="2858"/>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9144000" y="3248025"/>
            <a:ext cx="1906289" cy="1185486"/>
            <a:chOff x="13937" y="2858"/>
            <a:chExt cx="4794" cy="3272"/>
          </a:xfrm>
        </p:grpSpPr>
        <p:sp>
          <p:nvSpPr>
            <p:cNvPr id="96" name="五角星 95"/>
            <p:cNvSpPr/>
            <p:nvPr/>
          </p:nvSpPr>
          <p:spPr>
            <a:xfrm>
              <a:off x="13937" y="2858"/>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五角星 96"/>
            <p:cNvSpPr/>
            <p:nvPr/>
          </p:nvSpPr>
          <p:spPr>
            <a:xfrm>
              <a:off x="15528" y="2858"/>
              <a:ext cx="1069"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五角星 97"/>
            <p:cNvSpPr/>
            <p:nvPr/>
          </p:nvSpPr>
          <p:spPr>
            <a:xfrm>
              <a:off x="17094" y="2858"/>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五角星 2"/>
            <p:cNvSpPr/>
            <p:nvPr/>
          </p:nvSpPr>
          <p:spPr>
            <a:xfrm>
              <a:off x="17637" y="5131"/>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9" name="组合 98"/>
          <p:cNvGrpSpPr/>
          <p:nvPr/>
        </p:nvGrpSpPr>
        <p:grpSpPr>
          <a:xfrm>
            <a:off x="8924925" y="4017645"/>
            <a:ext cx="2646780" cy="428638"/>
            <a:chOff x="13937" y="2858"/>
            <a:chExt cx="7116" cy="1002"/>
          </a:xfrm>
        </p:grpSpPr>
        <p:sp>
          <p:nvSpPr>
            <p:cNvPr id="100" name="五角星 99"/>
            <p:cNvSpPr/>
            <p:nvPr/>
          </p:nvSpPr>
          <p:spPr>
            <a:xfrm>
              <a:off x="13937" y="2858"/>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五角星 100"/>
            <p:cNvSpPr/>
            <p:nvPr/>
          </p:nvSpPr>
          <p:spPr>
            <a:xfrm>
              <a:off x="15528" y="2858"/>
              <a:ext cx="1069"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五角星 101"/>
            <p:cNvSpPr/>
            <p:nvPr/>
          </p:nvSpPr>
          <p:spPr>
            <a:xfrm>
              <a:off x="17094" y="2858"/>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角星 3"/>
            <p:cNvSpPr/>
            <p:nvPr/>
          </p:nvSpPr>
          <p:spPr>
            <a:xfrm>
              <a:off x="19945" y="2984"/>
              <a:ext cx="1108" cy="876"/>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03" name="组合 102"/>
          <p:cNvGrpSpPr/>
          <p:nvPr/>
        </p:nvGrpSpPr>
        <p:grpSpPr>
          <a:xfrm>
            <a:off x="9144000" y="4679315"/>
            <a:ext cx="1690370" cy="361950"/>
            <a:chOff x="13937" y="2858"/>
            <a:chExt cx="4251" cy="999"/>
          </a:xfrm>
        </p:grpSpPr>
        <p:sp>
          <p:nvSpPr>
            <p:cNvPr id="104" name="五角星 103"/>
            <p:cNvSpPr/>
            <p:nvPr/>
          </p:nvSpPr>
          <p:spPr>
            <a:xfrm>
              <a:off x="13937" y="2858"/>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五角星 104"/>
            <p:cNvSpPr/>
            <p:nvPr/>
          </p:nvSpPr>
          <p:spPr>
            <a:xfrm>
              <a:off x="15528" y="2858"/>
              <a:ext cx="1069"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五角星 105"/>
            <p:cNvSpPr/>
            <p:nvPr/>
          </p:nvSpPr>
          <p:spPr>
            <a:xfrm>
              <a:off x="17094" y="2858"/>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9144000" y="5464175"/>
            <a:ext cx="1690370" cy="361950"/>
            <a:chOff x="13937" y="2858"/>
            <a:chExt cx="4251" cy="999"/>
          </a:xfrm>
        </p:grpSpPr>
        <p:sp>
          <p:nvSpPr>
            <p:cNvPr id="113" name="五角星 112"/>
            <p:cNvSpPr/>
            <p:nvPr/>
          </p:nvSpPr>
          <p:spPr>
            <a:xfrm>
              <a:off x="13937" y="2858"/>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五角星 113"/>
            <p:cNvSpPr/>
            <p:nvPr/>
          </p:nvSpPr>
          <p:spPr>
            <a:xfrm>
              <a:off x="15528" y="2858"/>
              <a:ext cx="1069"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五角星 114"/>
            <p:cNvSpPr/>
            <p:nvPr/>
          </p:nvSpPr>
          <p:spPr>
            <a:xfrm>
              <a:off x="17094" y="2858"/>
              <a:ext cx="1094" cy="999"/>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Writing an appointment on a paper agenda"/>
          <p:cNvPicPr>
            <a:picLocks noChangeAspect="1"/>
          </p:cNvPicPr>
          <p:nvPr>
            <p:custDataLst>
              <p:tags r:id="rId1"/>
            </p:custDataLst>
          </p:nvPr>
        </p:nvPicPr>
        <p:blipFill rotWithShape="1">
          <a:blip r:embed="rId2"/>
          <a:srcRect r="15627" b="-1"/>
          <a:stretch>
            <a:fillRect/>
          </a:stretch>
        </p:blipFill>
        <p:spPr>
          <a:xfrm>
            <a:off x="20" y="10"/>
            <a:ext cx="8668492" cy="6857990"/>
          </a:xfrm>
          <a:prstGeom prst="rect">
            <a:avLst/>
          </a:prstGeom>
        </p:spPr>
      </p:pic>
      <p:sp>
        <p:nvSpPr>
          <p:cNvPr id="14" name="Rectangle 13"/>
          <p:cNvSpPr>
            <a:spLocks noGrp="1" noRot="1" noChangeAspect="1" noMove="1" noResize="1" noEditPoints="1" noAdjustHandles="1" noChangeArrowheads="1" noChangeShapeType="1" noTextEdit="1"/>
          </p:cNvSpPr>
          <p:nvPr/>
        </p:nvSpPr>
        <p:spPr>
          <a:xfrm flipH="1">
            <a:off x="3711652" y="0"/>
            <a:ext cx="8480347"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文本框 5"/>
          <p:cNvSpPr txBox="1"/>
          <p:nvPr>
            <p:custDataLst>
              <p:tags r:id="rId3"/>
            </p:custDataLst>
          </p:nvPr>
        </p:nvSpPr>
        <p:spPr>
          <a:xfrm>
            <a:off x="7848600" y="1122363"/>
            <a:ext cx="4023360" cy="3204134"/>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en-US" altLang="zh-CN" sz="4800" b="1">
                <a:latin typeface="+mj-lt"/>
                <a:ea typeface="+mj-ea"/>
                <a:cs typeface="+mj-cs"/>
                <a:sym typeface="+mn-ea"/>
              </a:rPr>
              <a:t>     Present your writing</a:t>
            </a:r>
            <a:endParaRPr kumimoji="1" lang="en-US" altLang="zh-CN" sz="4800" b="1">
              <a:latin typeface="+mj-lt"/>
              <a:ea typeface="+mj-ea"/>
              <a:cs typeface="+mj-cs"/>
              <a:sym typeface="+mn-ea"/>
            </a:endParaRPr>
          </a:p>
        </p:txBody>
      </p:sp>
      <p:sp>
        <p:nvSpPr>
          <p:cNvPr id="16" name="Rectangle 15"/>
          <p:cNvSpPr>
            <a:spLocks noGrp="1" noRot="1" noChangeAspect="1" noMove="1" noResize="1" noEditPoints="1" noAdjustHandles="1" noChangeArrowheads="1" noChangeShapeType="1" noTextEdit="1"/>
          </p:cNvSpPr>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17"/>
          <p:cNvSpPr>
            <a:spLocks noGrp="1" noRot="1" noChangeAspect="1" noMove="1" noResize="1" noEditPoints="1" noAdjustHandles="1" noChangeArrowheads="1" noChangeShapeType="1" noTextEdit="1"/>
          </p:cNvSpPr>
          <p:nvPr/>
        </p:nvSpPr>
        <p:spPr>
          <a:xfrm>
            <a:off x="7851648"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p:cNvSpPr>
            <a:spLocks noGrp="1"/>
          </p:cNvSpPr>
          <p:nvPr>
            <p:ph type="title"/>
          </p:nvPr>
        </p:nvSpPr>
        <p:spPr>
          <a:xfrm>
            <a:off x="841248" y="256032"/>
            <a:ext cx="10506456" cy="1014984"/>
          </a:xfrm>
        </p:spPr>
        <p:txBody>
          <a:bodyPr anchor="b">
            <a:normAutofit/>
          </a:bodyPr>
          <a:lstStyle/>
          <a:p>
            <a:r>
              <a:rPr lang="en-US" altLang="zh-CN" b="1"/>
              <a:t>Summary</a:t>
            </a:r>
            <a:endParaRPr lang="en-US" altLang="zh-CN" b="1"/>
          </a:p>
        </p:txBody>
      </p:sp>
      <p:sp>
        <p:nvSpPr>
          <p:cNvPr id="29" name="Rectangle 28"/>
          <p:cNvSpPr>
            <a:spLocks noGrp="1" noRot="1" noChangeAspect="1" noMove="1" noResize="1" noEditPoints="1" noAdjustHandles="1" noChangeArrowheads="1" noChangeShapeType="1" noTextEdit="1"/>
          </p:cNvSpPr>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1" name="Rectangle 30"/>
          <p:cNvSpPr>
            <a:spLocks noGrp="1" noRot="1" noChangeAspect="1" noMove="1" noResize="1" noEditPoints="1" noAdjustHandles="1" noChangeArrowheads="1" noChangeShapeType="1" noTextEdit="1"/>
          </p:cNvSpPr>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圆角右箭头 3"/>
          <p:cNvSpPr/>
          <p:nvPr/>
        </p:nvSpPr>
        <p:spPr>
          <a:xfrm>
            <a:off x="1803165" y="4868371"/>
            <a:ext cx="2210331" cy="1415419"/>
          </a:xfrm>
          <a:prstGeom prst="bentArrow">
            <a:avLst/>
          </a:prstGeom>
          <a:gradFill>
            <a:gsLst>
              <a:gs pos="0">
                <a:srgbClr val="012D86"/>
              </a:gs>
              <a:gs pos="100000">
                <a:srgbClr val="0E255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圆角矩形 9"/>
          <p:cNvSpPr/>
          <p:nvPr/>
        </p:nvSpPr>
        <p:spPr>
          <a:xfrm>
            <a:off x="1554238" y="4231821"/>
            <a:ext cx="2146676" cy="63655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740410">
              <a:spcAft>
                <a:spcPts val="600"/>
              </a:spcAft>
            </a:pPr>
            <a:r>
              <a:rPr lang="en-US" altLang="zh-CN" sz="1945" b="1" kern="1200">
                <a:solidFill>
                  <a:schemeClr val="dk1"/>
                </a:solidFill>
                <a:latin typeface="Times New Roman" panose="02020603050405020304" pitchFamily="18" charset="0"/>
                <a:ea typeface="+mn-ea"/>
                <a:cs typeface="Times New Roman" panose="02020603050405020304" pitchFamily="18" charset="0"/>
              </a:rPr>
              <a:t>direct and indirect questions</a:t>
            </a:r>
            <a:endParaRPr lang="en-US" altLang="zh-CN" sz="2400" b="1">
              <a:latin typeface="Times New Roman" panose="02020603050405020304" pitchFamily="18" charset="0"/>
              <a:cs typeface="Times New Roman" panose="02020603050405020304" pitchFamily="18" charset="0"/>
            </a:endParaRPr>
          </a:p>
        </p:txBody>
      </p:sp>
      <p:sp>
        <p:nvSpPr>
          <p:cNvPr id="15" name="圆角矩形 14"/>
          <p:cNvSpPr/>
          <p:nvPr/>
        </p:nvSpPr>
        <p:spPr>
          <a:xfrm>
            <a:off x="3712817" y="3456057"/>
            <a:ext cx="2210848" cy="57341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740410">
              <a:spcAft>
                <a:spcPts val="600"/>
              </a:spcAft>
            </a:pPr>
            <a:r>
              <a:rPr lang="en-US" altLang="zh-CN" sz="1945" b="1" kern="1200">
                <a:solidFill>
                  <a:schemeClr val="dk1"/>
                </a:solidFill>
                <a:latin typeface="Times New Roman" panose="02020603050405020304" pitchFamily="18" charset="0"/>
                <a:ea typeface="+mn-ea"/>
                <a:cs typeface="Times New Roman" panose="02020603050405020304" pitchFamily="18" charset="0"/>
              </a:rPr>
              <a:t>different language situations</a:t>
            </a:r>
            <a:endParaRPr lang="en-US" altLang="zh-CN" sz="2400" b="1">
              <a:latin typeface="Times New Roman" panose="02020603050405020304" pitchFamily="18" charset="0"/>
              <a:cs typeface="Times New Roman" panose="02020603050405020304" pitchFamily="18" charset="0"/>
            </a:endParaRPr>
          </a:p>
        </p:txBody>
      </p:sp>
      <p:sp>
        <p:nvSpPr>
          <p:cNvPr id="16" name="圆角右箭头 15"/>
          <p:cNvSpPr/>
          <p:nvPr/>
        </p:nvSpPr>
        <p:spPr>
          <a:xfrm>
            <a:off x="4014014" y="4067249"/>
            <a:ext cx="2210331" cy="1415419"/>
          </a:xfrm>
          <a:prstGeom prst="bentArrow">
            <a:avLst/>
          </a:prstGeom>
          <a:gradFill>
            <a:gsLst>
              <a:gs pos="0">
                <a:srgbClr val="012D86"/>
              </a:gs>
              <a:gs pos="100000">
                <a:srgbClr val="0E255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圆角右箭头 16"/>
          <p:cNvSpPr/>
          <p:nvPr/>
        </p:nvSpPr>
        <p:spPr>
          <a:xfrm>
            <a:off x="6224862" y="3213857"/>
            <a:ext cx="2210331" cy="1415419"/>
          </a:xfrm>
          <a:prstGeom prst="bentArrow">
            <a:avLst/>
          </a:prstGeom>
          <a:gradFill>
            <a:gsLst>
              <a:gs pos="0">
                <a:srgbClr val="012D86"/>
              </a:gs>
              <a:gs pos="100000">
                <a:srgbClr val="0E255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圆角右箭头 19"/>
          <p:cNvSpPr/>
          <p:nvPr/>
        </p:nvSpPr>
        <p:spPr>
          <a:xfrm>
            <a:off x="8427430" y="2499679"/>
            <a:ext cx="2210331" cy="1415419"/>
          </a:xfrm>
          <a:prstGeom prst="bentArrow">
            <a:avLst/>
          </a:prstGeom>
          <a:gradFill>
            <a:gsLst>
              <a:gs pos="0">
                <a:srgbClr val="012D86"/>
              </a:gs>
              <a:gs pos="100000">
                <a:srgbClr val="0E255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圆角矩形 20"/>
          <p:cNvSpPr/>
          <p:nvPr/>
        </p:nvSpPr>
        <p:spPr>
          <a:xfrm>
            <a:off x="5923665" y="2691162"/>
            <a:ext cx="2210848" cy="57341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740410">
              <a:spcAft>
                <a:spcPts val="600"/>
              </a:spcAft>
            </a:pPr>
            <a:r>
              <a:rPr lang="en-US" altLang="zh-CN" sz="1945" b="1" kern="1200">
                <a:solidFill>
                  <a:schemeClr val="dk1"/>
                </a:solidFill>
                <a:latin typeface="Times New Roman" panose="02020603050405020304" pitchFamily="18" charset="0"/>
                <a:ea typeface="+mn-ea"/>
                <a:cs typeface="Times New Roman" panose="02020603050405020304" pitchFamily="18" charset="0"/>
              </a:rPr>
              <a:t>polite expressions</a:t>
            </a:r>
            <a:endParaRPr lang="en-US" altLang="zh-CN" sz="2400" b="1">
              <a:latin typeface="Times New Roman" panose="02020603050405020304" pitchFamily="18" charset="0"/>
              <a:cs typeface="Times New Roman" panose="02020603050405020304" pitchFamily="18" charset="0"/>
            </a:endParaRPr>
          </a:p>
        </p:txBody>
      </p:sp>
      <p:sp>
        <p:nvSpPr>
          <p:cNvPr id="22" name="圆角矩形 21"/>
          <p:cNvSpPr/>
          <p:nvPr/>
        </p:nvSpPr>
        <p:spPr>
          <a:xfrm>
            <a:off x="8134513" y="1926266"/>
            <a:ext cx="2210848" cy="57341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740410">
              <a:spcAft>
                <a:spcPts val="600"/>
              </a:spcAft>
            </a:pPr>
            <a:r>
              <a:rPr lang="en-US" altLang="zh-CN" sz="1945" b="1" kern="1200">
                <a:solidFill>
                  <a:schemeClr val="dk1"/>
                </a:solidFill>
                <a:latin typeface="Times New Roman" panose="02020603050405020304" pitchFamily="18" charset="0"/>
                <a:ea typeface="+mn-ea"/>
                <a:cs typeface="Times New Roman" panose="02020603050405020304" pitchFamily="18" charset="0"/>
              </a:rPr>
              <a:t>evaluation</a:t>
            </a:r>
            <a:endParaRPr lang="en-US" altLang="zh-CN" sz="2400" b="1">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0" grpId="0" animBg="1"/>
      <p:bldP spid="10" grpId="1" animBg="1"/>
      <p:bldP spid="15" grpId="0" animBg="1"/>
      <p:bldP spid="15" grpId="1" animBg="1"/>
      <p:bldP spid="16" grpId="0" animBg="1"/>
      <p:bldP spid="16" grpId="1" animBg="1"/>
      <p:bldP spid="17" grpId="0" animBg="1"/>
      <p:bldP spid="17" grpId="1" animBg="1"/>
      <p:bldP spid="20" grpId="0" animBg="1"/>
      <p:bldP spid="20" grpId="1" animBg="1"/>
      <p:bldP spid="21" grpId="0" animBg="1"/>
      <p:bldP spid="21" grpId="1" animBg="1"/>
      <p:bldP spid="22" grpId="0" animBg="1"/>
      <p:bldP spid="2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9555" y="208280"/>
            <a:ext cx="10515600" cy="1325563"/>
          </a:xfrm>
        </p:spPr>
        <p:txBody>
          <a:bodyPr/>
          <a:lstStyle/>
          <a:p>
            <a:r>
              <a:rPr lang="en-US" altLang="zh-CN" sz="4800" b="1"/>
              <a:t>Homework</a:t>
            </a:r>
            <a:endParaRPr lang="en-US" altLang="zh-CN" sz="4800" b="1"/>
          </a:p>
        </p:txBody>
      </p:sp>
      <p:sp>
        <p:nvSpPr>
          <p:cNvPr id="3" name="文本框 2"/>
          <p:cNvSpPr txBox="1"/>
          <p:nvPr/>
        </p:nvSpPr>
        <p:spPr>
          <a:xfrm>
            <a:off x="249555" y="1818640"/>
            <a:ext cx="11785600" cy="1354455"/>
          </a:xfrm>
          <a:prstGeom prst="rect">
            <a:avLst/>
          </a:prstGeom>
          <a:noFill/>
        </p:spPr>
        <p:txBody>
          <a:bodyPr wrap="square" rtlCol="0">
            <a:noAutofit/>
          </a:bodyPr>
          <a:lstStyle/>
          <a:p>
            <a:r>
              <a:rPr lang="en-US" altLang="zh-CN" sz="3600" b="1">
                <a:solidFill>
                  <a:srgbClr val="FF0000"/>
                </a:solidFill>
              </a:rPr>
              <a:t>Must do</a:t>
            </a:r>
            <a:endParaRPr lang="en-US" altLang="zh-CN" sz="3600" b="1">
              <a:solidFill>
                <a:srgbClr val="FF0000"/>
              </a:solidFill>
            </a:endParaRPr>
          </a:p>
          <a:p>
            <a:r>
              <a:rPr lang="en-US" altLang="zh-CN" sz="3600" b="1">
                <a:solidFill>
                  <a:schemeClr val="tx1"/>
                </a:solidFill>
              </a:rPr>
              <a:t>   </a:t>
            </a:r>
            <a:r>
              <a:rPr lang="en-US" altLang="zh-CN" sz="2800" b="1">
                <a:solidFill>
                  <a:schemeClr val="tx1"/>
                </a:solidFill>
              </a:rPr>
              <a:t> </a:t>
            </a:r>
            <a:r>
              <a:rPr lang="en-US" altLang="zh-CN" sz="2800">
                <a:solidFill>
                  <a:schemeClr val="tx1"/>
                </a:solidFill>
              </a:rPr>
              <a:t>Polish the letter again and send it to me 381566740</a:t>
            </a:r>
            <a:r>
              <a:rPr lang="en-US" altLang="zh-CN" sz="2800">
                <a:sym typeface="+mn-ea"/>
              </a:rPr>
              <a:t>@qq.com.</a:t>
            </a:r>
            <a:endParaRPr lang="en-US" altLang="zh-CN" sz="2800">
              <a:solidFill>
                <a:schemeClr val="tx1"/>
              </a:solidFill>
              <a:sym typeface="+mn-ea"/>
            </a:endParaRPr>
          </a:p>
        </p:txBody>
      </p:sp>
      <p:sp>
        <p:nvSpPr>
          <p:cNvPr id="4" name="文本框 3"/>
          <p:cNvSpPr txBox="1"/>
          <p:nvPr/>
        </p:nvSpPr>
        <p:spPr>
          <a:xfrm>
            <a:off x="-100330" y="3566160"/>
            <a:ext cx="12486640" cy="1926590"/>
          </a:xfrm>
          <a:prstGeom prst="rect">
            <a:avLst/>
          </a:prstGeom>
          <a:noFill/>
        </p:spPr>
        <p:txBody>
          <a:bodyPr wrap="square" rtlCol="0">
            <a:noAutofit/>
          </a:bodyPr>
          <a:lstStyle/>
          <a:p>
            <a:r>
              <a:rPr lang="en-US" altLang="zh-CN" sz="3600" b="1">
                <a:solidFill>
                  <a:srgbClr val="FF0000"/>
                </a:solidFill>
              </a:rPr>
              <a:t>   Choose to do </a:t>
            </a:r>
            <a:endParaRPr lang="en-US" altLang="zh-CN" sz="3600" b="1">
              <a:solidFill>
                <a:srgbClr val="FF0000"/>
              </a:solidFill>
            </a:endParaRPr>
          </a:p>
          <a:p>
            <a:r>
              <a:rPr lang="en-US" altLang="zh-CN" sz="3200">
                <a:solidFill>
                  <a:schemeClr val="tx1"/>
                </a:solidFill>
              </a:rPr>
              <a:t>    </a:t>
            </a:r>
            <a:r>
              <a:rPr lang="en-US" altLang="zh-CN" sz="2800">
                <a:solidFill>
                  <a:schemeClr val="tx1"/>
                </a:solidFill>
              </a:rPr>
              <a:t>   Make an interview between Mr. Smith and the students according to the letter.</a:t>
            </a:r>
            <a:endParaRPr lang="en-US" altLang="zh-CN" sz="2800">
              <a:solidFill>
                <a:schemeClr val="tx1"/>
              </a:solidFill>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p:cNvSpPr txBox="1"/>
          <p:nvPr/>
        </p:nvSpPr>
        <p:spPr>
          <a:xfrm>
            <a:off x="640080" y="325369"/>
            <a:ext cx="4368602" cy="1956841"/>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altLang="zh-CN" sz="5400" b="1" dirty="0">
                <a:latin typeface="+mj-lt"/>
                <a:ea typeface="+mj-ea"/>
                <a:cs typeface="+mj-cs"/>
              </a:rPr>
              <a:t>Learning outcomes</a:t>
            </a:r>
            <a:endParaRPr lang="en-US" altLang="zh-CN" sz="5400" b="1" dirty="0">
              <a:latin typeface="+mj-lt"/>
              <a:ea typeface="+mj-ea"/>
              <a:cs typeface="+mj-cs"/>
            </a:endParaRPr>
          </a:p>
        </p:txBody>
      </p:sp>
      <p:sp>
        <p:nvSpPr>
          <p:cNvPr id="13" name="sketchy line"/>
          <p:cNvSpPr>
            <a:spLocks noGrp="1" noRot="1" noChangeAspect="1" noMove="1" noResize="1" noEditPoints="1" noAdjustHandles="1" noChangeArrowheads="1" noChangeShapeType="1" noTextEdit="1"/>
          </p:cNvSpPr>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p:cNvSpPr>
            <a:spLocks noGrp="1"/>
          </p:cNvSpPr>
          <p:nvPr>
            <p:ph idx="1"/>
          </p:nvPr>
        </p:nvSpPr>
        <p:spPr>
          <a:xfrm>
            <a:off x="640080" y="2872899"/>
            <a:ext cx="4243589" cy="3320668"/>
          </a:xfrm>
        </p:spPr>
        <p:txBody>
          <a:bodyPr vert="horz" lIns="91440" tIns="45720" rIns="91440" bIns="45720" rtlCol="0">
            <a:normAutofit/>
          </a:bodyPr>
          <a:lstStyle/>
          <a:p>
            <a:pPr marL="0" indent="0">
              <a:buNone/>
            </a:pPr>
            <a:r>
              <a:rPr lang="en-US" altLang="zh-CN" sz="2000" dirty="0"/>
              <a:t>By the end of the class, students will be able to:</a:t>
            </a:r>
            <a:endParaRPr lang="en-US" altLang="zh-CN" sz="2000" dirty="0"/>
          </a:p>
          <a:p>
            <a:pPr marL="0" indent="0">
              <a:buNone/>
            </a:pPr>
            <a:r>
              <a:rPr lang="en-US" altLang="zh-CN" sz="2000" dirty="0"/>
              <a:t>1. list the situations where polite language is necessary;</a:t>
            </a:r>
            <a:endParaRPr lang="en-US" altLang="zh-CN" sz="2000" dirty="0"/>
          </a:p>
          <a:p>
            <a:pPr marL="0" indent="0">
              <a:buNone/>
            </a:pPr>
            <a:r>
              <a:rPr lang="en-US" altLang="zh-CN" sz="2000" dirty="0"/>
              <a:t>2. write a letter with polite language;</a:t>
            </a:r>
            <a:endParaRPr lang="en-US" altLang="zh-CN" sz="2000" dirty="0"/>
          </a:p>
          <a:p>
            <a:pPr marL="0" indent="0">
              <a:buNone/>
            </a:pPr>
            <a:r>
              <a:rPr lang="en-US" altLang="zh-CN" sz="2000" dirty="0"/>
              <a:t>3. evaluate a piece of writing according to the evaluation form.</a:t>
            </a:r>
            <a:endParaRPr lang="en-US" altLang="zh-CN" sz="2000" dirty="0"/>
          </a:p>
        </p:txBody>
      </p:sp>
      <p:pic>
        <p:nvPicPr>
          <p:cNvPr id="7" name="Picture 6" descr="Question mark on green pastel background"/>
          <p:cNvPicPr>
            <a:picLocks noChangeAspect="1"/>
          </p:cNvPicPr>
          <p:nvPr/>
        </p:nvPicPr>
        <p:blipFill rotWithShape="1">
          <a:blip r:embed="rId1"/>
          <a:srcRect l="24773"/>
          <a:stretch>
            <a:fill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640715" y="249555"/>
            <a:ext cx="11551285" cy="521970"/>
          </a:xfrm>
          <a:prstGeom prst="rect">
            <a:avLst/>
          </a:prstGeom>
          <a:noFill/>
        </p:spPr>
        <p:txBody>
          <a:bodyPr wrap="square" rtlCol="0">
            <a:spAutoFit/>
          </a:bodyPr>
          <a:lstStyle/>
          <a:p>
            <a:r>
              <a:rPr kumimoji="1" lang="en-US" altLang="zh-CN" sz="2800" b="1" dirty="0">
                <a:latin typeface="Arial" panose="020B0604020202020204" pitchFamily="34" charset="0"/>
                <a:cs typeface="Arial" panose="020B0604020202020204" pitchFamily="34" charset="0"/>
              </a:rPr>
              <a:t>Free talk           </a:t>
            </a:r>
            <a:endParaRPr kumimoji="1" lang="en-US" altLang="zh-CN" sz="2400" b="1" dirty="0">
              <a:latin typeface="Arial" panose="020B0604020202020204" pitchFamily="34" charset="0"/>
              <a:cs typeface="Arial" panose="020B0604020202020204" pitchFamily="34" charset="0"/>
            </a:endParaRPr>
          </a:p>
        </p:txBody>
      </p:sp>
      <p:pic>
        <p:nvPicPr>
          <p:cNvPr id="2" name="图片 1" descr="漫画"/>
          <p:cNvPicPr>
            <a:picLocks noChangeAspect="1"/>
          </p:cNvPicPr>
          <p:nvPr/>
        </p:nvPicPr>
        <p:blipFill>
          <a:blip r:embed="rId2"/>
          <a:srcRect l="49579" t="13666" r="2995"/>
          <a:stretch>
            <a:fillRect/>
          </a:stretch>
        </p:blipFill>
        <p:spPr>
          <a:xfrm>
            <a:off x="6520180" y="1071245"/>
            <a:ext cx="5384800" cy="5643245"/>
          </a:xfrm>
          <a:prstGeom prst="rect">
            <a:avLst/>
          </a:prstGeom>
        </p:spPr>
      </p:pic>
      <p:pic>
        <p:nvPicPr>
          <p:cNvPr id="9" name="图片 8" descr="漫画"/>
          <p:cNvPicPr>
            <a:picLocks noChangeAspect="1"/>
          </p:cNvPicPr>
          <p:nvPr/>
        </p:nvPicPr>
        <p:blipFill>
          <a:blip r:embed="rId3"/>
          <a:srcRect l="19771" t="15040" r="51249" b="-40"/>
          <a:stretch>
            <a:fillRect/>
          </a:stretch>
        </p:blipFill>
        <p:spPr>
          <a:xfrm>
            <a:off x="640715" y="1071245"/>
            <a:ext cx="5450205" cy="5786755"/>
          </a:xfrm>
          <a:prstGeom prst="rect">
            <a:avLst/>
          </a:prstGeom>
        </p:spPr>
      </p:pic>
      <p:pic>
        <p:nvPicPr>
          <p:cNvPr id="4" name="图片 3" descr="漫画"/>
          <p:cNvPicPr>
            <a:picLocks noChangeAspect="1"/>
          </p:cNvPicPr>
          <p:nvPr/>
        </p:nvPicPr>
        <p:blipFill>
          <a:blip r:embed="rId4"/>
          <a:srcRect l="19771" t="15040" r="51249" b="-40"/>
          <a:stretch>
            <a:fillRect/>
          </a:stretch>
        </p:blipFill>
        <p:spPr>
          <a:xfrm>
            <a:off x="3181350" y="1329055"/>
            <a:ext cx="6171565" cy="4799330"/>
          </a:xfrm>
          <a:prstGeom prst="rect">
            <a:avLst/>
          </a:prstGeom>
        </p:spPr>
      </p:pic>
      <p:grpSp>
        <p:nvGrpSpPr>
          <p:cNvPr id="8" name="组合 7"/>
          <p:cNvGrpSpPr/>
          <p:nvPr/>
        </p:nvGrpSpPr>
        <p:grpSpPr>
          <a:xfrm>
            <a:off x="718185" y="1329055"/>
            <a:ext cx="7080885" cy="1076325"/>
            <a:chOff x="1131" y="2093"/>
            <a:chExt cx="11151" cy="1695"/>
          </a:xfrm>
        </p:grpSpPr>
        <p:sp>
          <p:nvSpPr>
            <p:cNvPr id="6" name="文本框 5"/>
            <p:cNvSpPr txBox="1"/>
            <p:nvPr/>
          </p:nvSpPr>
          <p:spPr>
            <a:xfrm>
              <a:off x="1205" y="2190"/>
              <a:ext cx="1526" cy="1598"/>
            </a:xfrm>
            <a:prstGeom prst="rect">
              <a:avLst/>
            </a:prstGeom>
            <a:noFill/>
          </p:spPr>
          <p:txBody>
            <a:bodyPr wrap="square" rtlCol="0">
              <a:spAutoFit/>
            </a:bodyPr>
            <a:lstStyle/>
            <a:p>
              <a:r>
                <a:rPr lang="en-US" altLang="zh-CN" sz="6000">
                  <a:solidFill>
                    <a:srgbClr val="FF0000"/>
                  </a:solidFill>
                </a:rPr>
                <a:t>A</a:t>
              </a:r>
              <a:endParaRPr lang="en-US" altLang="zh-CN" sz="6000">
                <a:solidFill>
                  <a:srgbClr val="FF0000"/>
                </a:solidFill>
              </a:endParaRPr>
            </a:p>
          </p:txBody>
        </p:sp>
        <p:sp>
          <p:nvSpPr>
            <p:cNvPr id="7" name="椭圆 6"/>
            <p:cNvSpPr/>
            <p:nvPr/>
          </p:nvSpPr>
          <p:spPr>
            <a:xfrm>
              <a:off x="1131" y="2461"/>
              <a:ext cx="1133" cy="123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0535" y="2093"/>
              <a:ext cx="1747" cy="1599"/>
            </a:xfrm>
            <a:prstGeom prst="rect">
              <a:avLst/>
            </a:prstGeom>
            <a:noFill/>
          </p:spPr>
          <p:txBody>
            <a:bodyPr wrap="square" rtlCol="0">
              <a:noAutofit/>
            </a:bodyPr>
            <a:lstStyle/>
            <a:p>
              <a:r>
                <a:rPr lang="en-US" altLang="zh-CN" sz="6000">
                  <a:solidFill>
                    <a:srgbClr val="FF0000"/>
                  </a:solidFill>
                </a:rPr>
                <a:t> B</a:t>
              </a:r>
              <a:endParaRPr lang="en-US" altLang="zh-CN" sz="6000">
                <a:solidFill>
                  <a:srgbClr val="FF0000"/>
                </a:solidFill>
              </a:endParaRPr>
            </a:p>
          </p:txBody>
        </p:sp>
        <p:sp>
          <p:nvSpPr>
            <p:cNvPr id="12" name="椭圆 11"/>
            <p:cNvSpPr/>
            <p:nvPr/>
          </p:nvSpPr>
          <p:spPr>
            <a:xfrm>
              <a:off x="10756" y="2190"/>
              <a:ext cx="1133" cy="123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624840" y="2405380"/>
            <a:ext cx="12395200" cy="1537970"/>
          </a:xfrm>
          <a:prstGeom prst="rect">
            <a:avLst/>
          </a:prstGeom>
          <a:noFill/>
        </p:spPr>
        <p:txBody>
          <a:bodyPr wrap="square" rtlCol="0">
            <a:spAutoFit/>
          </a:bodyPr>
          <a:lstStyle/>
          <a:p>
            <a:r>
              <a:rPr kumimoji="1" lang="en-US" altLang="zh-CN" sz="2800" b="1" dirty="0">
                <a:latin typeface="Arial" panose="020B0604020202020204" pitchFamily="34" charset="0"/>
                <a:cs typeface="Arial" panose="020B0604020202020204" pitchFamily="34" charset="0"/>
              </a:rPr>
              <a:t>         </a:t>
            </a:r>
            <a:endParaRPr kumimoji="1" lang="en-US" altLang="zh-CN" sz="2800" b="1" dirty="0">
              <a:latin typeface="Arial" panose="020B0604020202020204" pitchFamily="34" charset="0"/>
              <a:cs typeface="Arial" panose="020B0604020202020204" pitchFamily="34" charset="0"/>
            </a:endParaRPr>
          </a:p>
          <a:p>
            <a:r>
              <a:rPr kumimoji="1" lang="en-US" altLang="zh-CN" sz="2800" b="1" dirty="0">
                <a:latin typeface="Arial" panose="020B0604020202020204" pitchFamily="34" charset="0"/>
                <a:cs typeface="Arial" panose="020B0604020202020204" pitchFamily="34" charset="0"/>
              </a:rPr>
              <a:t>         </a:t>
            </a:r>
            <a:r>
              <a:rPr kumimoji="1" lang="en-US" altLang="zh-CN" sz="4000" b="1" dirty="0">
                <a:latin typeface="Arial" panose="020B0604020202020204" pitchFamily="34" charset="0"/>
                <a:cs typeface="Arial" panose="020B0604020202020204" pitchFamily="34" charset="0"/>
              </a:rPr>
              <a:t> When do we need to use polite language</a:t>
            </a:r>
            <a:r>
              <a:rPr kumimoji="1" lang="en-US" altLang="zh-CN" sz="6600" b="1" dirty="0">
                <a:latin typeface="Arial" panose="020B0604020202020204" pitchFamily="34" charset="0"/>
                <a:cs typeface="Arial" panose="020B0604020202020204" pitchFamily="34" charset="0"/>
              </a:rPr>
              <a:t>?</a:t>
            </a:r>
            <a:endParaRPr kumimoji="1" lang="en-US" altLang="zh-CN" sz="66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3" presetClass="exit" presetSubtype="10" fill="hold" nodeType="clickEffect">
                                  <p:stCondLst>
                                    <p:cond delay="0"/>
                                  </p:stCondLst>
                                  <p:childTnLst>
                                    <p:animEffect transition="out" filter="blinds(horizontal)">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3" presetClass="exit" presetSubtype="10" fill="hold" nodeType="withEffect">
                                  <p:stCondLst>
                                    <p:cond delay="0"/>
                                  </p:stCondLst>
                                  <p:childTnLst>
                                    <p:animEffect transition="out" filter="blinds(horizontal)">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3" presetClass="exit" presetSubtype="10" fill="hold" nodeType="withEffect">
                                  <p:stCondLst>
                                    <p:cond delay="0"/>
                                  </p:stCondLst>
                                  <p:childTnLst>
                                    <p:animEffect transition="out" filter="blinds(horizontal)">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hat Solid"/>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64988" y="1744515"/>
            <a:ext cx="3368969" cy="3368969"/>
          </a:xfrm>
          <a:prstGeom prst="rect">
            <a:avLst/>
          </a:prstGeom>
        </p:spPr>
      </p:pic>
      <p:sp>
        <p:nvSpPr>
          <p:cNvPr id="20" name="Freeform: Shape 19"/>
          <p:cNvSpPr>
            <a:spLocks noGrp="1" noRot="1" noChangeAspect="1" noMove="1" noResize="1" noEditPoints="1" noAdjustHandles="1" noChangeArrowheads="1" noChangeShapeType="1" noTextEdit="1"/>
          </p:cNvSpPr>
          <p:nvPr/>
        </p:nvSpPr>
        <p:spPr>
          <a:xfrm>
            <a:off x="4629992" y="0"/>
            <a:ext cx="7562008" cy="6858000"/>
          </a:xfrm>
          <a:custGeom>
            <a:avLst/>
            <a:gdLst>
              <a:gd name="connsiteX0" fmla="*/ 7529613 w 7529613"/>
              <a:gd name="connsiteY0" fmla="*/ 0 h 6858000"/>
              <a:gd name="connsiteX1" fmla="*/ 1222331 w 7529613"/>
              <a:gd name="connsiteY1" fmla="*/ 0 h 6858000"/>
              <a:gd name="connsiteX2" fmla="*/ 1126483 w 7529613"/>
              <a:gd name="connsiteY2" fmla="*/ 148742 h 6858000"/>
              <a:gd name="connsiteX3" fmla="*/ 767554 w 7529613"/>
              <a:gd name="connsiteY3" fmla="*/ 819975 h 6858000"/>
              <a:gd name="connsiteX4" fmla="*/ 742103 w 7529613"/>
              <a:gd name="connsiteY4" fmla="*/ 854514 h 6858000"/>
              <a:gd name="connsiteX5" fmla="*/ 785881 w 7529613"/>
              <a:gd name="connsiteY5" fmla="*/ 750263 h 6858000"/>
              <a:gd name="connsiteX6" fmla="*/ 978978 w 7529613"/>
              <a:gd name="connsiteY6" fmla="*/ 331786 h 6858000"/>
              <a:gd name="connsiteX7" fmla="*/ 1155717 w 7529613"/>
              <a:gd name="connsiteY7" fmla="*/ 0 h 6858000"/>
              <a:gd name="connsiteX8" fmla="*/ 1098249 w 7529613"/>
              <a:gd name="connsiteY8" fmla="*/ 0 h 6858000"/>
              <a:gd name="connsiteX9" fmla="*/ 991458 w 7529613"/>
              <a:gd name="connsiteY9" fmla="*/ 196614 h 6858000"/>
              <a:gd name="connsiteX10" fmla="*/ 493941 w 7529613"/>
              <a:gd name="connsiteY10" fmla="*/ 1371196 h 6858000"/>
              <a:gd name="connsiteX11" fmla="*/ 46485 w 7529613"/>
              <a:gd name="connsiteY11" fmla="*/ 3331516 h 6858000"/>
              <a:gd name="connsiteX12" fmla="*/ 12252 w 7529613"/>
              <a:gd name="connsiteY12" fmla="*/ 4357388 h 6858000"/>
              <a:gd name="connsiteX13" fmla="*/ 170821 w 7529613"/>
              <a:gd name="connsiteY13" fmla="*/ 5552906 h 6858000"/>
              <a:gd name="connsiteX14" fmla="*/ 537265 w 7529613"/>
              <a:gd name="connsiteY14" fmla="*/ 6828295 h 6858000"/>
              <a:gd name="connsiteX15" fmla="*/ 549692 w 7529613"/>
              <a:gd name="connsiteY15" fmla="*/ 6858000 h 6858000"/>
              <a:gd name="connsiteX16" fmla="*/ 602234 w 7529613"/>
              <a:gd name="connsiteY16" fmla="*/ 6858000 h 6858000"/>
              <a:gd name="connsiteX17" fmla="*/ 595414 w 7529613"/>
              <a:gd name="connsiteY17" fmla="*/ 6841549 h 6858000"/>
              <a:gd name="connsiteX18" fmla="*/ 364260 w 7529613"/>
              <a:gd name="connsiteY18" fmla="*/ 6142729 h 6858000"/>
              <a:gd name="connsiteX19" fmla="*/ 213071 w 7529613"/>
              <a:gd name="connsiteY19" fmla="*/ 5513923 h 6858000"/>
              <a:gd name="connsiteX20" fmla="*/ 211290 w 7529613"/>
              <a:gd name="connsiteY20" fmla="*/ 5480401 h 6858000"/>
              <a:gd name="connsiteX21" fmla="*/ 311446 w 7529613"/>
              <a:gd name="connsiteY21" fmla="*/ 5830359 h 6858000"/>
              <a:gd name="connsiteX22" fmla="*/ 622963 w 7529613"/>
              <a:gd name="connsiteY22" fmla="*/ 6670527 h 6858000"/>
              <a:gd name="connsiteX23" fmla="*/ 710464 w 7529613"/>
              <a:gd name="connsiteY23" fmla="*/ 6858000 h 6858000"/>
              <a:gd name="connsiteX24" fmla="*/ 7529613 w 7529613"/>
              <a:gd name="connsiteY2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29613" h="6858000">
                <a:moveTo>
                  <a:pt x="7529613" y="0"/>
                </a:moveTo>
                <a:lnTo>
                  <a:pt x="1222331" y="0"/>
                </a:lnTo>
                <a:lnTo>
                  <a:pt x="1126483" y="148742"/>
                </a:lnTo>
                <a:cubicBezTo>
                  <a:pt x="995323" y="365513"/>
                  <a:pt x="876174" y="589569"/>
                  <a:pt x="767554" y="819975"/>
                </a:cubicBezTo>
                <a:cubicBezTo>
                  <a:pt x="762210" y="833492"/>
                  <a:pt x="753441" y="845393"/>
                  <a:pt x="742103" y="854514"/>
                </a:cubicBezTo>
                <a:cubicBezTo>
                  <a:pt x="756737" y="819849"/>
                  <a:pt x="770991" y="784928"/>
                  <a:pt x="785881" y="750263"/>
                </a:cubicBezTo>
                <a:cubicBezTo>
                  <a:pt x="846713" y="608712"/>
                  <a:pt x="910948" y="469145"/>
                  <a:pt x="978978" y="331786"/>
                </a:cubicBezTo>
                <a:lnTo>
                  <a:pt x="1155717" y="0"/>
                </a:lnTo>
                <a:lnTo>
                  <a:pt x="1098249" y="0"/>
                </a:lnTo>
                <a:lnTo>
                  <a:pt x="991458" y="196614"/>
                </a:lnTo>
                <a:cubicBezTo>
                  <a:pt x="797017" y="573253"/>
                  <a:pt x="633548" y="966066"/>
                  <a:pt x="493941" y="1371196"/>
                </a:cubicBezTo>
                <a:cubicBezTo>
                  <a:pt x="276630" y="2007265"/>
                  <a:pt x="126659" y="2664286"/>
                  <a:pt x="46485" y="3331516"/>
                </a:cubicBezTo>
                <a:cubicBezTo>
                  <a:pt x="4488" y="3672965"/>
                  <a:pt x="-14219" y="4013908"/>
                  <a:pt x="12252" y="4357388"/>
                </a:cubicBezTo>
                <a:cubicBezTo>
                  <a:pt x="43558" y="4758899"/>
                  <a:pt x="90773" y="5157998"/>
                  <a:pt x="170821" y="5552906"/>
                </a:cubicBezTo>
                <a:cubicBezTo>
                  <a:pt x="259109" y="5988893"/>
                  <a:pt x="378967" y="6414594"/>
                  <a:pt x="537265" y="6828295"/>
                </a:cubicBezTo>
                <a:lnTo>
                  <a:pt x="549692" y="6858000"/>
                </a:lnTo>
                <a:lnTo>
                  <a:pt x="602234" y="6858000"/>
                </a:lnTo>
                <a:lnTo>
                  <a:pt x="595414" y="6841549"/>
                </a:lnTo>
                <a:cubicBezTo>
                  <a:pt x="507884" y="6614016"/>
                  <a:pt x="431296" y="6380817"/>
                  <a:pt x="364260" y="6142729"/>
                </a:cubicBezTo>
                <a:cubicBezTo>
                  <a:pt x="305974" y="5935370"/>
                  <a:pt x="262958" y="5723695"/>
                  <a:pt x="213071" y="5513923"/>
                </a:cubicBezTo>
                <a:cubicBezTo>
                  <a:pt x="211892" y="5502788"/>
                  <a:pt x="211299" y="5491601"/>
                  <a:pt x="211290" y="5480401"/>
                </a:cubicBezTo>
                <a:cubicBezTo>
                  <a:pt x="247814" y="5607635"/>
                  <a:pt x="276958" y="5719759"/>
                  <a:pt x="311446" y="5830359"/>
                </a:cubicBezTo>
                <a:cubicBezTo>
                  <a:pt x="401357" y="6118381"/>
                  <a:pt x="505060" y="6398531"/>
                  <a:pt x="622963" y="6670527"/>
                </a:cubicBezTo>
                <a:lnTo>
                  <a:pt x="710464" y="6858000"/>
                </a:lnTo>
                <a:lnTo>
                  <a:pt x="7529613" y="6858000"/>
                </a:lnTo>
                <a:close/>
              </a:path>
            </a:pathLst>
          </a:custGeom>
          <a:solidFill>
            <a:schemeClr val="accent2"/>
          </a:solidFill>
          <a:ln w="6857" cap="flat">
            <a:noFill/>
            <a:prstDash val="solid"/>
            <a:miter/>
          </a:ln>
        </p:spPr>
        <p:txBody>
          <a:bodyPr wrap="square" rtlCol="0" anchor="ctr">
            <a:noAutofit/>
          </a:bodyPr>
          <a:lstStyle/>
          <a:p>
            <a:endParaRPr lang="en-US"/>
          </a:p>
        </p:txBody>
      </p:sp>
      <p:sp>
        <p:nvSpPr>
          <p:cNvPr id="9" name="文本框 8"/>
          <p:cNvSpPr txBox="1"/>
          <p:nvPr/>
        </p:nvSpPr>
        <p:spPr>
          <a:xfrm>
            <a:off x="5759354" y="457201"/>
            <a:ext cx="5337270" cy="1835911"/>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en-US" altLang="zh-CN" sz="4200" b="1" kern="1200" dirty="0">
                <a:solidFill>
                  <a:srgbClr val="FFFFFF"/>
                </a:solidFill>
                <a:latin typeface="+mj-lt"/>
                <a:ea typeface="+mj-ea"/>
                <a:cs typeface="+mj-cs"/>
              </a:rPr>
              <a:t>In these situations, we need to use polite language.</a:t>
            </a:r>
            <a:endParaRPr kumimoji="1" lang="en-US" altLang="zh-CN" sz="4200" b="1" kern="1200" dirty="0">
              <a:solidFill>
                <a:srgbClr val="FFFFFF"/>
              </a:solidFill>
              <a:latin typeface="+mj-lt"/>
              <a:ea typeface="+mj-ea"/>
              <a:cs typeface="+mj-cs"/>
            </a:endParaRPr>
          </a:p>
        </p:txBody>
      </p:sp>
      <p:sp>
        <p:nvSpPr>
          <p:cNvPr id="22" name="sketch line"/>
          <p:cNvSpPr>
            <a:spLocks noGrp="1" noRot="1" noChangeAspect="1" noMove="1" noResize="1" noEditPoints="1" noAdjustHandles="1" noChangeArrowheads="1" noChangeShapeType="1" noTextEdit="1"/>
          </p:cNvSpPr>
          <p:nvPr/>
        </p:nvSpPr>
        <p:spPr>
          <a:xfrm>
            <a:off x="5759353" y="2560829"/>
            <a:ext cx="5029200" cy="18288"/>
          </a:xfrm>
          <a:custGeom>
            <a:avLst/>
            <a:gdLst>
              <a:gd name="connsiteX0" fmla="*/ 0 w 5029200"/>
              <a:gd name="connsiteY0" fmla="*/ 0 h 18288"/>
              <a:gd name="connsiteX1" fmla="*/ 528066 w 5029200"/>
              <a:gd name="connsiteY1" fmla="*/ 0 h 18288"/>
              <a:gd name="connsiteX2" fmla="*/ 1207008 w 5029200"/>
              <a:gd name="connsiteY2" fmla="*/ 0 h 18288"/>
              <a:gd name="connsiteX3" fmla="*/ 1785366 w 5029200"/>
              <a:gd name="connsiteY3" fmla="*/ 0 h 18288"/>
              <a:gd name="connsiteX4" fmla="*/ 2313432 w 5029200"/>
              <a:gd name="connsiteY4" fmla="*/ 0 h 18288"/>
              <a:gd name="connsiteX5" fmla="*/ 2992374 w 5029200"/>
              <a:gd name="connsiteY5" fmla="*/ 0 h 18288"/>
              <a:gd name="connsiteX6" fmla="*/ 3621024 w 5029200"/>
              <a:gd name="connsiteY6" fmla="*/ 0 h 18288"/>
              <a:gd name="connsiteX7" fmla="*/ 4249674 w 5029200"/>
              <a:gd name="connsiteY7" fmla="*/ 0 h 18288"/>
              <a:gd name="connsiteX8" fmla="*/ 5029200 w 5029200"/>
              <a:gd name="connsiteY8" fmla="*/ 0 h 18288"/>
              <a:gd name="connsiteX9" fmla="*/ 5029200 w 5029200"/>
              <a:gd name="connsiteY9" fmla="*/ 18288 h 18288"/>
              <a:gd name="connsiteX10" fmla="*/ 4501134 w 5029200"/>
              <a:gd name="connsiteY10" fmla="*/ 18288 h 18288"/>
              <a:gd name="connsiteX11" fmla="*/ 4023360 w 5029200"/>
              <a:gd name="connsiteY11" fmla="*/ 18288 h 18288"/>
              <a:gd name="connsiteX12" fmla="*/ 3344418 w 5029200"/>
              <a:gd name="connsiteY12" fmla="*/ 18288 h 18288"/>
              <a:gd name="connsiteX13" fmla="*/ 2816352 w 5029200"/>
              <a:gd name="connsiteY13" fmla="*/ 18288 h 18288"/>
              <a:gd name="connsiteX14" fmla="*/ 2137410 w 5029200"/>
              <a:gd name="connsiteY14" fmla="*/ 18288 h 18288"/>
              <a:gd name="connsiteX15" fmla="*/ 1408176 w 5029200"/>
              <a:gd name="connsiteY15" fmla="*/ 18288 h 18288"/>
              <a:gd name="connsiteX16" fmla="*/ 829818 w 5029200"/>
              <a:gd name="connsiteY16" fmla="*/ 18288 h 18288"/>
              <a:gd name="connsiteX17" fmla="*/ 0 w 5029200"/>
              <a:gd name="connsiteY17" fmla="*/ 18288 h 18288"/>
              <a:gd name="connsiteX18" fmla="*/ 0 w 5029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29200" h="18288" fill="none" extrusionOk="0">
                <a:moveTo>
                  <a:pt x="0" y="0"/>
                </a:moveTo>
                <a:cubicBezTo>
                  <a:pt x="142937" y="1696"/>
                  <a:pt x="371859" y="12840"/>
                  <a:pt x="528066" y="0"/>
                </a:cubicBezTo>
                <a:cubicBezTo>
                  <a:pt x="684273" y="-12840"/>
                  <a:pt x="928949" y="-5725"/>
                  <a:pt x="1207008" y="0"/>
                </a:cubicBezTo>
                <a:cubicBezTo>
                  <a:pt x="1485067" y="5725"/>
                  <a:pt x="1562886" y="-21331"/>
                  <a:pt x="1785366" y="0"/>
                </a:cubicBezTo>
                <a:cubicBezTo>
                  <a:pt x="2007846" y="21331"/>
                  <a:pt x="2056226" y="25221"/>
                  <a:pt x="2313432" y="0"/>
                </a:cubicBezTo>
                <a:cubicBezTo>
                  <a:pt x="2570638" y="-25221"/>
                  <a:pt x="2732455" y="16294"/>
                  <a:pt x="2992374" y="0"/>
                </a:cubicBezTo>
                <a:cubicBezTo>
                  <a:pt x="3252293" y="-16294"/>
                  <a:pt x="3319267" y="-29774"/>
                  <a:pt x="3621024" y="0"/>
                </a:cubicBezTo>
                <a:cubicBezTo>
                  <a:pt x="3922781" y="29774"/>
                  <a:pt x="3998107" y="-1004"/>
                  <a:pt x="4249674" y="0"/>
                </a:cubicBezTo>
                <a:cubicBezTo>
                  <a:pt x="4501241" y="1004"/>
                  <a:pt x="4792523" y="-4510"/>
                  <a:pt x="5029200" y="0"/>
                </a:cubicBezTo>
                <a:cubicBezTo>
                  <a:pt x="5029730" y="6954"/>
                  <a:pt x="5029934" y="12839"/>
                  <a:pt x="5029200" y="18288"/>
                </a:cubicBezTo>
                <a:cubicBezTo>
                  <a:pt x="4805432" y="23154"/>
                  <a:pt x="4715801" y="17034"/>
                  <a:pt x="4501134" y="18288"/>
                </a:cubicBezTo>
                <a:cubicBezTo>
                  <a:pt x="4286467" y="19542"/>
                  <a:pt x="4193719" y="41701"/>
                  <a:pt x="4023360" y="18288"/>
                </a:cubicBezTo>
                <a:cubicBezTo>
                  <a:pt x="3853001" y="-5125"/>
                  <a:pt x="3676466" y="16909"/>
                  <a:pt x="3344418" y="18288"/>
                </a:cubicBezTo>
                <a:cubicBezTo>
                  <a:pt x="3012370" y="19667"/>
                  <a:pt x="2945824" y="14410"/>
                  <a:pt x="2816352" y="18288"/>
                </a:cubicBezTo>
                <a:cubicBezTo>
                  <a:pt x="2686880" y="22166"/>
                  <a:pt x="2438351" y="13507"/>
                  <a:pt x="2137410" y="18288"/>
                </a:cubicBezTo>
                <a:cubicBezTo>
                  <a:pt x="1836469" y="23069"/>
                  <a:pt x="1581391" y="46111"/>
                  <a:pt x="1408176" y="18288"/>
                </a:cubicBezTo>
                <a:cubicBezTo>
                  <a:pt x="1234961" y="-9535"/>
                  <a:pt x="1040489" y="-7495"/>
                  <a:pt x="829818" y="18288"/>
                </a:cubicBezTo>
                <a:cubicBezTo>
                  <a:pt x="619147" y="44071"/>
                  <a:pt x="238626" y="37568"/>
                  <a:pt x="0" y="18288"/>
                </a:cubicBezTo>
                <a:cubicBezTo>
                  <a:pt x="-570" y="9279"/>
                  <a:pt x="132" y="5100"/>
                  <a:pt x="0" y="0"/>
                </a:cubicBezTo>
                <a:close/>
              </a:path>
              <a:path w="5029200" h="18288" stroke="0" extrusionOk="0">
                <a:moveTo>
                  <a:pt x="0" y="0"/>
                </a:moveTo>
                <a:cubicBezTo>
                  <a:pt x="165412" y="-21137"/>
                  <a:pt x="322344" y="-21985"/>
                  <a:pt x="578358" y="0"/>
                </a:cubicBezTo>
                <a:cubicBezTo>
                  <a:pt x="834372" y="21985"/>
                  <a:pt x="907099" y="-19195"/>
                  <a:pt x="1056132" y="0"/>
                </a:cubicBezTo>
                <a:cubicBezTo>
                  <a:pt x="1205165" y="19195"/>
                  <a:pt x="1612834" y="-24928"/>
                  <a:pt x="1785366" y="0"/>
                </a:cubicBezTo>
                <a:cubicBezTo>
                  <a:pt x="1957898" y="24928"/>
                  <a:pt x="2149044" y="19108"/>
                  <a:pt x="2363724" y="0"/>
                </a:cubicBezTo>
                <a:cubicBezTo>
                  <a:pt x="2578404" y="-19108"/>
                  <a:pt x="2759981" y="-21788"/>
                  <a:pt x="2942082" y="0"/>
                </a:cubicBezTo>
                <a:cubicBezTo>
                  <a:pt x="3124183" y="21788"/>
                  <a:pt x="3482217" y="8836"/>
                  <a:pt x="3671316" y="0"/>
                </a:cubicBezTo>
                <a:cubicBezTo>
                  <a:pt x="3860415" y="-8836"/>
                  <a:pt x="4058665" y="-25048"/>
                  <a:pt x="4199382" y="0"/>
                </a:cubicBezTo>
                <a:cubicBezTo>
                  <a:pt x="4340099" y="25048"/>
                  <a:pt x="4735096" y="-22088"/>
                  <a:pt x="5029200" y="0"/>
                </a:cubicBezTo>
                <a:cubicBezTo>
                  <a:pt x="5028517" y="5414"/>
                  <a:pt x="5028480" y="12510"/>
                  <a:pt x="5029200" y="18288"/>
                </a:cubicBezTo>
                <a:cubicBezTo>
                  <a:pt x="4891577" y="31493"/>
                  <a:pt x="4684146" y="-2509"/>
                  <a:pt x="4501134" y="18288"/>
                </a:cubicBezTo>
                <a:cubicBezTo>
                  <a:pt x="4318122" y="39085"/>
                  <a:pt x="4030703" y="3672"/>
                  <a:pt x="3872484" y="18288"/>
                </a:cubicBezTo>
                <a:cubicBezTo>
                  <a:pt x="3714265" y="32905"/>
                  <a:pt x="3546134" y="7501"/>
                  <a:pt x="3294126" y="18288"/>
                </a:cubicBezTo>
                <a:cubicBezTo>
                  <a:pt x="3042118" y="29075"/>
                  <a:pt x="2912116" y="11153"/>
                  <a:pt x="2564892" y="18288"/>
                </a:cubicBezTo>
                <a:cubicBezTo>
                  <a:pt x="2217668" y="25423"/>
                  <a:pt x="2095118" y="11659"/>
                  <a:pt x="1835658" y="18288"/>
                </a:cubicBezTo>
                <a:cubicBezTo>
                  <a:pt x="1576198" y="24917"/>
                  <a:pt x="1500897" y="19889"/>
                  <a:pt x="1307592" y="18288"/>
                </a:cubicBezTo>
                <a:cubicBezTo>
                  <a:pt x="1114287" y="16687"/>
                  <a:pt x="961527" y="47453"/>
                  <a:pt x="678942" y="18288"/>
                </a:cubicBezTo>
                <a:cubicBezTo>
                  <a:pt x="396357" y="-10877"/>
                  <a:pt x="271066" y="23005"/>
                  <a:pt x="0" y="18288"/>
                </a:cubicBezTo>
                <a:cubicBezTo>
                  <a:pt x="-306" y="11061"/>
                  <a:pt x="-655" y="7751"/>
                  <a:pt x="0" y="0"/>
                </a:cubicBezTo>
                <a:close/>
              </a:path>
            </a:pathLst>
          </a:custGeom>
          <a:solidFill>
            <a:srgbClr val="FFFFFF"/>
          </a:solidFill>
          <a:ln w="38100" cap="rnd">
            <a:solidFill>
              <a:srgbClr val="FFFF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文本框 10"/>
          <p:cNvSpPr txBox="1"/>
          <p:nvPr/>
        </p:nvSpPr>
        <p:spPr>
          <a:xfrm>
            <a:off x="5759354" y="2798064"/>
            <a:ext cx="5975446" cy="3417611"/>
          </a:xfrm>
          <a:prstGeom prst="rect">
            <a:avLst/>
          </a:prstGeom>
        </p:spPr>
        <p:txBody>
          <a:bodyPr vert="horz" lIns="91440" tIns="45720" rIns="91440" bIns="45720" rtlCol="0" anchor="t">
            <a:normAutofit/>
          </a:bodyPr>
          <a:lstStyle/>
          <a:p>
            <a:pPr indent="-228600" fontAlgn="auto">
              <a:lnSpc>
                <a:spcPct val="90000"/>
              </a:lnSpc>
              <a:spcAft>
                <a:spcPts val="600"/>
              </a:spcAft>
              <a:buFont typeface="Arial" panose="020B0604020202020204" pitchFamily="34" charset="0"/>
              <a:buChar char="•"/>
            </a:pPr>
            <a:r>
              <a:rPr lang="en-US" altLang="zh-CN" sz="2200" b="1" dirty="0">
                <a:solidFill>
                  <a:srgbClr val="FFFFFF"/>
                </a:solidFill>
              </a:rPr>
              <a:t>ask for information or help</a:t>
            </a:r>
            <a:endParaRPr lang="en-US" altLang="zh-CN" sz="2200" b="1" dirty="0">
              <a:solidFill>
                <a:srgbClr val="FFFFFF"/>
              </a:solidFill>
              <a:sym typeface="+mn-ea"/>
            </a:endParaRPr>
          </a:p>
          <a:p>
            <a:pPr indent="-228600" fontAlgn="auto">
              <a:lnSpc>
                <a:spcPct val="90000"/>
              </a:lnSpc>
              <a:spcAft>
                <a:spcPts val="600"/>
              </a:spcAft>
              <a:buFont typeface="Arial" panose="020B0604020202020204" pitchFamily="34" charset="0"/>
              <a:buChar char="•"/>
            </a:pPr>
            <a:r>
              <a:rPr lang="en-US" altLang="zh-CN" sz="2200" b="1" dirty="0">
                <a:solidFill>
                  <a:srgbClr val="FFFFFF"/>
                </a:solidFill>
                <a:sym typeface="+mn-ea"/>
              </a:rPr>
              <a:t>communicate with seniors (</a:t>
            </a:r>
            <a:r>
              <a:rPr lang="zh-CN" altLang="en-US" sz="2200" b="1" dirty="0">
                <a:solidFill>
                  <a:srgbClr val="FFFFFF"/>
                </a:solidFill>
                <a:sym typeface="+mn-ea"/>
              </a:rPr>
              <a:t>长辈）</a:t>
            </a:r>
            <a:endParaRPr lang="en-US" altLang="zh-CN" sz="2200" b="1" dirty="0">
              <a:solidFill>
                <a:srgbClr val="FFFFFF"/>
              </a:solidFill>
              <a:sym typeface="+mn-ea"/>
            </a:endParaRPr>
          </a:p>
          <a:p>
            <a:pPr indent="-228600" fontAlgn="auto">
              <a:lnSpc>
                <a:spcPct val="90000"/>
              </a:lnSpc>
              <a:spcAft>
                <a:spcPts val="600"/>
              </a:spcAft>
              <a:buFont typeface="Arial" panose="020B0604020202020204" pitchFamily="34" charset="0"/>
              <a:buChar char="•"/>
            </a:pPr>
            <a:r>
              <a:rPr lang="en-US" altLang="zh-CN" sz="2200" b="1" dirty="0">
                <a:solidFill>
                  <a:srgbClr val="FFFFFF"/>
                </a:solidFill>
                <a:sym typeface="+mn-ea"/>
              </a:rPr>
              <a:t>talk with strangers</a:t>
            </a:r>
            <a:endParaRPr lang="en-US" altLang="zh-CN" sz="2200" b="1" dirty="0">
              <a:solidFill>
                <a:srgbClr val="FFFFFF"/>
              </a:solidFill>
              <a:sym typeface="+mn-ea"/>
            </a:endParaRPr>
          </a:p>
          <a:p>
            <a:pPr indent="-228600" fontAlgn="auto">
              <a:lnSpc>
                <a:spcPct val="90000"/>
              </a:lnSpc>
              <a:spcAft>
                <a:spcPts val="600"/>
              </a:spcAft>
              <a:buFont typeface="Arial" panose="020B0604020202020204" pitchFamily="34" charset="0"/>
              <a:buChar char="•"/>
            </a:pPr>
            <a:r>
              <a:rPr lang="en-US" altLang="zh-CN" sz="2200" b="1" dirty="0">
                <a:solidFill>
                  <a:srgbClr val="FFFFFF"/>
                </a:solidFill>
                <a:sym typeface="+mn-ea"/>
              </a:rPr>
              <a:t>communication in formal occasions </a:t>
            </a:r>
            <a:r>
              <a:rPr lang="zh-CN" altLang="en-US" sz="2200" b="1" dirty="0">
                <a:solidFill>
                  <a:srgbClr val="FFFFFF"/>
                </a:solidFill>
                <a:sym typeface="+mn-ea"/>
              </a:rPr>
              <a:t>（正式场合）</a:t>
            </a:r>
            <a:endParaRPr lang="en-US" altLang="zh-CN" sz="2200" b="1" dirty="0">
              <a:solidFill>
                <a:srgbClr val="FFFFFF"/>
              </a:solidFill>
              <a:sym typeface="+mn-ea"/>
            </a:endParaRPr>
          </a:p>
          <a:p>
            <a:pPr indent="-228600" fontAlgn="auto">
              <a:lnSpc>
                <a:spcPct val="90000"/>
              </a:lnSpc>
              <a:spcAft>
                <a:spcPts val="600"/>
              </a:spcAft>
              <a:buFont typeface="Arial" panose="020B0604020202020204" pitchFamily="34" charset="0"/>
              <a:buChar char="•"/>
            </a:pPr>
            <a:r>
              <a:rPr lang="en-US" altLang="zh-CN" sz="2200" b="1" dirty="0">
                <a:solidFill>
                  <a:srgbClr val="FFFFFF"/>
                </a:solidFill>
                <a:sym typeface="+mn-ea"/>
              </a:rPr>
              <a:t>...</a:t>
            </a:r>
            <a:endParaRPr lang="en-US" altLang="zh-CN" sz="2200" b="1" dirty="0">
              <a:solidFill>
                <a:srgbClr val="FFFFFF"/>
              </a:solidFill>
            </a:endParaRPr>
          </a:p>
          <a:p>
            <a:pPr indent="-228600">
              <a:lnSpc>
                <a:spcPct val="90000"/>
              </a:lnSpc>
              <a:spcAft>
                <a:spcPts val="600"/>
              </a:spcAft>
              <a:buFont typeface="Arial" panose="020B0604020202020204" pitchFamily="34" charset="0"/>
              <a:buChar char="•"/>
            </a:pPr>
            <a:endParaRPr lang="en-US" altLang="zh-CN" sz="2200" b="1" dirty="0">
              <a:solidFill>
                <a:srgbClr val="FFFFFF"/>
              </a:solidFill>
            </a:endParaRPr>
          </a:p>
          <a:p>
            <a:pPr indent="-228600">
              <a:lnSpc>
                <a:spcPct val="90000"/>
              </a:lnSpc>
              <a:spcAft>
                <a:spcPts val="600"/>
              </a:spcAft>
              <a:buFont typeface="Arial" panose="020B0604020202020204" pitchFamily="34" charset="0"/>
              <a:buChar char="•"/>
            </a:pPr>
            <a:endParaRPr lang="en-US" altLang="zh-CN" sz="2200" b="1"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3"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1" grpId="3"/>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ttp://photo-static-api.fotomore.com/creative/vcg/veer/400/new/VCG41N155472017.jpg?uid=386&amp;timestamp=1694617051&amp;sign=c4d5d53ea15fdc0a2d4e26fee5ade9ba" descr="templates\picture_hover\&amp;pky250_sjzg_VCG41N155472017&amp;2&amp;src_toppic_inpsrchzd1&amp;"/>
          <p:cNvPicPr>
            <a:picLocks noChangeAspect="1"/>
          </p:cNvPicPr>
          <p:nvPr/>
        </p:nvPicPr>
        <p:blipFill>
          <a:blip r:embed="rId1"/>
          <a:stretch>
            <a:fillRect/>
          </a:stretch>
        </p:blipFill>
        <p:spPr>
          <a:xfrm>
            <a:off x="-109855" y="0"/>
            <a:ext cx="12301855" cy="6858000"/>
          </a:xfrm>
          <a:prstGeom prst="rect">
            <a:avLst/>
          </a:prstGeom>
        </p:spPr>
      </p:pic>
      <p:grpSp>
        <p:nvGrpSpPr>
          <p:cNvPr id="8" name="组合 7"/>
          <p:cNvGrpSpPr/>
          <p:nvPr/>
        </p:nvGrpSpPr>
        <p:grpSpPr>
          <a:xfrm>
            <a:off x="1895475" y="342265"/>
            <a:ext cx="9131935" cy="6085840"/>
            <a:chOff x="2833" y="331"/>
            <a:chExt cx="14381" cy="9584"/>
          </a:xfrm>
        </p:grpSpPr>
        <p:pic>
          <p:nvPicPr>
            <p:cNvPr id="3" name="http://photo-static-api.fotomore.com/creative/vcg/400/version23/VCG41157988103.jpg?uid=386&amp;timestamp=1694617347&amp;sign=886da6bb40a458a69aaec6e50e55e314" descr="templates\picture_hover\&amp;pky150_sjzg_VCG41157988103&amp;2&amp;src_toppic_inpsrchzd1&amp;"/>
            <p:cNvPicPr>
              <a:picLocks noChangeAspect="1"/>
            </p:cNvPicPr>
            <p:nvPr/>
          </p:nvPicPr>
          <p:blipFill>
            <a:blip r:embed="rId2"/>
            <a:srcRect r="44641"/>
            <a:stretch>
              <a:fillRect/>
            </a:stretch>
          </p:blipFill>
          <p:spPr>
            <a:xfrm>
              <a:off x="2833" y="331"/>
              <a:ext cx="14381" cy="9414"/>
            </a:xfrm>
            <a:prstGeom prst="foldedCorner">
              <a:avLst/>
            </a:prstGeom>
          </p:spPr>
        </p:pic>
        <p:sp>
          <p:nvSpPr>
            <p:cNvPr id="7" name="文本框 6"/>
            <p:cNvSpPr txBox="1"/>
            <p:nvPr/>
          </p:nvSpPr>
          <p:spPr>
            <a:xfrm>
              <a:off x="5097" y="829"/>
              <a:ext cx="12117" cy="9086"/>
            </a:xfrm>
            <a:prstGeom prst="rect">
              <a:avLst/>
            </a:prstGeom>
            <a:noFill/>
          </p:spPr>
          <p:txBody>
            <a:bodyPr wrap="square" rtlCol="0">
              <a:noAutofit/>
            </a:bodyPr>
            <a:lstStyle/>
            <a:p>
              <a:r>
                <a:rPr lang="zh-CN" altLang="en-US" sz="2400" dirty="0">
                  <a:latin typeface="Comic Sans MS" panose="030F0702030302020204" charset="0"/>
                  <a:cs typeface="Comic Sans MS" panose="030F0702030302020204" charset="0"/>
                </a:rPr>
                <a:t>Dear students,</a:t>
              </a:r>
              <a:endParaRPr lang="zh-CN" altLang="en-US" sz="2400" dirty="0">
                <a:latin typeface="Comic Sans MS" panose="030F0702030302020204" charset="0"/>
                <a:cs typeface="Comic Sans MS" panose="030F0702030302020204" charset="0"/>
              </a:endParaRPr>
            </a:p>
            <a:p>
              <a:endParaRPr lang="zh-CN" altLang="en-US" sz="2400" dirty="0">
                <a:latin typeface="Comic Sans MS" panose="030F0702030302020204" charset="0"/>
                <a:cs typeface="Comic Sans MS" panose="030F0702030302020204" charset="0"/>
              </a:endParaRPr>
            </a:p>
            <a:p>
              <a:r>
                <a:rPr lang="zh-CN" altLang="en-US" sz="2400" dirty="0">
                  <a:latin typeface="Comic Sans MS" panose="030F0702030302020204" charset="0"/>
                  <a:cs typeface="Comic Sans MS" panose="030F0702030302020204" charset="0"/>
                </a:rPr>
                <a:t>I am writing this letter to invite you for a short study vacation at Eston House School in Britain. We are excited to welcome you! We understand that you may have some questions before making your decision. Just feel free to send your questions to our email: elt@Eston House.org.cn.</a:t>
              </a:r>
              <a:endParaRPr lang="zh-CN" altLang="en-US" sz="2400" dirty="0">
                <a:latin typeface="Comic Sans MS" panose="030F0702030302020204" charset="0"/>
                <a:cs typeface="Comic Sans MS" panose="030F0702030302020204" charset="0"/>
              </a:endParaRPr>
            </a:p>
            <a:p>
              <a:endParaRPr lang="zh-CN" altLang="en-US" sz="2400" dirty="0">
                <a:latin typeface="Comic Sans MS" panose="030F0702030302020204" charset="0"/>
                <a:cs typeface="Comic Sans MS" panose="030F0702030302020204" charset="0"/>
              </a:endParaRPr>
            </a:p>
            <a:p>
              <a:r>
                <a:rPr lang="zh-CN" altLang="en-US" sz="2400" dirty="0">
                  <a:latin typeface="Comic Sans MS" panose="030F0702030302020204" charset="0"/>
                  <a:cs typeface="Comic Sans MS" panose="030F0702030302020204" charset="0"/>
                </a:rPr>
                <a:t>I am looking forward to hearing from you soon.</a:t>
              </a:r>
              <a:endParaRPr lang="zh-CN" altLang="en-US" sz="2400" dirty="0">
                <a:latin typeface="Comic Sans MS" panose="030F0702030302020204" charset="0"/>
                <a:cs typeface="Comic Sans MS" panose="030F0702030302020204" charset="0"/>
              </a:endParaRPr>
            </a:p>
            <a:p>
              <a:endParaRPr lang="zh-CN" altLang="en-US" sz="2400" dirty="0">
                <a:latin typeface="Comic Sans MS" panose="030F0702030302020204" charset="0"/>
                <a:cs typeface="Comic Sans MS" panose="030F0702030302020204" charset="0"/>
              </a:endParaRPr>
            </a:p>
            <a:p>
              <a:r>
                <a:rPr lang="zh-CN" altLang="en-US" sz="2400" dirty="0">
                  <a:latin typeface="Comic Sans MS" panose="030F0702030302020204" charset="0"/>
                  <a:cs typeface="Comic Sans MS" panose="030F0702030302020204" charset="0"/>
                </a:rPr>
                <a:t>Best wishes,</a:t>
              </a:r>
              <a:endParaRPr lang="zh-CN" altLang="en-US" sz="2400" dirty="0">
                <a:latin typeface="Comic Sans MS" panose="030F0702030302020204" charset="0"/>
                <a:cs typeface="Comic Sans MS" panose="030F0702030302020204" charset="0"/>
              </a:endParaRPr>
            </a:p>
            <a:p>
              <a:endParaRPr lang="zh-CN" altLang="en-US" sz="2400" dirty="0">
                <a:latin typeface="Comic Sans MS" panose="030F0702030302020204" charset="0"/>
                <a:cs typeface="Comic Sans MS" panose="030F0702030302020204" charset="0"/>
              </a:endParaRPr>
            </a:p>
            <a:p>
              <a:r>
                <a:rPr lang="zh-CN" altLang="en-US" sz="2400" dirty="0">
                  <a:latin typeface="Comic Sans MS" panose="030F0702030302020204" charset="0"/>
                  <a:cs typeface="Comic Sans MS" panose="030F0702030302020204" charset="0"/>
                </a:rPr>
                <a:t>Mr. Smith</a:t>
              </a:r>
              <a:endParaRPr lang="zh-CN" altLang="en-US" sz="2400" dirty="0">
                <a:latin typeface="Comic Sans MS" panose="030F0702030302020204" charset="0"/>
                <a:cs typeface="Comic Sans MS" panose="030F0702030302020204" charset="0"/>
              </a:endParaRP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plus(in)">
                                      <p:cBhvr>
                                        <p:cTn id="1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3" name="图片 30"/>
          <p:cNvPicPr>
            <a:picLocks noChangeAspect="1"/>
          </p:cNvPicPr>
          <p:nvPr/>
        </p:nvPicPr>
        <p:blipFill>
          <a:blip r:embed="rId1"/>
          <a:stretch>
            <a:fillRect/>
          </a:stretch>
        </p:blipFill>
        <p:spPr>
          <a:xfrm>
            <a:off x="0" y="0"/>
            <a:ext cx="12192000" cy="6858000"/>
          </a:xfrm>
          <a:prstGeom prst="rect">
            <a:avLst/>
          </a:prstGeom>
        </p:spPr>
      </p:pic>
      <p:sp>
        <p:nvSpPr>
          <p:cNvPr id="1048619" name="矩形 6"/>
          <p:cNvSpPr/>
          <p:nvPr/>
        </p:nvSpPr>
        <p:spPr>
          <a:xfrm>
            <a:off x="0" y="5721880"/>
            <a:ext cx="12192000" cy="713433"/>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pic>
        <p:nvPicPr>
          <p:cNvPr id="2097181" name="图片 40"/>
          <p:cNvPicPr>
            <a:picLocks noChangeAspect="1"/>
          </p:cNvPicPr>
          <p:nvPr/>
        </p:nvPicPr>
        <p:blipFill>
          <a:blip r:embed="rId2"/>
          <a:stretch>
            <a:fillRect/>
          </a:stretch>
        </p:blipFill>
        <p:spPr>
          <a:xfrm>
            <a:off x="9980902" y="4058554"/>
            <a:ext cx="2033109" cy="1622380"/>
          </a:xfrm>
          <a:prstGeom prst="rect">
            <a:avLst/>
          </a:prstGeom>
        </p:spPr>
      </p:pic>
      <p:sp>
        <p:nvSpPr>
          <p:cNvPr id="2" name="矩形 1"/>
          <p:cNvSpPr/>
          <p:nvPr/>
        </p:nvSpPr>
        <p:spPr>
          <a:xfrm>
            <a:off x="83820" y="215900"/>
            <a:ext cx="12024360" cy="6426200"/>
          </a:xfrm>
          <a:prstGeom prst="rect">
            <a:avLst/>
          </a:prstGeom>
          <a:solidFill>
            <a:schemeClr val="bg1">
              <a:alpha val="91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1. To the point</a:t>
            </a:r>
            <a:endParaRPr lang="zh-CN" altLang="en-US"/>
          </a:p>
          <a:p>
            <a:pPr algn="ctr"/>
            <a:r>
              <a:rPr lang="zh-CN" altLang="en-US"/>
              <a:t>2. Language: precise (准确的) , suitable, rich, logical</a:t>
            </a:r>
            <a:endParaRPr lang="zh-CN" altLang="en-US"/>
          </a:p>
        </p:txBody>
      </p:sp>
      <p:graphicFrame>
        <p:nvGraphicFramePr>
          <p:cNvPr id="6" name="表格 6"/>
          <p:cNvGraphicFramePr>
            <a:graphicFrameLocks noGrp="1"/>
          </p:cNvGraphicFramePr>
          <p:nvPr>
            <p:custDataLst>
              <p:tags r:id="rId3"/>
            </p:custDataLst>
          </p:nvPr>
        </p:nvGraphicFramePr>
        <p:xfrm>
          <a:off x="436245" y="1657985"/>
          <a:ext cx="11319510" cy="4619625"/>
        </p:xfrm>
        <a:graphic>
          <a:graphicData uri="http://schemas.openxmlformats.org/drawingml/2006/table">
            <a:tbl>
              <a:tblPr firstRow="1" bandRow="1">
                <a:tableStyleId>{FABFCF23-3B69-468F-B69F-88F6DE6A72F2}</a:tableStyleId>
              </a:tblPr>
              <a:tblGrid>
                <a:gridCol w="4147820"/>
                <a:gridCol w="7171690"/>
              </a:tblGrid>
              <a:tr h="514985">
                <a:tc>
                  <a:txBody>
                    <a:bodyPr/>
                    <a:lstStyle/>
                    <a:p>
                      <a:pPr algn="ctr">
                        <a:lnSpc>
                          <a:spcPct val="100000"/>
                        </a:lnSpc>
                      </a:pPr>
                      <a:r>
                        <a:rPr lang="en-US" altLang="zh-CN" sz="2400">
                          <a:latin typeface="Times New Roman" panose="02020603050405020304" pitchFamily="18" charset="0"/>
                          <a:cs typeface="Times New Roman" panose="02020603050405020304" pitchFamily="18" charset="0"/>
                        </a:rPr>
                        <a:t>Topic </a:t>
                      </a:r>
                      <a:endParaRPr lang="en-US" altLang="zh-CN" sz="2400">
                        <a:latin typeface="Times New Roman" panose="02020603050405020304" pitchFamily="18" charset="0"/>
                        <a:cs typeface="Times New Roman" panose="02020603050405020304" pitchFamily="18" charset="0"/>
                      </a:endParaRPr>
                    </a:p>
                  </a:txBody>
                  <a:tcPr/>
                </a:tc>
                <a:tc>
                  <a:txBody>
                    <a:bodyPr/>
                    <a:lstStyle/>
                    <a:p>
                      <a:pPr algn="ctr">
                        <a:lnSpc>
                          <a:spcPct val="100000"/>
                        </a:lnSpc>
                      </a:pPr>
                      <a:r>
                        <a:rPr lang="en-US" altLang="zh-CN" sz="2400">
                          <a:latin typeface="Times New Roman" panose="02020603050405020304" pitchFamily="18" charset="0"/>
                          <a:cs typeface="Times New Roman" panose="02020603050405020304" pitchFamily="18" charset="0"/>
                        </a:rPr>
                        <a:t>Question </a:t>
                      </a:r>
                      <a:endParaRPr lang="en-US" altLang="zh-CN" sz="2400">
                        <a:latin typeface="Times New Roman" panose="02020603050405020304" pitchFamily="18" charset="0"/>
                        <a:cs typeface="Times New Roman" panose="02020603050405020304" pitchFamily="18" charset="0"/>
                      </a:endParaRPr>
                    </a:p>
                  </a:txBody>
                  <a:tcPr/>
                </a:tc>
              </a:tr>
              <a:tr h="514985">
                <a:tc>
                  <a:txBody>
                    <a:bodyPr/>
                    <a:lstStyle/>
                    <a:p>
                      <a:pPr>
                        <a:lnSpc>
                          <a:spcPct val="100000"/>
                        </a:lnSpc>
                      </a:pPr>
                      <a:r>
                        <a:rPr lang="en-US" altLang="zh-CN" sz="2400" b="1">
                          <a:latin typeface="Times New Roman" panose="02020603050405020304" pitchFamily="18" charset="0"/>
                          <a:cs typeface="Times New Roman" panose="02020603050405020304" pitchFamily="18" charset="0"/>
                        </a:rPr>
                        <a:t>The course you will study</a:t>
                      </a:r>
                      <a:endParaRPr lang="en-US" altLang="zh-CN" sz="2400" b="1">
                        <a:latin typeface="Times New Roman" panose="02020603050405020304" pitchFamily="18" charset="0"/>
                        <a:cs typeface="Times New Roman" panose="02020603050405020304" pitchFamily="18" charset="0"/>
                      </a:endParaRPr>
                    </a:p>
                  </a:txBody>
                  <a:tcPr/>
                </a:tc>
                <a:tc>
                  <a:txBody>
                    <a:bodyPr/>
                    <a:lstStyle/>
                    <a:p>
                      <a:pPr>
                        <a:lnSpc>
                          <a:spcPct val="100000"/>
                        </a:lnSpc>
                      </a:pPr>
                      <a:r>
                        <a:rPr lang="en-US" altLang="zh-CN" sz="2400" dirty="0">
                          <a:solidFill>
                            <a:srgbClr val="FF0000"/>
                          </a:solidFill>
                          <a:latin typeface="Times New Roman" panose="02020603050405020304" pitchFamily="18" charset="0"/>
                          <a:cs typeface="Times New Roman" panose="02020603050405020304" pitchFamily="18" charset="0"/>
                        </a:rPr>
                        <a:t>Could you please tell me </a:t>
                      </a:r>
                      <a:r>
                        <a:rPr lang="en-US" altLang="zh-CN" sz="2400" dirty="0">
                          <a:latin typeface="Times New Roman" panose="02020603050405020304" pitchFamily="18" charset="0"/>
                          <a:cs typeface="Times New Roman" panose="02020603050405020304" pitchFamily="18" charset="0"/>
                        </a:rPr>
                        <a:t>what course I will study?</a:t>
                      </a:r>
                      <a:endParaRPr lang="en-US" altLang="zh-CN" sz="2400" dirty="0">
                        <a:latin typeface="Times New Roman" panose="02020603050405020304" pitchFamily="18" charset="0"/>
                        <a:cs typeface="Times New Roman" panose="02020603050405020304" pitchFamily="18" charset="0"/>
                      </a:endParaRPr>
                    </a:p>
                  </a:txBody>
                  <a:tcPr/>
                </a:tc>
              </a:tr>
              <a:tr h="514985">
                <a:tc>
                  <a:txBody>
                    <a:bodyPr/>
                    <a:lstStyle/>
                    <a:p>
                      <a:pPr>
                        <a:lnSpc>
                          <a:spcPct val="100000"/>
                        </a:lnSpc>
                      </a:pPr>
                      <a:r>
                        <a:rPr lang="en-US" altLang="zh-CN" sz="2400" b="1">
                          <a:latin typeface="Times New Roman" panose="02020603050405020304" pitchFamily="18" charset="0"/>
                          <a:cs typeface="Times New Roman" panose="02020603050405020304" pitchFamily="18" charset="0"/>
                        </a:rPr>
                        <a:t>The time of the course</a:t>
                      </a:r>
                      <a:endParaRPr lang="en-US" altLang="zh-CN" sz="2400" b="1">
                        <a:latin typeface="Times New Roman" panose="02020603050405020304" pitchFamily="18" charset="0"/>
                        <a:cs typeface="Times New Roman" panose="02020603050405020304" pitchFamily="18" charset="0"/>
                      </a:endParaRPr>
                    </a:p>
                  </a:txBody>
                  <a:tcPr/>
                </a:tc>
                <a:tc>
                  <a:txBody>
                    <a:bodyPr/>
                    <a:lstStyle/>
                    <a:p>
                      <a:pPr>
                        <a:lnSpc>
                          <a:spcPct val="100000"/>
                        </a:lnSpc>
                      </a:pPr>
                      <a:r>
                        <a:rPr lang="en-US" altLang="zh-CN" sz="2400">
                          <a:solidFill>
                            <a:srgbClr val="FF0000"/>
                          </a:solidFill>
                          <a:latin typeface="Times New Roman" panose="02020603050405020304" pitchFamily="18" charset="0"/>
                          <a:cs typeface="Times New Roman" panose="02020603050405020304" pitchFamily="18" charset="0"/>
                        </a:rPr>
                        <a:t>Can you tell me</a:t>
                      </a:r>
                      <a:r>
                        <a:rPr lang="en-US" altLang="zh-CN" sz="2400">
                          <a:latin typeface="Times New Roman" panose="02020603050405020304" pitchFamily="18" charset="0"/>
                          <a:cs typeface="Times New Roman" panose="02020603050405020304" pitchFamily="18" charset="0"/>
                        </a:rPr>
                        <a:t> when the course will start?</a:t>
                      </a:r>
                      <a:endParaRPr lang="en-US" altLang="zh-CN" sz="2400">
                        <a:latin typeface="Times New Roman" panose="02020603050405020304" pitchFamily="18" charset="0"/>
                        <a:cs typeface="Times New Roman" panose="02020603050405020304" pitchFamily="18" charset="0"/>
                      </a:endParaRPr>
                    </a:p>
                  </a:txBody>
                  <a:tcPr/>
                </a:tc>
              </a:tr>
              <a:tr h="573405">
                <a:tc>
                  <a:txBody>
                    <a:bodyPr/>
                    <a:lstStyle/>
                    <a:p>
                      <a:pPr>
                        <a:lnSpc>
                          <a:spcPct val="100000"/>
                        </a:lnSpc>
                      </a:pPr>
                      <a:r>
                        <a:rPr lang="en-US" altLang="zh-CN" sz="2400" b="1">
                          <a:latin typeface="Times New Roman" panose="02020603050405020304" pitchFamily="18" charset="0"/>
                          <a:cs typeface="Times New Roman" panose="02020603050405020304" pitchFamily="18" charset="0"/>
                        </a:rPr>
                        <a:t>Where and what you can eat</a:t>
                      </a:r>
                      <a:endParaRPr lang="en-US" altLang="zh-CN" sz="2400" b="1">
                        <a:latin typeface="Times New Roman" panose="02020603050405020304" pitchFamily="18" charset="0"/>
                        <a:cs typeface="Times New Roman" panose="02020603050405020304" pitchFamily="18" charset="0"/>
                      </a:endParaRPr>
                    </a:p>
                  </a:txBody>
                  <a:tcPr/>
                </a:tc>
                <a:tc>
                  <a:txBody>
                    <a:bodyPr/>
                    <a:lstStyle/>
                    <a:p>
                      <a:pPr>
                        <a:lnSpc>
                          <a:spcPct val="100000"/>
                        </a:lnSpc>
                      </a:pPr>
                      <a:r>
                        <a:rPr lang="en-US" altLang="zh-CN" sz="2400">
                          <a:solidFill>
                            <a:srgbClr val="FF0000"/>
                          </a:solidFill>
                          <a:latin typeface="Times New Roman" panose="02020603050405020304" pitchFamily="18" charset="0"/>
                          <a:cs typeface="Times New Roman" panose="02020603050405020304" pitchFamily="18" charset="0"/>
                        </a:rPr>
                        <a:t>Would you mind telling me</a:t>
                      </a:r>
                      <a:r>
                        <a:rPr lang="en-US" altLang="zh-CN" sz="2400">
                          <a:latin typeface="Times New Roman" panose="02020603050405020304" pitchFamily="18" charset="0"/>
                          <a:cs typeface="Times New Roman" panose="02020603050405020304" pitchFamily="18" charset="0"/>
                        </a:rPr>
                        <a:t> what and where I can eat?</a:t>
                      </a:r>
                      <a:endParaRPr lang="en-US" altLang="zh-CN" sz="2400">
                        <a:latin typeface="Times New Roman" panose="02020603050405020304" pitchFamily="18" charset="0"/>
                        <a:cs typeface="Times New Roman" panose="02020603050405020304" pitchFamily="18" charset="0"/>
                      </a:endParaRPr>
                    </a:p>
                  </a:txBody>
                  <a:tcPr/>
                </a:tc>
              </a:tr>
              <a:tr h="514985">
                <a:tc>
                  <a:txBody>
                    <a:bodyPr/>
                    <a:lstStyle/>
                    <a:p>
                      <a:pPr>
                        <a:lnSpc>
                          <a:spcPct val="100000"/>
                        </a:lnSpc>
                      </a:pPr>
                      <a:r>
                        <a:rPr lang="en-US" altLang="zh-CN" sz="2400" b="1">
                          <a:latin typeface="Times New Roman" panose="02020603050405020304" pitchFamily="18" charset="0"/>
                          <a:cs typeface="Times New Roman" panose="02020603050405020304" pitchFamily="18" charset="0"/>
                        </a:rPr>
                        <a:t>Where you will stay</a:t>
                      </a:r>
                      <a:endParaRPr lang="en-US" altLang="zh-CN" sz="2400" b="1">
                        <a:latin typeface="Times New Roman" panose="02020603050405020304" pitchFamily="18" charset="0"/>
                        <a:cs typeface="Times New Roman" panose="02020603050405020304" pitchFamily="18" charset="0"/>
                      </a:endParaRPr>
                    </a:p>
                  </a:txBody>
                  <a:tcPr/>
                </a:tc>
                <a:tc>
                  <a:txBody>
                    <a:bodyPr/>
                    <a:lstStyle/>
                    <a:p>
                      <a:pPr>
                        <a:lnSpc>
                          <a:spcPct val="100000"/>
                        </a:lnSpc>
                      </a:pPr>
                      <a:r>
                        <a:rPr lang="en-US" altLang="zh-CN" sz="2400">
                          <a:solidFill>
                            <a:srgbClr val="FF0000"/>
                          </a:solidFill>
                          <a:latin typeface="Times New Roman" panose="02020603050405020304" pitchFamily="18" charset="0"/>
                          <a:cs typeface="Times New Roman" panose="02020603050405020304" pitchFamily="18" charset="0"/>
                        </a:rPr>
                        <a:t>Excuse me, do you know</a:t>
                      </a:r>
                      <a:r>
                        <a:rPr lang="en-US" altLang="zh-CN" sz="2400">
                          <a:latin typeface="Times New Roman" panose="02020603050405020304" pitchFamily="18" charset="0"/>
                          <a:cs typeface="Times New Roman" panose="02020603050405020304" pitchFamily="18" charset="0"/>
                        </a:rPr>
                        <a:t> where I will stay?</a:t>
                      </a:r>
                      <a:endParaRPr lang="en-US" altLang="zh-CN" sz="2400">
                        <a:latin typeface="Times New Roman" panose="02020603050405020304" pitchFamily="18" charset="0"/>
                        <a:cs typeface="Times New Roman" panose="02020603050405020304" pitchFamily="18" charset="0"/>
                      </a:endParaRPr>
                    </a:p>
                  </a:txBody>
                  <a:tcPr/>
                </a:tc>
              </a:tr>
              <a:tr h="648335">
                <a:tc>
                  <a:txBody>
                    <a:bodyPr/>
                    <a:lstStyle/>
                    <a:p>
                      <a:pPr>
                        <a:lnSpc>
                          <a:spcPct val="100000"/>
                        </a:lnSpc>
                      </a:pPr>
                      <a:r>
                        <a:rPr lang="en-US" altLang="zh-CN" sz="2400" b="1">
                          <a:latin typeface="Times New Roman" panose="02020603050405020304" pitchFamily="18" charset="0"/>
                          <a:cs typeface="Times New Roman" panose="02020603050405020304" pitchFamily="18" charset="0"/>
                        </a:rPr>
                        <a:t>What activities you can do</a:t>
                      </a:r>
                      <a:endParaRPr lang="en-US" altLang="zh-CN" sz="2400" b="1">
                        <a:latin typeface="Times New Roman" panose="02020603050405020304" pitchFamily="18" charset="0"/>
                        <a:cs typeface="Times New Roman" panose="02020603050405020304" pitchFamily="18" charset="0"/>
                      </a:endParaRPr>
                    </a:p>
                  </a:txBody>
                  <a:tcPr/>
                </a:tc>
                <a:tc>
                  <a:txBody>
                    <a:bodyPr/>
                    <a:lstStyle/>
                    <a:p>
                      <a:pPr>
                        <a:lnSpc>
                          <a:spcPct val="100000"/>
                        </a:lnSpc>
                      </a:pPr>
                      <a:r>
                        <a:rPr lang="en-US" altLang="zh-CN" sz="2400">
                          <a:solidFill>
                            <a:srgbClr val="FF0000"/>
                          </a:solidFill>
                          <a:latin typeface="Times New Roman" panose="02020603050405020304" pitchFamily="18" charset="0"/>
                          <a:cs typeface="Times New Roman" panose="02020603050405020304" pitchFamily="18" charset="0"/>
                        </a:rPr>
                        <a:t>Pardon me, can you tell me </a:t>
                      </a:r>
                      <a:r>
                        <a:rPr lang="en-US" altLang="zh-CN" sz="2400">
                          <a:latin typeface="Times New Roman" panose="02020603050405020304" pitchFamily="18" charset="0"/>
                          <a:cs typeface="Times New Roman" panose="02020603050405020304" pitchFamily="18" charset="0"/>
                        </a:rPr>
                        <a:t>what activities I can do?</a:t>
                      </a:r>
                      <a:endParaRPr lang="en-US" altLang="zh-CN" sz="2400">
                        <a:latin typeface="Times New Roman" panose="02020603050405020304" pitchFamily="18" charset="0"/>
                        <a:cs typeface="Times New Roman" panose="02020603050405020304" pitchFamily="18" charset="0"/>
                      </a:endParaRPr>
                    </a:p>
                  </a:txBody>
                  <a:tcPr/>
                </a:tc>
              </a:tr>
              <a:tr h="822960">
                <a:tc>
                  <a:txBody>
                    <a:bodyPr/>
                    <a:lstStyle/>
                    <a:p>
                      <a:pPr>
                        <a:lnSpc>
                          <a:spcPct val="100000"/>
                        </a:lnSpc>
                      </a:pPr>
                      <a:r>
                        <a:rPr lang="en-US" altLang="zh-CN" sz="2400" b="1">
                          <a:latin typeface="Times New Roman" panose="02020603050405020304" pitchFamily="18" charset="0"/>
                          <a:cs typeface="Times New Roman" panose="02020603050405020304" pitchFamily="18" charset="0"/>
                        </a:rPr>
                        <a:t>Travel to the school</a:t>
                      </a:r>
                      <a:endParaRPr lang="en-US" altLang="zh-CN" sz="2400" b="1">
                        <a:latin typeface="Times New Roman" panose="02020603050405020304" pitchFamily="18" charset="0"/>
                        <a:cs typeface="Times New Roman" panose="02020603050405020304" pitchFamily="18" charset="0"/>
                      </a:endParaRPr>
                    </a:p>
                  </a:txBody>
                  <a:tcPr/>
                </a:tc>
                <a:tc>
                  <a:txBody>
                    <a:bodyPr/>
                    <a:lstStyle/>
                    <a:p>
                      <a:pPr>
                        <a:lnSpc>
                          <a:spcPct val="100000"/>
                        </a:lnSpc>
                      </a:pPr>
                      <a:r>
                        <a:rPr lang="en-US" altLang="zh-CN" sz="2400">
                          <a:solidFill>
                            <a:srgbClr val="FF0000"/>
                          </a:solidFill>
                          <a:latin typeface="Times New Roman" panose="02020603050405020304" pitchFamily="18" charset="0"/>
                          <a:cs typeface="Times New Roman" panose="02020603050405020304" pitchFamily="18" charset="0"/>
                        </a:rPr>
                        <a:t>Could you please tell me</a:t>
                      </a:r>
                      <a:r>
                        <a:rPr lang="en-US" altLang="zh-CN" sz="2400">
                          <a:latin typeface="Times New Roman" panose="02020603050405020304" pitchFamily="18" charset="0"/>
                          <a:cs typeface="Times New Roman" panose="02020603050405020304" pitchFamily="18" charset="0"/>
                        </a:rPr>
                        <a:t> how students usually travel to school?</a:t>
                      </a:r>
                      <a:endParaRPr lang="en-US" altLang="zh-CN" sz="2400">
                        <a:latin typeface="Times New Roman" panose="02020603050405020304" pitchFamily="18" charset="0"/>
                        <a:cs typeface="Times New Roman" panose="02020603050405020304" pitchFamily="18" charset="0"/>
                      </a:endParaRPr>
                    </a:p>
                  </a:txBody>
                  <a:tcPr/>
                </a:tc>
              </a:tr>
              <a:tr h="514985">
                <a:tc>
                  <a:txBody>
                    <a:bodyPr/>
                    <a:lstStyle/>
                    <a:p>
                      <a:pPr>
                        <a:lnSpc>
                          <a:spcPct val="100000"/>
                        </a:lnSpc>
                      </a:pPr>
                      <a:r>
                        <a:rPr lang="en-US" altLang="zh-CN" sz="2400" b="1">
                          <a:latin typeface="Times New Roman" panose="02020603050405020304" pitchFamily="18" charset="0"/>
                          <a:cs typeface="Times New Roman" panose="02020603050405020304" pitchFamily="18" charset="0"/>
                        </a:rPr>
                        <a:t>Other </a:t>
                      </a:r>
                      <a:endParaRPr lang="en-US" altLang="zh-CN" sz="2400" b="1">
                        <a:latin typeface="Times New Roman" panose="02020603050405020304" pitchFamily="18" charset="0"/>
                        <a:cs typeface="Times New Roman" panose="02020603050405020304" pitchFamily="18" charset="0"/>
                      </a:endParaRPr>
                    </a:p>
                  </a:txBody>
                  <a:tcPr/>
                </a:tc>
                <a:tc>
                  <a:txBody>
                    <a:bodyPr/>
                    <a:lstStyle/>
                    <a:p>
                      <a:pPr>
                        <a:lnSpc>
                          <a:spcPct val="100000"/>
                        </a:lnSpc>
                      </a:pPr>
                      <a:r>
                        <a:rPr lang="en-US" altLang="zh-CN" sz="2400" dirty="0">
                          <a:solidFill>
                            <a:srgbClr val="FF0000"/>
                          </a:solidFill>
                          <a:latin typeface="Times New Roman" panose="02020603050405020304" pitchFamily="18" charset="0"/>
                          <a:cs typeface="Times New Roman" panose="02020603050405020304" pitchFamily="18" charset="0"/>
                        </a:rPr>
                        <a:t>Could you tell me</a:t>
                      </a:r>
                      <a:r>
                        <a:rPr lang="en-US" altLang="zh-CN" sz="2400" dirty="0">
                          <a:latin typeface="Times New Roman" panose="02020603050405020304" pitchFamily="18" charset="0"/>
                          <a:cs typeface="Times New Roman" panose="02020603050405020304" pitchFamily="18" charset="0"/>
                        </a:rPr>
                        <a:t> where the library is?</a:t>
                      </a:r>
                      <a:endParaRPr lang="en-US" altLang="zh-CN" sz="2400" dirty="0">
                        <a:latin typeface="Times New Roman" panose="02020603050405020304" pitchFamily="18" charset="0"/>
                        <a:cs typeface="Times New Roman" panose="02020603050405020304" pitchFamily="18" charset="0"/>
                      </a:endParaRPr>
                    </a:p>
                  </a:txBody>
                  <a:tcPr/>
                </a:tc>
              </a:tr>
            </a:tbl>
          </a:graphicData>
        </a:graphic>
      </p:graphicFrame>
      <p:sp>
        <p:nvSpPr>
          <p:cNvPr id="5" name="矩形 4"/>
          <p:cNvSpPr/>
          <p:nvPr/>
        </p:nvSpPr>
        <p:spPr>
          <a:xfrm>
            <a:off x="4610542" y="2710087"/>
            <a:ext cx="6785166" cy="372360"/>
          </a:xfrm>
          <a:prstGeom prst="rect">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10541" y="2169952"/>
            <a:ext cx="6785167" cy="437600"/>
          </a:xfrm>
          <a:prstGeom prst="rect">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10541" y="3294347"/>
            <a:ext cx="6785168" cy="337076"/>
          </a:xfrm>
          <a:prstGeom prst="rect">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10542" y="3912018"/>
            <a:ext cx="6785168" cy="402230"/>
          </a:xfrm>
          <a:prstGeom prst="rect">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42291" y="4346993"/>
            <a:ext cx="6785169" cy="437599"/>
          </a:xfrm>
          <a:prstGeom prst="rect">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42291" y="4983212"/>
            <a:ext cx="6785169" cy="713433"/>
          </a:xfrm>
          <a:prstGeom prst="rect">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10541" y="5841425"/>
            <a:ext cx="6785169" cy="437599"/>
          </a:xfrm>
          <a:prstGeom prst="rect">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12775" y="634365"/>
            <a:ext cx="11494770" cy="460375"/>
          </a:xfrm>
          <a:prstGeom prst="rect">
            <a:avLst/>
          </a:prstGeom>
          <a:noFill/>
        </p:spPr>
        <p:txBody>
          <a:bodyPr wrap="square" rtlCol="0">
            <a:spAutoFit/>
          </a:bodyPr>
          <a:lstStyle/>
          <a:p>
            <a:r>
              <a:rPr kumimoji="1" lang="en-US" altLang="zh-CN" sz="2400" b="1" dirty="0">
                <a:latin typeface="Arial" panose="020B0604020202020204" pitchFamily="34" charset="0"/>
                <a:cs typeface="Arial" panose="020B0604020202020204" pitchFamily="34" charset="0"/>
              </a:rPr>
              <a:t>Pre-writing       </a:t>
            </a:r>
            <a:r>
              <a:rPr lang="en-US" altLang="zh-CN" sz="2400" b="1" noProof="0">
                <a:ln>
                  <a:noFill/>
                </a:ln>
                <a:solidFill>
                  <a:prstClr val="black"/>
                </a:solidFill>
                <a:effectLst/>
                <a:uLnTx/>
                <a:uFillTx/>
                <a:latin typeface="Cambria" panose="02040503050406030204" pitchFamily="18" charset="0"/>
                <a:ea typeface="宋体" panose="02010600030101010101" pitchFamily="2" charset="-122"/>
                <a:cs typeface="Cambria" panose="02040503050406030204" pitchFamily="18" charset="0"/>
                <a:sym typeface="+mn-ea"/>
              </a:rPr>
              <a:t>Write some</a:t>
            </a:r>
            <a:r>
              <a:rPr lang="en-US" altLang="zh-CN" sz="2400" b="1" noProof="0">
                <a:ln>
                  <a:noFill/>
                </a:ln>
                <a:solidFill>
                  <a:srgbClr val="FF0000"/>
                </a:solidFill>
                <a:effectLst/>
                <a:uLnTx/>
                <a:uFillTx/>
                <a:latin typeface="Cambria" panose="02040503050406030204" pitchFamily="18" charset="0"/>
                <a:ea typeface="宋体" panose="02010600030101010101" pitchFamily="2" charset="-122"/>
                <a:cs typeface="Cambria" panose="02040503050406030204" pitchFamily="18" charset="0"/>
                <a:sym typeface="+mn-ea"/>
              </a:rPr>
              <a:t> polite, indirect</a:t>
            </a:r>
            <a:r>
              <a:rPr lang="en-US" altLang="zh-CN" sz="2400" b="1" noProof="0">
                <a:ln>
                  <a:noFill/>
                </a:ln>
                <a:solidFill>
                  <a:prstClr val="black"/>
                </a:solidFill>
                <a:effectLst/>
                <a:uLnTx/>
                <a:uFillTx/>
                <a:latin typeface="Cambria" panose="02040503050406030204" pitchFamily="18" charset="0"/>
                <a:ea typeface="宋体" panose="02010600030101010101" pitchFamily="2" charset="-122"/>
                <a:cs typeface="Cambria" panose="02040503050406030204" pitchFamily="18" charset="0"/>
                <a:sym typeface="+mn-ea"/>
              </a:rPr>
              <a:t> questions.</a:t>
            </a:r>
            <a:endParaRPr kumimoji="1" lang="en-US" altLang="zh-CN" sz="2400" b="1" dirty="0">
              <a:latin typeface="Arial" panose="020B0604020202020204" pitchFamily="34" charset="0"/>
              <a:cs typeface="Arial" panose="020B0604020202020204" pitchFamily="34" charset="0"/>
            </a:endParaRPr>
          </a:p>
        </p:txBody>
      </p:sp>
      <p:sp>
        <p:nvSpPr>
          <p:cNvPr id="26" name="PA-文本框 66"/>
          <p:cNvSpPr txBox="1"/>
          <p:nvPr>
            <p:custDataLst>
              <p:tags r:id="rId4"/>
            </p:custDataLst>
          </p:nvPr>
        </p:nvSpPr>
        <p:spPr>
          <a:xfrm>
            <a:off x="4642485" y="2169795"/>
            <a:ext cx="7113270" cy="4472940"/>
          </a:xfrm>
          <a:prstGeom prst="rect">
            <a:avLst/>
          </a:prstGeom>
          <a:solidFill>
            <a:schemeClr val="accent5">
              <a:lumMod val="20000"/>
              <a:lumOff val="80000"/>
            </a:schemeClr>
          </a:solidFill>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3000" b="1" i="0" u="none" strike="noStrike" kern="1200" cap="none" spc="0" normalizeH="0" baseline="0" noProof="0" dirty="0">
                <a:ln>
                  <a:noFill/>
                </a:ln>
                <a:solidFill>
                  <a:srgbClr val="FF0000"/>
                </a:solidFill>
                <a:effectLst/>
                <a:uLnTx/>
                <a:uFillTx/>
                <a:latin typeface="Times New Roman" panose="02020603050405020304" pitchFamily="18" charset="0"/>
                <a:ea typeface="Noto Serif SemCond" panose="02020502060505020204" pitchFamily="18"/>
                <a:cs typeface="Times New Roman" panose="02020603050405020304" pitchFamily="18" charset="0"/>
              </a:rPr>
              <a:t>Treasure Box</a:t>
            </a:r>
            <a:endParaRPr kumimoji="0" lang="en-US" altLang="zh-CN" sz="3000" b="1" i="0" u="none" strike="noStrike" kern="1200" cap="none" spc="0" normalizeH="0" baseline="0" noProof="0" dirty="0">
              <a:ln>
                <a:noFill/>
              </a:ln>
              <a:solidFill>
                <a:srgbClr val="FF0000"/>
              </a:solidFill>
              <a:effectLst/>
              <a:uLnTx/>
              <a:uFillTx/>
              <a:latin typeface="Times New Roman" panose="02020603050405020304" pitchFamily="18" charset="0"/>
              <a:ea typeface="Noto Serif SemCond" panose="02020502060505020204" pitchFamily="18"/>
              <a:cs typeface="Times New Roman" panose="02020603050405020304" pitchFamily="18" charset="0"/>
            </a:endParaRPr>
          </a:p>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2400" i="0" u="none" strike="noStrike" kern="1200" cap="none" spc="0" normalizeH="0" baseline="0" noProof="0" dirty="0">
                <a:ln>
                  <a:noFill/>
                </a:ln>
                <a:solidFill>
                  <a:srgbClr val="0D0D0D"/>
                </a:solidFill>
                <a:effectLst/>
                <a:uLnTx/>
                <a:uFillTx/>
                <a:latin typeface="Times New Roman" panose="02020603050405020304" pitchFamily="18" charset="0"/>
                <a:ea typeface="Noto Serif SemCond" panose="02020502060505020204" pitchFamily="18"/>
                <a:cs typeface="Times New Roman" panose="02020603050405020304" pitchFamily="18" charset="0"/>
              </a:rPr>
              <a:t>Could you please tell me …?</a:t>
            </a:r>
            <a:endParaRPr kumimoji="0" lang="en-US" altLang="zh-CN" sz="2400" i="0" u="none" strike="noStrike" kern="1200" cap="none" spc="0" normalizeH="0" baseline="0" noProof="0" dirty="0">
              <a:ln>
                <a:noFill/>
              </a:ln>
              <a:solidFill>
                <a:srgbClr val="0D0D0D"/>
              </a:solidFill>
              <a:effectLst/>
              <a:uLnTx/>
              <a:uFillTx/>
              <a:latin typeface="Times New Roman" panose="02020603050405020304" pitchFamily="18" charset="0"/>
              <a:ea typeface="Noto Serif SemCond" panose="02020502060505020204" pitchFamily="18"/>
              <a:cs typeface="Times New Roman" panose="02020603050405020304" pitchFamily="18" charset="0"/>
            </a:endParaRPr>
          </a:p>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2400" i="0" u="none" strike="noStrike" kern="1200" cap="none" spc="0" normalizeH="0" baseline="0" noProof="0" dirty="0">
                <a:ln>
                  <a:noFill/>
                </a:ln>
                <a:solidFill>
                  <a:srgbClr val="0D0D0D"/>
                </a:solidFill>
                <a:effectLst/>
                <a:uLnTx/>
                <a:uFillTx/>
                <a:latin typeface="Times New Roman" panose="02020603050405020304" pitchFamily="18" charset="0"/>
                <a:ea typeface="Noto Serif SemCond" panose="02020502060505020204" pitchFamily="18"/>
                <a:cs typeface="Times New Roman" panose="02020603050405020304" pitchFamily="18" charset="0"/>
              </a:rPr>
              <a:t>I wonder if you can …</a:t>
            </a:r>
            <a:endParaRPr kumimoji="0" lang="en-US" altLang="zh-CN" sz="2400" i="0" u="none" strike="noStrike" kern="1200" cap="none" spc="0" normalizeH="0" baseline="0" noProof="0" dirty="0">
              <a:ln>
                <a:noFill/>
              </a:ln>
              <a:solidFill>
                <a:srgbClr val="0D0D0D"/>
              </a:solidFill>
              <a:effectLst/>
              <a:uLnTx/>
              <a:uFillTx/>
              <a:latin typeface="Times New Roman" panose="02020603050405020304" pitchFamily="18" charset="0"/>
              <a:ea typeface="Noto Serif SemCond" panose="02020502060505020204" pitchFamily="18"/>
              <a:cs typeface="Times New Roman" panose="02020603050405020304" pitchFamily="18" charset="0"/>
            </a:endParaRPr>
          </a:p>
          <a:p>
            <a:pPr marL="0" marR="0" lvl="0" indent="0" algn="ctr" defTabSz="457200" rtl="0" eaLnBrk="1" fontAlgn="auto" latinLnBrk="0" hangingPunct="1">
              <a:lnSpc>
                <a:spcPct val="150000"/>
              </a:lnSpc>
              <a:spcBef>
                <a:spcPts val="0"/>
              </a:spcBef>
              <a:spcAft>
                <a:spcPts val="0"/>
              </a:spcAft>
              <a:buClrTx/>
              <a:buSzTx/>
              <a:buFontTx/>
              <a:buNone/>
              <a:defRPr/>
            </a:pPr>
            <a:r>
              <a:rPr lang="en-US" altLang="zh-CN" sz="2400" noProof="0" dirty="0">
                <a:ln>
                  <a:noFill/>
                </a:ln>
                <a:solidFill>
                  <a:srgbClr val="0D0D0D"/>
                </a:solidFill>
                <a:effectLst/>
                <a:uLnTx/>
                <a:uFillTx/>
                <a:latin typeface="Times New Roman" panose="02020603050405020304" pitchFamily="18" charset="0"/>
                <a:ea typeface="Noto Serif SemCond" panose="02020502060505020204" pitchFamily="18"/>
                <a:cs typeface="Times New Roman" panose="02020603050405020304" pitchFamily="18" charset="0"/>
                <a:sym typeface="+mn-ea"/>
              </a:rPr>
              <a:t>I’d like to know about …</a:t>
            </a:r>
            <a:endParaRPr kumimoji="0" lang="en-US" altLang="zh-CN" sz="2400" i="0" u="none" strike="noStrike" kern="1200" cap="none" spc="0" normalizeH="0" baseline="0" noProof="0" dirty="0">
              <a:ln>
                <a:noFill/>
              </a:ln>
              <a:solidFill>
                <a:srgbClr val="0D0D0D"/>
              </a:solidFill>
              <a:effectLst/>
              <a:uLnTx/>
              <a:uFillTx/>
              <a:latin typeface="Times New Roman" panose="02020603050405020304" pitchFamily="18" charset="0"/>
              <a:ea typeface="Noto Serif SemCond" panose="02020502060505020204" pitchFamily="18"/>
              <a:cs typeface="Times New Roman" panose="02020603050405020304" pitchFamily="18" charset="0"/>
            </a:endParaRPr>
          </a:p>
          <a:p>
            <a:pPr marL="0" marR="0" lvl="0" indent="0" algn="ctr" defTabSz="457200" rtl="0" eaLnBrk="1" fontAlgn="auto" latinLnBrk="0" hangingPunct="1">
              <a:lnSpc>
                <a:spcPct val="150000"/>
              </a:lnSpc>
              <a:spcBef>
                <a:spcPts val="0"/>
              </a:spcBef>
              <a:spcAft>
                <a:spcPts val="0"/>
              </a:spcAft>
              <a:buClrTx/>
              <a:buSzTx/>
              <a:buFontTx/>
              <a:buNone/>
              <a:defRPr/>
            </a:pPr>
            <a:r>
              <a:rPr lang="en-US" altLang="zh-CN" sz="2400" dirty="0">
                <a:cs typeface="Arial Bold" panose="020B0704020202020204" charset="0"/>
                <a:sym typeface="+mn-ea"/>
              </a:rPr>
              <a:t>I wonder how long / where / when</a:t>
            </a:r>
            <a:endParaRPr lang="en-US" altLang="zh-CN" sz="2400" dirty="0">
              <a:cs typeface="Arial Bold" panose="020B0704020202020204" charset="0"/>
              <a:sym typeface="+mn-ea"/>
            </a:endParaRPr>
          </a:p>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2400" i="0" u="none" strike="noStrike" kern="1200" cap="none" spc="0" normalizeH="0" baseline="0" noProof="0" dirty="0">
                <a:ln>
                  <a:noFill/>
                </a:ln>
                <a:solidFill>
                  <a:srgbClr val="0D0D0D"/>
                </a:solidFill>
                <a:effectLst/>
                <a:uLnTx/>
                <a:uFillTx/>
                <a:latin typeface="Times New Roman" panose="02020603050405020304" pitchFamily="18" charset="0"/>
                <a:ea typeface="Noto Serif SemCond" panose="02020502060505020204" pitchFamily="18"/>
                <a:cs typeface="Times New Roman" panose="02020603050405020304" pitchFamily="18" charset="0"/>
              </a:rPr>
              <a:t>Would you mind if …</a:t>
            </a:r>
            <a:endParaRPr kumimoji="0" lang="en-US" altLang="zh-CN" sz="2400" i="0" u="none" strike="noStrike" kern="1200" cap="none" spc="0" normalizeH="0" baseline="0" noProof="0" dirty="0">
              <a:ln>
                <a:noFill/>
              </a:ln>
              <a:solidFill>
                <a:srgbClr val="0D0D0D"/>
              </a:solidFill>
              <a:effectLst/>
              <a:uLnTx/>
              <a:uFillTx/>
              <a:latin typeface="Times New Roman" panose="02020603050405020304" pitchFamily="18" charset="0"/>
              <a:ea typeface="Noto Serif SemCond" panose="02020502060505020204" pitchFamily="18"/>
              <a:cs typeface="Times New Roman" panose="02020603050405020304" pitchFamily="18" charset="0"/>
            </a:endParaRPr>
          </a:p>
          <a:p>
            <a:pPr marL="0" marR="0" lvl="0" indent="0" algn="ctr" defTabSz="457200" rtl="0" eaLnBrk="1" fontAlgn="auto" latinLnBrk="0" hangingPunct="1">
              <a:lnSpc>
                <a:spcPct val="150000"/>
              </a:lnSpc>
              <a:spcBef>
                <a:spcPts val="0"/>
              </a:spcBef>
              <a:spcAft>
                <a:spcPts val="0"/>
              </a:spcAft>
              <a:buClrTx/>
              <a:buSzTx/>
              <a:buFontTx/>
              <a:buNone/>
              <a:defRPr/>
            </a:pPr>
            <a:r>
              <a:rPr lang="en-US" altLang="zh-CN" sz="2400" dirty="0">
                <a:latin typeface="Times New Roman" panose="02020603050405020304" pitchFamily="18" charset="0"/>
                <a:cs typeface="Times New Roman" panose="02020603050405020304" pitchFamily="18" charset="0"/>
                <a:sym typeface="+mn-ea"/>
              </a:rPr>
              <a:t>Excuse me, do you know …</a:t>
            </a:r>
            <a:endParaRPr lang="en-US" altLang="zh-CN" sz="2400" dirty="0">
              <a:latin typeface="Times New Roman" panose="02020603050405020304" pitchFamily="18" charset="0"/>
              <a:cs typeface="Times New Roman" panose="02020603050405020304" pitchFamily="18" charset="0"/>
              <a:sym typeface="+mn-ea"/>
            </a:endParaRPr>
          </a:p>
          <a:p>
            <a:pPr marL="0" marR="0" lvl="0" indent="0" algn="ctr" defTabSz="457200" rtl="0" eaLnBrk="1" fontAlgn="auto" latinLnBrk="0" hangingPunct="1">
              <a:lnSpc>
                <a:spcPct val="150000"/>
              </a:lnSpc>
              <a:spcBef>
                <a:spcPts val="0"/>
              </a:spcBef>
              <a:spcAft>
                <a:spcPts val="0"/>
              </a:spcAft>
              <a:buClrTx/>
              <a:buSzTx/>
              <a:buFontTx/>
              <a:buNone/>
              <a:defRPr/>
            </a:pPr>
            <a:r>
              <a:rPr lang="en-US" altLang="zh-CN" sz="2400" dirty="0">
                <a:latin typeface="Times New Roman" panose="02020603050405020304" pitchFamily="18" charset="0"/>
                <a:cs typeface="Times New Roman" panose="02020603050405020304" pitchFamily="18" charset="0"/>
                <a:sym typeface="+mn-ea"/>
              </a:rPr>
              <a:t>Pardon me, can you tell me …</a:t>
            </a:r>
            <a:endParaRPr lang="en-US" altLang="zh-CN" sz="2400" dirty="0">
              <a:latin typeface="Times New Roman" panose="02020603050405020304" pitchFamily="18" charset="0"/>
              <a:cs typeface="Times New Roman" panose="02020603050405020304" pitchFamily="18" charset="0"/>
              <a:sym typeface="+mn-ea"/>
            </a:endParaRPr>
          </a:p>
          <a:p>
            <a:pPr marL="0" marR="0" lvl="0" indent="0" algn="ctr" defTabSz="457200" rtl="0" eaLnBrk="1" fontAlgn="auto" latinLnBrk="0" hangingPunct="1">
              <a:lnSpc>
                <a:spcPct val="150000"/>
              </a:lnSpc>
              <a:spcBef>
                <a:spcPts val="0"/>
              </a:spcBef>
              <a:spcAft>
                <a:spcPts val="0"/>
              </a:spcAft>
              <a:buClrTx/>
              <a:buSzTx/>
              <a:buFontTx/>
              <a:buNone/>
              <a:defRPr/>
            </a:pPr>
            <a:endParaRPr lang="en-US" altLang="zh-CN" sz="2400" dirty="0">
              <a:latin typeface="Times New Roman" panose="02020603050405020304" pitchFamily="18" charset="0"/>
              <a:cs typeface="Times New Roman" panose="02020603050405020304" pitchFamily="18" charset="0"/>
              <a:sym typeface="+mn-ea"/>
            </a:endParaRPr>
          </a:p>
          <a:p>
            <a:pPr marL="0" marR="0" lvl="0" indent="0" algn="ctr" defTabSz="457200" rtl="0" eaLnBrk="1" fontAlgn="auto" latinLnBrk="0" hangingPunct="1">
              <a:lnSpc>
                <a:spcPct val="150000"/>
              </a:lnSpc>
              <a:spcBef>
                <a:spcPts val="0"/>
              </a:spcBef>
              <a:spcAft>
                <a:spcPts val="0"/>
              </a:spcAft>
              <a:buClrTx/>
              <a:buSzTx/>
              <a:buFontTx/>
              <a:buNone/>
              <a:defRPr/>
            </a:pPr>
            <a:endParaRPr lang="en-US" altLang="zh-CN" sz="3000" dirty="0">
              <a:latin typeface="Times New Roman" panose="02020603050405020304" pitchFamily="18" charset="0"/>
              <a:cs typeface="Times New Roman" panose="02020603050405020304" pitchFamily="18" charset="0"/>
              <a:sym typeface="+mn-ea"/>
            </a:endParaRPr>
          </a:p>
          <a:p>
            <a:pPr marL="0" marR="0" lvl="0" indent="0" algn="ctr" defTabSz="457200" rtl="0" eaLnBrk="1" fontAlgn="auto" latinLnBrk="0" hangingPunct="1">
              <a:lnSpc>
                <a:spcPct val="150000"/>
              </a:lnSpc>
              <a:spcBef>
                <a:spcPts val="0"/>
              </a:spcBef>
              <a:spcAft>
                <a:spcPts val="0"/>
              </a:spcAft>
              <a:buClrTx/>
              <a:buSzTx/>
              <a:buFontTx/>
              <a:buNone/>
              <a:defRPr/>
            </a:pPr>
            <a:endParaRPr kumimoji="0" lang="en-US" altLang="zh-CN" sz="3000" b="0" i="0" u="none" strike="noStrike" kern="1200" cap="none" spc="0" normalizeH="0" baseline="0" noProof="0" dirty="0">
              <a:ln>
                <a:noFill/>
              </a:ln>
              <a:solidFill>
                <a:srgbClr val="0D0D0D"/>
              </a:solidFill>
              <a:effectLst/>
              <a:uLnTx/>
              <a:uFillTx/>
              <a:latin typeface="Times New Roman" panose="02020603050405020304" pitchFamily="18" charset="0"/>
              <a:ea typeface="Noto Serif SemCond" panose="02020502060505020204" pitchFamily="18"/>
              <a:cs typeface="Times New Roman" panose="02020603050405020304" pitchFamily="18" charset="0"/>
            </a:endParaRPr>
          </a:p>
          <a:p>
            <a:pPr marL="0" marR="0" lvl="0" indent="0" algn="ctr" defTabSz="457200" rtl="0" eaLnBrk="1" fontAlgn="auto" latinLnBrk="0" hangingPunct="1">
              <a:lnSpc>
                <a:spcPct val="150000"/>
              </a:lnSpc>
              <a:spcBef>
                <a:spcPts val="0"/>
              </a:spcBef>
              <a:spcAft>
                <a:spcPts val="0"/>
              </a:spcAft>
              <a:buClrTx/>
              <a:buSzTx/>
              <a:buFontTx/>
              <a:buNone/>
              <a:defRPr/>
            </a:pPr>
            <a:endParaRPr kumimoji="0" lang="en-US" altLang="zh-CN" sz="3000" b="0" i="0" u="none" strike="noStrike" kern="1200" cap="none" spc="0" normalizeH="0" baseline="0" noProof="0" dirty="0">
              <a:ln>
                <a:noFill/>
              </a:ln>
              <a:solidFill>
                <a:srgbClr val="0D0D0D"/>
              </a:solidFill>
              <a:effectLst/>
              <a:uLnTx/>
              <a:uFillTx/>
              <a:latin typeface="Times New Roman" panose="02020603050405020304" pitchFamily="18" charset="0"/>
              <a:ea typeface="Noto Serif SemCond" panose="02020502060505020204" pitchFamily="18"/>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2"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3" presetClass="exit" presetSubtype="10" fill="hold" grpId="2" nodeType="clickEffect">
                                  <p:stCondLst>
                                    <p:cond delay="0"/>
                                  </p:stCondLst>
                                  <p:childTnLst>
                                    <p:animEffect transition="out" filter="blinds(horizontal)">
                                      <p:cBhvr>
                                        <p:cTn id="32" dur="500"/>
                                        <p:tgtEl>
                                          <p:spTgt spid="26"/>
                                        </p:tgtEl>
                                      </p:cBhvr>
                                    </p:animEffect>
                                    <p:set>
                                      <p:cBhvr>
                                        <p:cTn id="33" dur="1" fill="hold">
                                          <p:stCondLst>
                                            <p:cond delay="499"/>
                                          </p:stCondLst>
                                        </p:cTn>
                                        <p:tgtEl>
                                          <p:spTgt spid="26"/>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53" presetClass="exit" presetSubtype="32" fill="hold" grpId="0" nodeType="clickEffect">
                                  <p:stCondLst>
                                    <p:cond delay="0"/>
                                  </p:stCondLst>
                                  <p:childTnLst>
                                    <p:anim calcmode="lin" valueType="num">
                                      <p:cBhvr>
                                        <p:cTn id="37" dur="500"/>
                                        <p:tgtEl>
                                          <p:spTgt spid="7"/>
                                        </p:tgtEl>
                                        <p:attrNameLst>
                                          <p:attrName>ppt_w</p:attrName>
                                        </p:attrNameLst>
                                      </p:cBhvr>
                                      <p:tavLst>
                                        <p:tav tm="0">
                                          <p:val>
                                            <p:strVal val="ppt_w"/>
                                          </p:val>
                                        </p:tav>
                                        <p:tav tm="100000">
                                          <p:val>
                                            <p:fltVal val="0"/>
                                          </p:val>
                                        </p:tav>
                                      </p:tavLst>
                                    </p:anim>
                                    <p:anim calcmode="lin" valueType="num">
                                      <p:cBhvr>
                                        <p:cTn id="38" dur="500"/>
                                        <p:tgtEl>
                                          <p:spTgt spid="7"/>
                                        </p:tgtEl>
                                        <p:attrNameLst>
                                          <p:attrName>ppt_h</p:attrName>
                                        </p:attrNameLst>
                                      </p:cBhvr>
                                      <p:tavLst>
                                        <p:tav tm="0">
                                          <p:val>
                                            <p:strVal val="ppt_h"/>
                                          </p:val>
                                        </p:tav>
                                        <p:tav tm="100000">
                                          <p:val>
                                            <p:fltVal val="0"/>
                                          </p:val>
                                        </p:tav>
                                      </p:tavLst>
                                    </p:anim>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53" presetClass="exit" presetSubtype="32" fill="hold" grpId="0" nodeType="clickEffect">
                                  <p:stCondLst>
                                    <p:cond delay="0"/>
                                  </p:stCondLst>
                                  <p:childTnLst>
                                    <p:anim calcmode="lin" valueType="num">
                                      <p:cBhvr>
                                        <p:cTn id="44" dur="500"/>
                                        <p:tgtEl>
                                          <p:spTgt spid="5"/>
                                        </p:tgtEl>
                                        <p:attrNameLst>
                                          <p:attrName>ppt_w</p:attrName>
                                        </p:attrNameLst>
                                      </p:cBhvr>
                                      <p:tavLst>
                                        <p:tav tm="0">
                                          <p:val>
                                            <p:strVal val="ppt_w"/>
                                          </p:val>
                                        </p:tav>
                                        <p:tav tm="100000">
                                          <p:val>
                                            <p:fltVal val="0"/>
                                          </p:val>
                                        </p:tav>
                                      </p:tavLst>
                                    </p:anim>
                                    <p:anim calcmode="lin" valueType="num">
                                      <p:cBhvr>
                                        <p:cTn id="45" dur="500"/>
                                        <p:tgtEl>
                                          <p:spTgt spid="5"/>
                                        </p:tgtEl>
                                        <p:attrNameLst>
                                          <p:attrName>ppt_h</p:attrName>
                                        </p:attrNameLst>
                                      </p:cBhvr>
                                      <p:tavLst>
                                        <p:tav tm="0">
                                          <p:val>
                                            <p:strVal val="ppt_h"/>
                                          </p:val>
                                        </p:tav>
                                        <p:tav tm="100000">
                                          <p:val>
                                            <p:fltVal val="0"/>
                                          </p:val>
                                        </p:tav>
                                      </p:tavLst>
                                    </p:anim>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53" presetClass="exit" presetSubtype="32" fill="hold" grpId="0" nodeType="clickEffect">
                                  <p:stCondLst>
                                    <p:cond delay="0"/>
                                  </p:stCondLst>
                                  <p:childTnLst>
                                    <p:anim calcmode="lin" valueType="num">
                                      <p:cBhvr>
                                        <p:cTn id="51" dur="500"/>
                                        <p:tgtEl>
                                          <p:spTgt spid="8"/>
                                        </p:tgtEl>
                                        <p:attrNameLst>
                                          <p:attrName>ppt_w</p:attrName>
                                        </p:attrNameLst>
                                      </p:cBhvr>
                                      <p:tavLst>
                                        <p:tav tm="0">
                                          <p:val>
                                            <p:strVal val="ppt_w"/>
                                          </p:val>
                                        </p:tav>
                                        <p:tav tm="100000">
                                          <p:val>
                                            <p:fltVal val="0"/>
                                          </p:val>
                                        </p:tav>
                                      </p:tavLst>
                                    </p:anim>
                                    <p:anim calcmode="lin" valueType="num">
                                      <p:cBhvr>
                                        <p:cTn id="52" dur="500"/>
                                        <p:tgtEl>
                                          <p:spTgt spid="8"/>
                                        </p:tgtEl>
                                        <p:attrNameLst>
                                          <p:attrName>ppt_h</p:attrName>
                                        </p:attrNameLst>
                                      </p:cBhvr>
                                      <p:tavLst>
                                        <p:tav tm="0">
                                          <p:val>
                                            <p:strVal val="ppt_h"/>
                                          </p:val>
                                        </p:tav>
                                        <p:tav tm="100000">
                                          <p:val>
                                            <p:fltVal val="0"/>
                                          </p:val>
                                        </p:tav>
                                      </p:tavLst>
                                    </p:anim>
                                    <p:animEffect transition="out" filter="fade">
                                      <p:cBhvr>
                                        <p:cTn id="53" dur="500"/>
                                        <p:tgtEl>
                                          <p:spTgt spid="8"/>
                                        </p:tgtEl>
                                      </p:cBhvr>
                                    </p:animEffect>
                                    <p:set>
                                      <p:cBhvr>
                                        <p:cTn id="54" dur="1" fill="hold">
                                          <p:stCondLst>
                                            <p:cond delay="499"/>
                                          </p:stCondLst>
                                        </p:cTn>
                                        <p:tgtEl>
                                          <p:spTgt spid="8"/>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53" presetClass="exit" presetSubtype="32" fill="hold" grpId="0" nodeType="clickEffect">
                                  <p:stCondLst>
                                    <p:cond delay="0"/>
                                  </p:stCondLst>
                                  <p:childTnLst>
                                    <p:anim calcmode="lin" valueType="num">
                                      <p:cBhvr>
                                        <p:cTn id="58" dur="500"/>
                                        <p:tgtEl>
                                          <p:spTgt spid="9"/>
                                        </p:tgtEl>
                                        <p:attrNameLst>
                                          <p:attrName>ppt_w</p:attrName>
                                        </p:attrNameLst>
                                      </p:cBhvr>
                                      <p:tavLst>
                                        <p:tav tm="0">
                                          <p:val>
                                            <p:strVal val="ppt_w"/>
                                          </p:val>
                                        </p:tav>
                                        <p:tav tm="100000">
                                          <p:val>
                                            <p:fltVal val="0"/>
                                          </p:val>
                                        </p:tav>
                                      </p:tavLst>
                                    </p:anim>
                                    <p:anim calcmode="lin" valueType="num">
                                      <p:cBhvr>
                                        <p:cTn id="59" dur="500"/>
                                        <p:tgtEl>
                                          <p:spTgt spid="9"/>
                                        </p:tgtEl>
                                        <p:attrNameLst>
                                          <p:attrName>ppt_h</p:attrName>
                                        </p:attrNameLst>
                                      </p:cBhvr>
                                      <p:tavLst>
                                        <p:tav tm="0">
                                          <p:val>
                                            <p:strVal val="ppt_h"/>
                                          </p:val>
                                        </p:tav>
                                        <p:tav tm="100000">
                                          <p:val>
                                            <p:fltVal val="0"/>
                                          </p:val>
                                        </p:tav>
                                      </p:tavLst>
                                    </p:anim>
                                    <p:animEffect transition="out" filter="fade">
                                      <p:cBhvr>
                                        <p:cTn id="60" dur="500"/>
                                        <p:tgtEl>
                                          <p:spTgt spid="9"/>
                                        </p:tgtEl>
                                      </p:cBhvr>
                                    </p:animEffect>
                                    <p:set>
                                      <p:cBhvr>
                                        <p:cTn id="61" dur="1" fill="hold">
                                          <p:stCondLst>
                                            <p:cond delay="499"/>
                                          </p:stCondLst>
                                        </p:cTn>
                                        <p:tgtEl>
                                          <p:spTgt spid="9"/>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53" presetClass="exit" presetSubtype="32" fill="hold" grpId="0" nodeType="clickEffect">
                                  <p:stCondLst>
                                    <p:cond delay="0"/>
                                  </p:stCondLst>
                                  <p:childTnLst>
                                    <p:anim calcmode="lin" valueType="num">
                                      <p:cBhvr>
                                        <p:cTn id="65" dur="500"/>
                                        <p:tgtEl>
                                          <p:spTgt spid="10"/>
                                        </p:tgtEl>
                                        <p:attrNameLst>
                                          <p:attrName>ppt_w</p:attrName>
                                        </p:attrNameLst>
                                      </p:cBhvr>
                                      <p:tavLst>
                                        <p:tav tm="0">
                                          <p:val>
                                            <p:strVal val="ppt_w"/>
                                          </p:val>
                                        </p:tav>
                                        <p:tav tm="100000">
                                          <p:val>
                                            <p:fltVal val="0"/>
                                          </p:val>
                                        </p:tav>
                                      </p:tavLst>
                                    </p:anim>
                                    <p:anim calcmode="lin" valueType="num">
                                      <p:cBhvr>
                                        <p:cTn id="66" dur="500"/>
                                        <p:tgtEl>
                                          <p:spTgt spid="10"/>
                                        </p:tgtEl>
                                        <p:attrNameLst>
                                          <p:attrName>ppt_h</p:attrName>
                                        </p:attrNameLst>
                                      </p:cBhvr>
                                      <p:tavLst>
                                        <p:tav tm="0">
                                          <p:val>
                                            <p:strVal val="ppt_h"/>
                                          </p:val>
                                        </p:tav>
                                        <p:tav tm="100000">
                                          <p:val>
                                            <p:fltVal val="0"/>
                                          </p:val>
                                        </p:tav>
                                      </p:tavLst>
                                    </p:anim>
                                    <p:animEffect transition="out" filter="fade">
                                      <p:cBhvr>
                                        <p:cTn id="67" dur="500"/>
                                        <p:tgtEl>
                                          <p:spTgt spid="10"/>
                                        </p:tgtEl>
                                      </p:cBhvr>
                                    </p:animEffect>
                                    <p:set>
                                      <p:cBhvr>
                                        <p:cTn id="68" dur="1" fill="hold">
                                          <p:stCondLst>
                                            <p:cond delay="499"/>
                                          </p:stCondLst>
                                        </p:cTn>
                                        <p:tgtEl>
                                          <p:spTgt spid="10"/>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53" presetClass="exit" presetSubtype="32" fill="hold" grpId="0" nodeType="clickEffect">
                                  <p:stCondLst>
                                    <p:cond delay="0"/>
                                  </p:stCondLst>
                                  <p:childTnLst>
                                    <p:anim calcmode="lin" valueType="num">
                                      <p:cBhvr>
                                        <p:cTn id="72" dur="500"/>
                                        <p:tgtEl>
                                          <p:spTgt spid="11"/>
                                        </p:tgtEl>
                                        <p:attrNameLst>
                                          <p:attrName>ppt_w</p:attrName>
                                        </p:attrNameLst>
                                      </p:cBhvr>
                                      <p:tavLst>
                                        <p:tav tm="0">
                                          <p:val>
                                            <p:strVal val="ppt_w"/>
                                          </p:val>
                                        </p:tav>
                                        <p:tav tm="100000">
                                          <p:val>
                                            <p:fltVal val="0"/>
                                          </p:val>
                                        </p:tav>
                                      </p:tavLst>
                                    </p:anim>
                                    <p:anim calcmode="lin" valueType="num">
                                      <p:cBhvr>
                                        <p:cTn id="73" dur="500"/>
                                        <p:tgtEl>
                                          <p:spTgt spid="11"/>
                                        </p:tgtEl>
                                        <p:attrNameLst>
                                          <p:attrName>ppt_h</p:attrName>
                                        </p:attrNameLst>
                                      </p:cBhvr>
                                      <p:tavLst>
                                        <p:tav tm="0">
                                          <p:val>
                                            <p:strVal val="ppt_h"/>
                                          </p:val>
                                        </p:tav>
                                        <p:tav tm="100000">
                                          <p:val>
                                            <p:fltVal val="0"/>
                                          </p:val>
                                        </p:tav>
                                      </p:tavLst>
                                    </p:anim>
                                    <p:animEffect transition="out" filter="fade">
                                      <p:cBhvr>
                                        <p:cTn id="74" dur="500"/>
                                        <p:tgtEl>
                                          <p:spTgt spid="11"/>
                                        </p:tgtEl>
                                      </p:cBhvr>
                                    </p:animEffect>
                                    <p:set>
                                      <p:cBhvr>
                                        <p:cTn id="75" dur="1" fill="hold">
                                          <p:stCondLst>
                                            <p:cond delay="499"/>
                                          </p:stCondLst>
                                        </p:cTn>
                                        <p:tgtEl>
                                          <p:spTgt spid="11"/>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53" presetClass="exit" presetSubtype="32" fill="hold" grpId="0" nodeType="clickEffect">
                                  <p:stCondLst>
                                    <p:cond delay="0"/>
                                  </p:stCondLst>
                                  <p:childTnLst>
                                    <p:anim calcmode="lin" valueType="num">
                                      <p:cBhvr>
                                        <p:cTn id="79" dur="500"/>
                                        <p:tgtEl>
                                          <p:spTgt spid="12"/>
                                        </p:tgtEl>
                                        <p:attrNameLst>
                                          <p:attrName>ppt_w</p:attrName>
                                        </p:attrNameLst>
                                      </p:cBhvr>
                                      <p:tavLst>
                                        <p:tav tm="0">
                                          <p:val>
                                            <p:strVal val="ppt_w"/>
                                          </p:val>
                                        </p:tav>
                                        <p:tav tm="100000">
                                          <p:val>
                                            <p:fltVal val="0"/>
                                          </p:val>
                                        </p:tav>
                                      </p:tavLst>
                                    </p:anim>
                                    <p:anim calcmode="lin" valueType="num">
                                      <p:cBhvr>
                                        <p:cTn id="80" dur="500"/>
                                        <p:tgtEl>
                                          <p:spTgt spid="12"/>
                                        </p:tgtEl>
                                        <p:attrNameLst>
                                          <p:attrName>ppt_h</p:attrName>
                                        </p:attrNameLst>
                                      </p:cBhvr>
                                      <p:tavLst>
                                        <p:tav tm="0">
                                          <p:val>
                                            <p:strVal val="ppt_h"/>
                                          </p:val>
                                        </p:tav>
                                        <p:tav tm="100000">
                                          <p:val>
                                            <p:fltVal val="0"/>
                                          </p:val>
                                        </p:tav>
                                      </p:tavLst>
                                    </p:anim>
                                    <p:animEffect transition="out" filter="fade">
                                      <p:cBhvr>
                                        <p:cTn id="81" dur="500"/>
                                        <p:tgtEl>
                                          <p:spTgt spid="12"/>
                                        </p:tgtEl>
                                      </p:cBhvr>
                                    </p:animEffect>
                                    <p:set>
                                      <p:cBhvr>
                                        <p:cTn id="8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7" grpId="0" bldLvl="0" animBg="1"/>
      <p:bldP spid="7" grpId="1" bldLvl="0" animBg="1"/>
      <p:bldP spid="8" grpId="0" bldLvl="0" animBg="1"/>
      <p:bldP spid="8" grpId="1" bldLvl="0" animBg="1"/>
      <p:bldP spid="9" grpId="0" bldLvl="0" animBg="1"/>
      <p:bldP spid="9" grpId="1" bldLvl="0" animBg="1"/>
      <p:bldP spid="10" grpId="0" bldLvl="0" animBg="1"/>
      <p:bldP spid="10" grpId="1" bldLvl="0" animBg="1"/>
      <p:bldP spid="11" grpId="0" bldLvl="0" animBg="1"/>
      <p:bldP spid="11" grpId="1" bldLvl="0" animBg="1"/>
      <p:bldP spid="12" grpId="0" bldLvl="0" animBg="1"/>
      <p:bldP spid="12" grpId="1" bldLvl="0" animBg="1"/>
      <p:bldP spid="13" grpId="0"/>
      <p:bldP spid="13" grpId="1"/>
      <p:bldP spid="13" grpId="2"/>
      <p:bldP spid="26" grpId="0" animBg="1"/>
      <p:bldP spid="26" grpId="1" animBg="1"/>
      <p:bldP spid="26"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35280" y="379730"/>
            <a:ext cx="10082530" cy="461665"/>
          </a:xfrm>
          <a:prstGeom prst="rect">
            <a:avLst/>
          </a:prstGeom>
          <a:noFill/>
        </p:spPr>
        <p:txBody>
          <a:bodyPr wrap="square" rtlCol="0" anchor="t">
            <a:spAutoFit/>
          </a:bodyPr>
          <a:lstStyle/>
          <a:p>
            <a:pPr marL="0" marR="0" lvl="0" indent="0" algn="just" defTabSz="914400" rtl="0" eaLnBrk="0" fontAlgn="base" latinLnBrk="0" hangingPunct="0">
              <a:lnSpc>
                <a:spcPct val="100000"/>
              </a:lnSpc>
              <a:spcBef>
                <a:spcPct val="0"/>
              </a:spcBef>
              <a:spcAft>
                <a:spcPct val="0"/>
              </a:spcAft>
              <a:buClrTx/>
              <a:buSzTx/>
              <a:buFontTx/>
              <a:buNone/>
              <a:defRPr/>
            </a:pPr>
            <a:r>
              <a:rPr kumimoji="1" lang="en-US" altLang="zh-CN" sz="2400" b="1" dirty="0">
                <a:latin typeface="Arial" panose="020B0604020202020204" pitchFamily="34" charset="0"/>
                <a:cs typeface="Arial" panose="020B0604020202020204" pitchFamily="34" charset="0"/>
                <a:sym typeface="+mn-ea"/>
              </a:rPr>
              <a:t>While-writing</a:t>
            </a:r>
            <a:r>
              <a:rPr lang="en-US" altLang="zh-CN" sz="2400" b="1" dirty="0">
                <a:solidFill>
                  <a:prstClr val="black"/>
                </a:solidFill>
                <a:latin typeface="Cambria" panose="02040503050406030204" pitchFamily="18" charset="0"/>
                <a:ea typeface="宋体" panose="02010600030101010101" pitchFamily="2" charset="-122"/>
                <a:cs typeface="Arial" panose="020B0604020202020204" pitchFamily="34" charset="0"/>
                <a:sym typeface="+mn-ea"/>
              </a:rPr>
              <a:t>    First draft</a:t>
            </a:r>
            <a:endParaRPr kumimoji="1" lang="en-US" altLang="zh-CN" sz="2400" b="1" dirty="0">
              <a:latin typeface="Arial" panose="020B0604020202020204" pitchFamily="34" charset="0"/>
              <a:cs typeface="Arial" panose="020B0604020202020204" pitchFamily="34" charset="0"/>
              <a:sym typeface="+mn-ea"/>
            </a:endParaRPr>
          </a:p>
        </p:txBody>
      </p:sp>
      <p:sp>
        <p:nvSpPr>
          <p:cNvPr id="108" name="文本框 107"/>
          <p:cNvSpPr txBox="1"/>
          <p:nvPr/>
        </p:nvSpPr>
        <p:spPr>
          <a:xfrm>
            <a:off x="6150610" y="840105"/>
            <a:ext cx="5108575" cy="2147704"/>
          </a:xfrm>
          <a:prstGeom prst="roundRect">
            <a:avLst/>
          </a:prstGeom>
          <a:solidFill>
            <a:schemeClr val="accent4">
              <a:lumMod val="20000"/>
              <a:lumOff val="80000"/>
            </a:schemeClr>
          </a:solidFill>
          <a:ln w="25400" cap="flat" cmpd="sng" algn="ctr">
            <a:noFill/>
            <a:prstDash val="solid"/>
          </a:ln>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400" b="1" i="0" u="none" strike="noStrike" kern="1200" cap="none" spc="0" normalizeH="0" baseline="0" noProof="1">
                <a:ln>
                  <a:noFill/>
                </a:ln>
                <a:solidFill>
                  <a:srgbClr val="000000">
                    <a:lumMod val="50000"/>
                  </a:srgbClr>
                </a:solidFill>
                <a:effectLst/>
                <a:uLnTx/>
                <a:uFillTx/>
                <a:latin typeface="Times New Roman" panose="02020603050405020304" pitchFamily="18" charset="0"/>
                <a:ea typeface="微软雅黑" panose="020B0503020204020204" charset="-122"/>
                <a:cs typeface="Times New Roman" panose="02020603050405020304" pitchFamily="18" charset="0"/>
              </a:rPr>
              <a:t>In your letter, you should:</a:t>
            </a:r>
            <a:endParaRPr kumimoji="0" lang="en-US" altLang="zh-CN" sz="2400" b="1" i="0" u="none" strike="noStrike" kern="1200" cap="none" spc="0" normalizeH="0" baseline="0" noProof="1">
              <a:ln>
                <a:noFill/>
              </a:ln>
              <a:solidFill>
                <a:srgbClr val="000000">
                  <a:lumMod val="50000"/>
                </a:srgbClr>
              </a:solidFill>
              <a:effectLst/>
              <a:uLnTx/>
              <a:uFillTx/>
              <a:latin typeface="Times New Roman" panose="02020603050405020304" pitchFamily="18" charset="0"/>
              <a:ea typeface="微软雅黑" panose="020B0503020204020204"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400" b="1" i="0" u="none" strike="noStrike" kern="1200" cap="none" spc="0" normalizeH="0" baseline="0" noProof="1">
                <a:ln>
                  <a:noFill/>
                </a:ln>
                <a:solidFill>
                  <a:srgbClr val="000000">
                    <a:lumMod val="50000"/>
                  </a:srgbClr>
                </a:solidFill>
                <a:effectLst/>
                <a:uLnTx/>
                <a:uFillTx/>
                <a:latin typeface="Times New Roman" panose="02020603050405020304" pitchFamily="18" charset="0"/>
                <a:ea typeface="微软雅黑" panose="020B0503020204020204" charset="-122"/>
                <a:cs typeface="Times New Roman" panose="02020603050405020304" pitchFamily="18" charset="0"/>
              </a:rPr>
              <a:t>• greet </a:t>
            </a:r>
            <a:endParaRPr kumimoji="0" lang="en-US" altLang="zh-CN" sz="2400" b="1" i="0" u="none" strike="noStrike" kern="1200" cap="none" spc="0" normalizeH="0" baseline="0" noProof="1">
              <a:ln>
                <a:noFill/>
              </a:ln>
              <a:solidFill>
                <a:srgbClr val="000000">
                  <a:lumMod val="50000"/>
                </a:srgbClr>
              </a:solidFill>
              <a:effectLst/>
              <a:uLnTx/>
              <a:uFillTx/>
              <a:latin typeface="Times New Roman" panose="02020603050405020304" pitchFamily="18" charset="0"/>
              <a:ea typeface="微软雅黑" panose="020B0503020204020204"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400" b="1" i="0" u="none" strike="noStrike" kern="1200" cap="none" spc="0" normalizeH="0" baseline="0" noProof="1">
                <a:ln>
                  <a:noFill/>
                </a:ln>
                <a:solidFill>
                  <a:srgbClr val="000000">
                    <a:lumMod val="50000"/>
                  </a:srgbClr>
                </a:solidFill>
                <a:effectLst/>
                <a:uLnTx/>
                <a:uFillTx/>
                <a:latin typeface="Times New Roman" panose="02020603050405020304" pitchFamily="18" charset="0"/>
                <a:ea typeface="微软雅黑" panose="020B0503020204020204" charset="-122"/>
                <a:cs typeface="Times New Roman" panose="02020603050405020304" pitchFamily="18" charset="0"/>
              </a:rPr>
              <a:t>• say when you are coming</a:t>
            </a:r>
            <a:endParaRPr kumimoji="0" lang="en-US" altLang="zh-CN" sz="2400" b="1" i="0" u="none" strike="noStrike" kern="1200" cap="none" spc="0" normalizeH="0" baseline="0" noProof="1">
              <a:ln>
                <a:noFill/>
              </a:ln>
              <a:solidFill>
                <a:srgbClr val="000000">
                  <a:lumMod val="50000"/>
                </a:srgbClr>
              </a:solidFill>
              <a:effectLst/>
              <a:uLnTx/>
              <a:uFillTx/>
              <a:latin typeface="Times New Roman" panose="02020603050405020304" pitchFamily="18" charset="0"/>
              <a:ea typeface="微软雅黑" panose="020B0503020204020204"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400" b="1" i="0" u="none" strike="noStrike" kern="1200" cap="none" spc="0" normalizeH="0" baseline="0" noProof="1">
                <a:ln>
                  <a:noFill/>
                </a:ln>
                <a:solidFill>
                  <a:srgbClr val="000000">
                    <a:lumMod val="50000"/>
                  </a:srgbClr>
                </a:solidFill>
                <a:effectLst/>
                <a:uLnTx/>
                <a:uFillTx/>
                <a:latin typeface="Times New Roman" panose="02020603050405020304" pitchFamily="18" charset="0"/>
                <a:ea typeface="微软雅黑" panose="020B0503020204020204" charset="-122"/>
                <a:cs typeface="Times New Roman" panose="02020603050405020304" pitchFamily="18" charset="0"/>
              </a:rPr>
              <a:t>• politely ask for information</a:t>
            </a:r>
            <a:endParaRPr kumimoji="0" lang="en-US" altLang="zh-CN" sz="2400" b="1" i="0" u="none" strike="noStrike" kern="1200" cap="none" spc="0" normalizeH="0" baseline="0" noProof="1">
              <a:ln>
                <a:noFill/>
              </a:ln>
              <a:solidFill>
                <a:srgbClr val="000000">
                  <a:lumMod val="50000"/>
                </a:srgbClr>
              </a:solidFill>
              <a:effectLst/>
              <a:uLnTx/>
              <a:uFillTx/>
              <a:latin typeface="Times New Roman" panose="02020603050405020304" pitchFamily="18" charset="0"/>
              <a:ea typeface="微软雅黑" panose="020B0503020204020204"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400" b="1" i="0" u="none" strike="noStrike" kern="1200" cap="none" spc="0" normalizeH="0" baseline="0" noProof="1">
                <a:ln>
                  <a:noFill/>
                </a:ln>
                <a:solidFill>
                  <a:srgbClr val="000000">
                    <a:lumMod val="50000"/>
                  </a:srgbClr>
                </a:solidFill>
                <a:effectLst/>
                <a:uLnTx/>
                <a:uFillTx/>
                <a:latin typeface="Times New Roman" panose="02020603050405020304" pitchFamily="18" charset="0"/>
                <a:ea typeface="微软雅黑" panose="020B0503020204020204" charset="-122"/>
                <a:cs typeface="Times New Roman" panose="02020603050405020304" pitchFamily="18" charset="0"/>
              </a:rPr>
              <a:t>• thank the person for helping you</a:t>
            </a:r>
            <a:endParaRPr kumimoji="0" lang="en-US" altLang="zh-CN" sz="2400" b="1" i="0" u="none" strike="noStrike" kern="1200" cap="none" spc="0" normalizeH="0" baseline="0" noProof="1">
              <a:ln>
                <a:noFill/>
              </a:ln>
              <a:solidFill>
                <a:srgbClr val="000000">
                  <a:lumMod val="50000"/>
                </a:srgbClr>
              </a:solidFill>
              <a:effectLst/>
              <a:uLnTx/>
              <a:uFillTx/>
              <a:latin typeface="Times New Roman" panose="02020603050405020304" pitchFamily="18" charset="0"/>
              <a:ea typeface="微软雅黑" panose="020B0503020204020204" charset="-122"/>
              <a:cs typeface="Times New Roman" panose="02020603050405020304" pitchFamily="18" charset="0"/>
            </a:endParaRPr>
          </a:p>
        </p:txBody>
      </p:sp>
      <p:sp>
        <p:nvSpPr>
          <p:cNvPr id="22" name="文本框 21"/>
          <p:cNvSpPr txBox="1"/>
          <p:nvPr/>
        </p:nvSpPr>
        <p:spPr>
          <a:xfrm>
            <a:off x="182880" y="1958975"/>
            <a:ext cx="4389120" cy="2825750"/>
          </a:xfrm>
          <a:prstGeom prst="rect">
            <a:avLst/>
          </a:prstGeom>
          <a:noFill/>
          <a:ln w="60325">
            <a:solidFill>
              <a:schemeClr val="accent4">
                <a:lumMod val="20000"/>
                <a:lumOff val="80000"/>
              </a:schemeClr>
            </a:solidFill>
          </a:ln>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2400" b="1" dirty="0">
                <a:ln>
                  <a:noFill/>
                </a:ln>
                <a:solidFill>
                  <a:srgbClr val="000000">
                    <a:lumMod val="50000"/>
                  </a:srgbClr>
                </a:solidFill>
                <a:effectLst/>
                <a:uLnTx/>
                <a:uFillTx/>
                <a:latin typeface="Times New Roman" panose="02020603050405020304" pitchFamily="18" charset="0"/>
                <a:ea typeface="微软雅黑" panose="020B0503020204020204" charset="-122"/>
                <a:cs typeface="Arial" panose="020B0604020202020204"/>
                <a:sym typeface="+mn-ea"/>
              </a:rPr>
              <a:t>Useful expressions </a:t>
            </a:r>
            <a:endParaRPr lang="en-US" altLang="zh-CN" sz="2400" b="1" dirty="0">
              <a:ln>
                <a:noFill/>
              </a:ln>
              <a:solidFill>
                <a:srgbClr val="000000">
                  <a:lumMod val="50000"/>
                </a:srgbClr>
              </a:solidFill>
              <a:effectLst/>
              <a:uLnTx/>
              <a:uFillTx/>
              <a:latin typeface="Times New Roman" panose="02020603050405020304" pitchFamily="18" charset="0"/>
              <a:ea typeface="微软雅黑" panose="020B0503020204020204" charset="-122"/>
              <a:cs typeface="Arial" panose="020B0604020202020204"/>
              <a:sym typeface="+mn-ea"/>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2400" dirty="0">
                <a:ln>
                  <a:noFill/>
                </a:ln>
                <a:solidFill>
                  <a:srgbClr val="C00000"/>
                </a:solidFill>
                <a:effectLst/>
                <a:uLnTx/>
                <a:uFillTx/>
                <a:latin typeface="Times New Roman" panose="02020603050405020304" pitchFamily="18" charset="0"/>
                <a:ea typeface="微软雅黑" panose="020B0503020204020204" charset="-122"/>
                <a:cs typeface="Arial" panose="020B0604020202020204"/>
                <a:sym typeface="+mn-ea"/>
              </a:rPr>
              <a:t>I’m happy to receive...</a:t>
            </a:r>
            <a:endParaRPr lang="en-US" altLang="zh-CN" sz="2400" dirty="0">
              <a:ln>
                <a:noFill/>
              </a:ln>
              <a:solidFill>
                <a:srgbClr val="C00000"/>
              </a:solidFill>
              <a:effectLst/>
              <a:uLnTx/>
              <a:uFillTx/>
              <a:latin typeface="Times New Roman" panose="02020603050405020304" pitchFamily="18" charset="0"/>
              <a:ea typeface="微软雅黑" panose="020B0503020204020204" charset="-122"/>
              <a:cs typeface="Arial" panose="020B0604020202020204"/>
              <a:sym typeface="+mn-ea"/>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2400" dirty="0">
                <a:ln>
                  <a:noFill/>
                </a:ln>
                <a:solidFill>
                  <a:srgbClr val="C00000"/>
                </a:solidFill>
                <a:effectLst/>
                <a:uLnTx/>
                <a:uFillTx/>
                <a:latin typeface="Times New Roman" panose="02020603050405020304" pitchFamily="18" charset="0"/>
                <a:ea typeface="微软雅黑" panose="020B0503020204020204" charset="-122"/>
                <a:cs typeface="Arial" panose="020B0604020202020204"/>
                <a:sym typeface="+mn-ea"/>
              </a:rPr>
              <a:t>I'll be coming to your school for...</a:t>
            </a:r>
            <a:endParaRPr kumimoji="0" lang="en-US" altLang="zh-CN" sz="2400" b="0" i="0" u="none" strike="noStrike" kern="1200" cap="none" spc="0" normalizeH="0" baseline="0" noProof="1">
              <a:ln>
                <a:noFill/>
              </a:ln>
              <a:solidFill>
                <a:srgbClr val="C00000"/>
              </a:solidFill>
              <a:effectLst/>
              <a:uLnTx/>
              <a:uFillTx/>
              <a:latin typeface="Times New Roman" panose="02020603050405020304" pitchFamily="18" charset="0"/>
              <a:ea typeface="微软雅黑" panose="020B0503020204020204" charset="-122"/>
              <a:cs typeface="Arial" panose="020B0604020202020204"/>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2400" dirty="0">
                <a:ln>
                  <a:noFill/>
                </a:ln>
                <a:solidFill>
                  <a:srgbClr val="C00000"/>
                </a:solidFill>
                <a:effectLst/>
                <a:uLnTx/>
                <a:uFillTx/>
                <a:latin typeface="Times New Roman" panose="02020603050405020304" pitchFamily="18" charset="0"/>
                <a:ea typeface="微软雅黑" panose="020B0503020204020204" charset="-122"/>
                <a:cs typeface="Arial" panose="020B0604020202020204"/>
                <a:sym typeface="+mn-ea"/>
              </a:rPr>
              <a:t>I'd like to know about...</a:t>
            </a:r>
            <a:endParaRPr kumimoji="0" lang="en-US" altLang="zh-CN" sz="2400" b="0" i="0" u="none" strike="noStrike" kern="1200" cap="none" spc="0" normalizeH="0" baseline="0" noProof="1">
              <a:ln>
                <a:noFill/>
              </a:ln>
              <a:solidFill>
                <a:srgbClr val="C00000"/>
              </a:solidFill>
              <a:effectLst/>
              <a:uLnTx/>
              <a:uFillTx/>
              <a:latin typeface="Times New Roman" panose="02020603050405020304" pitchFamily="18" charset="0"/>
              <a:ea typeface="微软雅黑" panose="020B0503020204020204" charset="-122"/>
              <a:cs typeface="Arial" panose="020B0604020202020204"/>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2400" dirty="0">
                <a:ln>
                  <a:noFill/>
                </a:ln>
                <a:solidFill>
                  <a:srgbClr val="C00000"/>
                </a:solidFill>
                <a:effectLst/>
                <a:uLnTx/>
                <a:uFillTx/>
                <a:latin typeface="Times New Roman" panose="02020603050405020304" pitchFamily="18" charset="0"/>
                <a:ea typeface="微软雅黑" panose="020B0503020204020204" charset="-122"/>
                <a:cs typeface="Arial" panose="020B0604020202020204"/>
                <a:sym typeface="+mn-ea"/>
              </a:rPr>
              <a:t>I would like to thank you for...</a:t>
            </a:r>
            <a:endParaRPr kumimoji="0" lang="en-US" altLang="zh-CN" sz="2400" b="0" i="0" u="none" strike="noStrike" kern="1200" cap="none" spc="0" normalizeH="0" baseline="0" noProof="1">
              <a:ln>
                <a:noFill/>
              </a:ln>
              <a:solidFill>
                <a:srgbClr val="C00000"/>
              </a:solidFill>
              <a:effectLst/>
              <a:uLnTx/>
              <a:uFillTx/>
              <a:latin typeface="Times New Roman" panose="02020603050405020304" pitchFamily="18" charset="0"/>
              <a:ea typeface="微软雅黑" panose="020B0503020204020204" charset="-122"/>
              <a:cs typeface="Arial" panose="020B0604020202020204"/>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2400" dirty="0">
                <a:ln>
                  <a:noFill/>
                </a:ln>
                <a:solidFill>
                  <a:srgbClr val="C00000"/>
                </a:solidFill>
                <a:effectLst/>
                <a:uLnTx/>
                <a:uFillTx/>
                <a:latin typeface="Times New Roman" panose="02020603050405020304" pitchFamily="18" charset="0"/>
                <a:ea typeface="微软雅黑" panose="020B0503020204020204" charset="-122"/>
                <a:cs typeface="Arial" panose="020B0604020202020204"/>
                <a:sym typeface="+mn-ea"/>
              </a:rPr>
              <a:t>I'm looking forward to your reply.</a:t>
            </a:r>
            <a:endParaRPr kumimoji="0" lang="en-US" altLang="zh-CN" sz="2400" b="0" i="0" u="none" strike="noStrike" kern="1200" cap="none" spc="0" normalizeH="0" baseline="0" noProof="1">
              <a:ln>
                <a:noFill/>
              </a:ln>
              <a:solidFill>
                <a:srgbClr val="C00000"/>
              </a:solidFill>
              <a:effectLst/>
              <a:uLnTx/>
              <a:uFillTx/>
              <a:latin typeface="Times New Roman" panose="02020603050405020304" pitchFamily="18" charset="0"/>
              <a:ea typeface="微软雅黑" panose="020B0503020204020204" charset="-122"/>
              <a:cs typeface="Arial" panose="020B0604020202020204"/>
            </a:endParaRPr>
          </a:p>
          <a:p>
            <a:endParaRPr kumimoji="0" lang="en-US" altLang="zh-CN" sz="2400" b="0" i="0" u="none" strike="noStrike" kern="1200" cap="none" spc="0" normalizeH="0" baseline="0" noProof="1">
              <a:ln>
                <a:noFill/>
              </a:ln>
              <a:solidFill>
                <a:srgbClr val="000000">
                  <a:lumMod val="50000"/>
                </a:srgbClr>
              </a:solidFill>
              <a:effectLst/>
              <a:uLnTx/>
              <a:uFillTx/>
              <a:latin typeface="Times New Roman" panose="02020603050405020304" pitchFamily="18" charset="0"/>
              <a:ea typeface="微软雅黑" panose="020B0503020204020204" charset="-122"/>
              <a:cs typeface="Arial" panose="020B0604020202020204"/>
            </a:endParaRPr>
          </a:p>
        </p:txBody>
      </p:sp>
      <p:grpSp>
        <p:nvGrpSpPr>
          <p:cNvPr id="35" name="组合 34"/>
          <p:cNvGrpSpPr/>
          <p:nvPr/>
        </p:nvGrpSpPr>
        <p:grpSpPr>
          <a:xfrm>
            <a:off x="4517390" y="0"/>
            <a:ext cx="8178165" cy="6858635"/>
            <a:chOff x="9722" y="-4777"/>
            <a:chExt cx="12879" cy="10801"/>
          </a:xfrm>
        </p:grpSpPr>
        <p:grpSp>
          <p:nvGrpSpPr>
            <p:cNvPr id="13" name="组合 12"/>
            <p:cNvGrpSpPr/>
            <p:nvPr/>
          </p:nvGrpSpPr>
          <p:grpSpPr>
            <a:xfrm>
              <a:off x="9722" y="-4777"/>
              <a:ext cx="12879" cy="10801"/>
              <a:chOff x="9722" y="-5001"/>
              <a:chExt cx="12879" cy="10801"/>
            </a:xfrm>
          </p:grpSpPr>
          <p:sp>
            <p:nvSpPr>
              <p:cNvPr id="4" name="文本框 3"/>
              <p:cNvSpPr txBox="1"/>
              <p:nvPr/>
            </p:nvSpPr>
            <p:spPr>
              <a:xfrm>
                <a:off x="10162" y="-5001"/>
                <a:ext cx="11299" cy="10801"/>
              </a:xfrm>
              <a:prstGeom prst="rect">
                <a:avLst/>
              </a:prstGeom>
              <a:solidFill>
                <a:schemeClr val="bg1">
                  <a:lumMod val="95000"/>
                </a:schemeClr>
              </a:solidFill>
              <a:ln w="12700" cmpd="sng">
                <a:noFill/>
                <a:prstDash val="dash"/>
              </a:ln>
            </p:spPr>
            <p:txBody>
              <a:bodyPr wrap="square" rtlCol="0">
                <a:noAutofit/>
              </a:bodyPr>
              <a:lstStyle/>
              <a:p>
                <a:r>
                  <a:rPr lang="en-US" altLang="zh-CN" sz="2400" b="1">
                    <a:ln w="12700" cmpd="sng">
                      <a:solidFill>
                        <a:schemeClr val="accent1">
                          <a:shade val="50000"/>
                        </a:schemeClr>
                      </a:solidFill>
                      <a:prstDash val="sysDot"/>
                    </a:ln>
                    <a:solidFill>
                      <a:schemeClr val="tx1"/>
                    </a:solidFill>
                  </a:rPr>
                  <a:t>Dear________</a:t>
                </a:r>
                <a:r>
                  <a:rPr lang="en-US" altLang="zh-CN" sz="2400" b="1" u="sng">
                    <a:ln w="12700" cmpd="sng">
                      <a:solidFill>
                        <a:schemeClr val="accent1">
                          <a:shade val="50000"/>
                        </a:schemeClr>
                      </a:solidFill>
                      <a:prstDash val="sysDot"/>
                    </a:ln>
                    <a:solidFill>
                      <a:schemeClr val="tx1"/>
                    </a:solidFill>
                  </a:rPr>
                  <a:t>,</a:t>
                </a:r>
                <a:endParaRPr lang="en-US" altLang="zh-CN" sz="2400" b="1" u="sng">
                  <a:ln w="12700" cmpd="sng">
                    <a:solidFill>
                      <a:schemeClr val="accent1">
                        <a:shade val="50000"/>
                      </a:schemeClr>
                    </a:solidFill>
                    <a:prstDash val="sysDot"/>
                  </a:ln>
                  <a:solidFill>
                    <a:schemeClr val="tx1"/>
                  </a:solidFill>
                </a:endParaRPr>
              </a:p>
              <a:p>
                <a:pPr indent="0" fontAlgn="auto">
                  <a:lnSpc>
                    <a:spcPct val="150000"/>
                  </a:lnSpc>
                </a:pPr>
                <a:r>
                  <a:rPr lang="en-US" altLang="zh-CN" b="1">
                    <a:ln w="12700" cmpd="sng">
                      <a:solidFill>
                        <a:schemeClr val="accent1">
                          <a:shade val="50000"/>
                        </a:schemeClr>
                      </a:solidFill>
                      <a:prstDash val="sysDot"/>
                    </a:ln>
                    <a:solidFill>
                      <a:schemeClr val="accent1">
                        <a:lumMod val="60000"/>
                        <a:lumOff val="40000"/>
                      </a:schemeClr>
                    </a:solidFill>
                  </a:rPr>
                  <a:t>____________________</a:t>
                </a:r>
                <a:r>
                  <a:rPr lang="en-US" altLang="zh-CN">
                    <a:ln w="12700" cmpd="sng">
                      <a:solidFill>
                        <a:schemeClr val="accent1">
                          <a:shade val="50000"/>
                        </a:schemeClr>
                      </a:solidFill>
                      <a:prstDash val="sysDot"/>
                    </a:ln>
                    <a:solidFill>
                      <a:schemeClr val="accent1">
                        <a:lumMod val="60000"/>
                        <a:lumOff val="40000"/>
                      </a:schemeClr>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altLang="zh-CN">
                  <a:ln w="12700" cmpd="sng">
                    <a:solidFill>
                      <a:schemeClr val="accent1">
                        <a:shade val="50000"/>
                      </a:schemeClr>
                    </a:solidFill>
                    <a:prstDash val="sysDot"/>
                  </a:ln>
                  <a:solidFill>
                    <a:schemeClr val="accent1">
                      <a:lumMod val="60000"/>
                      <a:lumOff val="40000"/>
                    </a:schemeClr>
                  </a:solidFill>
                </a:endParaRPr>
              </a:p>
              <a:p>
                <a:pPr indent="0" fontAlgn="auto">
                  <a:lnSpc>
                    <a:spcPct val="150000"/>
                  </a:lnSpc>
                </a:pPr>
                <a:r>
                  <a:rPr lang="en-US" altLang="zh-CN" sz="2400" b="1">
                    <a:ln w="12700" cmpd="sng">
                      <a:solidFill>
                        <a:schemeClr val="accent1">
                          <a:shade val="50000"/>
                        </a:schemeClr>
                      </a:solidFill>
                      <a:prstDash val="sysDot"/>
                    </a:ln>
                    <a:solidFill>
                      <a:schemeClr val="bg2">
                        <a:lumMod val="25000"/>
                      </a:schemeClr>
                    </a:solidFill>
                  </a:rPr>
                  <a:t>Best regards</a:t>
                </a:r>
                <a:r>
                  <a:rPr lang="zh-CN" altLang="en-US" sz="2400" b="1">
                    <a:ln w="12700" cmpd="sng">
                      <a:solidFill>
                        <a:schemeClr val="accent1">
                          <a:shade val="50000"/>
                        </a:schemeClr>
                      </a:solidFill>
                      <a:prstDash val="sysDot"/>
                    </a:ln>
                    <a:solidFill>
                      <a:schemeClr val="bg2">
                        <a:lumMod val="25000"/>
                      </a:schemeClr>
                    </a:solidFill>
                  </a:rPr>
                  <a:t>，</a:t>
                </a:r>
                <a:endParaRPr lang="en-US" altLang="zh-CN" sz="2400" b="1">
                  <a:ln w="12700" cmpd="sng">
                    <a:solidFill>
                      <a:schemeClr val="accent1">
                        <a:shade val="50000"/>
                      </a:schemeClr>
                    </a:solidFill>
                    <a:prstDash val="sysDot"/>
                  </a:ln>
                  <a:solidFill>
                    <a:schemeClr val="bg2">
                      <a:lumMod val="25000"/>
                    </a:schemeClr>
                  </a:solidFill>
                </a:endParaRPr>
              </a:p>
              <a:p>
                <a:pPr indent="0" fontAlgn="auto">
                  <a:lnSpc>
                    <a:spcPct val="150000"/>
                  </a:lnSpc>
                </a:pPr>
                <a:r>
                  <a:rPr lang="en-US" altLang="zh-CN" sz="2400" b="1">
                    <a:ln w="12700" cmpd="sng">
                      <a:solidFill>
                        <a:schemeClr val="accent1">
                          <a:shade val="50000"/>
                        </a:schemeClr>
                      </a:solidFill>
                      <a:prstDash val="sysDot"/>
                    </a:ln>
                    <a:solidFill>
                      <a:schemeClr val="bg2">
                        <a:lumMod val="25000"/>
                      </a:schemeClr>
                    </a:solidFill>
                    <a:sym typeface="+mn-ea"/>
                  </a:rPr>
                  <a:t>____________</a:t>
                </a:r>
                <a:endParaRPr lang="en-US" altLang="zh-CN" sz="2400" b="1">
                  <a:ln w="12700" cmpd="sng">
                    <a:solidFill>
                      <a:schemeClr val="accent1">
                        <a:shade val="50000"/>
                      </a:schemeClr>
                    </a:solidFill>
                    <a:prstDash val="sysDot"/>
                  </a:ln>
                  <a:solidFill>
                    <a:schemeClr val="bg2">
                      <a:lumMod val="25000"/>
                    </a:schemeClr>
                  </a:solidFill>
                  <a:sym typeface="+mn-ea"/>
                </a:endParaRPr>
              </a:p>
            </p:txBody>
          </p:sp>
          <p:sp>
            <p:nvSpPr>
              <p:cNvPr id="5" name="文本框 4"/>
              <p:cNvSpPr txBox="1"/>
              <p:nvPr/>
            </p:nvSpPr>
            <p:spPr>
              <a:xfrm>
                <a:off x="9993" y="-2846"/>
                <a:ext cx="4245" cy="1210"/>
              </a:xfrm>
              <a:prstGeom prst="rect">
                <a:avLst/>
              </a:prstGeom>
              <a:noFill/>
            </p:spPr>
            <p:txBody>
              <a:bodyPr wrap="square" rtlCol="0">
                <a:spAutoFit/>
              </a:bodyPr>
              <a:lstStyle/>
              <a:p>
                <a:pPr algn="ctr"/>
                <a:r>
                  <a:rPr lang="en-US" altLang="zh-CN" sz="4400" b="1">
                    <a:solidFill>
                      <a:srgbClr val="FF0000"/>
                    </a:solidFill>
                    <a:latin typeface="Comic Sans MS" panose="030F0702030302020204" charset="0"/>
                    <a:cs typeface="Comic Sans MS" panose="030F0702030302020204" charset="0"/>
                  </a:rPr>
                  <a:t>Beginning</a:t>
                </a:r>
                <a:endParaRPr lang="en-US" altLang="zh-CN" sz="4400" b="1">
                  <a:solidFill>
                    <a:srgbClr val="FF0000"/>
                  </a:solidFill>
                  <a:latin typeface="Comic Sans MS" panose="030F0702030302020204" charset="0"/>
                  <a:cs typeface="Comic Sans MS" panose="030F0702030302020204" charset="0"/>
                </a:endParaRPr>
              </a:p>
            </p:txBody>
          </p:sp>
          <p:sp>
            <p:nvSpPr>
              <p:cNvPr id="6" name="文本框 5"/>
              <p:cNvSpPr txBox="1"/>
              <p:nvPr/>
            </p:nvSpPr>
            <p:spPr>
              <a:xfrm>
                <a:off x="9722" y="-642"/>
                <a:ext cx="4492" cy="1113"/>
              </a:xfrm>
              <a:prstGeom prst="rect">
                <a:avLst/>
              </a:prstGeom>
              <a:noFill/>
            </p:spPr>
            <p:txBody>
              <a:bodyPr wrap="square" rtlCol="0">
                <a:spAutoFit/>
              </a:bodyPr>
              <a:lstStyle/>
              <a:p>
                <a:pPr algn="l"/>
                <a:r>
                  <a:rPr lang="en-US" altLang="zh-CN" sz="2800" b="1">
                    <a:solidFill>
                      <a:srgbClr val="FF0000"/>
                    </a:solidFill>
                  </a:rPr>
                  <a:t>      </a:t>
                </a:r>
                <a:r>
                  <a:rPr lang="en-US" altLang="zh-CN" sz="4000" b="1">
                    <a:solidFill>
                      <a:srgbClr val="FF0000"/>
                    </a:solidFill>
                    <a:latin typeface="Comic Sans MS" panose="030F0702030302020204" charset="0"/>
                    <a:cs typeface="Comic Sans MS" panose="030F0702030302020204" charset="0"/>
                  </a:rPr>
                  <a:t>Body</a:t>
                </a:r>
                <a:endParaRPr lang="en-US" altLang="zh-CN" sz="4000" b="1">
                  <a:solidFill>
                    <a:srgbClr val="FF0000"/>
                  </a:solidFill>
                  <a:latin typeface="Comic Sans MS" panose="030F0702030302020204" charset="0"/>
                  <a:cs typeface="Comic Sans MS" panose="030F0702030302020204" charset="0"/>
                </a:endParaRPr>
              </a:p>
            </p:txBody>
          </p:sp>
          <p:sp>
            <p:nvSpPr>
              <p:cNvPr id="7" name="文本框 6"/>
              <p:cNvSpPr txBox="1"/>
              <p:nvPr/>
            </p:nvSpPr>
            <p:spPr>
              <a:xfrm>
                <a:off x="9993" y="2552"/>
                <a:ext cx="3114" cy="1113"/>
              </a:xfrm>
              <a:prstGeom prst="rect">
                <a:avLst/>
              </a:prstGeom>
              <a:noFill/>
            </p:spPr>
            <p:txBody>
              <a:bodyPr wrap="square" rtlCol="0">
                <a:spAutoFit/>
              </a:bodyPr>
              <a:lstStyle/>
              <a:p>
                <a:pPr algn="ctr"/>
                <a:r>
                  <a:rPr lang="en-US" altLang="zh-CN" sz="4000" b="1">
                    <a:solidFill>
                      <a:srgbClr val="FF0000"/>
                    </a:solidFill>
                    <a:latin typeface="Comic Sans MS" panose="030F0702030302020204" charset="0"/>
                    <a:cs typeface="Comic Sans MS" panose="030F0702030302020204" charset="0"/>
                  </a:rPr>
                  <a:t>Ending</a:t>
                </a:r>
                <a:endParaRPr lang="en-US" altLang="zh-CN" sz="4000" b="1">
                  <a:solidFill>
                    <a:srgbClr val="FF0000"/>
                  </a:solidFill>
                  <a:latin typeface="Comic Sans MS" panose="030F0702030302020204" charset="0"/>
                  <a:cs typeface="Comic Sans MS" panose="030F0702030302020204" charset="0"/>
                </a:endParaRPr>
              </a:p>
            </p:txBody>
          </p:sp>
          <p:sp>
            <p:nvSpPr>
              <p:cNvPr id="11" name="左大括号 10"/>
              <p:cNvSpPr/>
              <p:nvPr/>
            </p:nvSpPr>
            <p:spPr>
              <a:xfrm>
                <a:off x="17883" y="-1117"/>
                <a:ext cx="616" cy="2829"/>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2" name="文本框 11"/>
              <p:cNvSpPr txBox="1"/>
              <p:nvPr/>
            </p:nvSpPr>
            <p:spPr>
              <a:xfrm>
                <a:off x="18109" y="-1186"/>
                <a:ext cx="4492" cy="2829"/>
              </a:xfrm>
              <a:prstGeom prst="rect">
                <a:avLst/>
              </a:prstGeom>
              <a:noFill/>
            </p:spPr>
            <p:txBody>
              <a:bodyPr wrap="square" rtlCol="0">
                <a:noAutofit/>
              </a:bodyPr>
              <a:lstStyle/>
              <a:p>
                <a:pPr algn="l"/>
                <a:r>
                  <a:rPr lang="en-US" altLang="zh-CN" sz="2800" b="1">
                    <a:solidFill>
                      <a:schemeClr val="tx1"/>
                    </a:solidFill>
                  </a:rPr>
                  <a:t>course</a:t>
                </a:r>
                <a:endParaRPr lang="en-US" altLang="zh-CN" sz="2800" b="1">
                  <a:solidFill>
                    <a:schemeClr val="tx1"/>
                  </a:solidFill>
                </a:endParaRPr>
              </a:p>
              <a:p>
                <a:pPr algn="l"/>
                <a:r>
                  <a:rPr lang="en-US" altLang="zh-CN" sz="2800" b="1">
                    <a:solidFill>
                      <a:schemeClr val="tx1"/>
                    </a:solidFill>
                  </a:rPr>
                  <a:t>food</a:t>
                </a:r>
                <a:endParaRPr lang="en-US" altLang="zh-CN" sz="2800" b="1">
                  <a:solidFill>
                    <a:schemeClr val="tx1"/>
                  </a:solidFill>
                </a:endParaRPr>
              </a:p>
              <a:p>
                <a:pPr algn="l"/>
                <a:r>
                  <a:rPr lang="en-US" altLang="zh-CN" sz="2800" b="1">
                    <a:solidFill>
                      <a:schemeClr val="tx1"/>
                    </a:solidFill>
                  </a:rPr>
                  <a:t>activities</a:t>
                </a:r>
                <a:endParaRPr lang="en-US" altLang="zh-CN" sz="2800" b="1">
                  <a:solidFill>
                    <a:schemeClr val="tx1"/>
                  </a:solidFill>
                </a:endParaRPr>
              </a:p>
              <a:p>
                <a:pPr algn="l"/>
                <a:r>
                  <a:rPr lang="en-US" altLang="zh-CN" sz="2800" b="1">
                    <a:solidFill>
                      <a:schemeClr val="tx1"/>
                    </a:solidFill>
                  </a:rPr>
                  <a:t>    ...</a:t>
                </a:r>
                <a:endParaRPr lang="en-US" altLang="zh-CN" sz="2800" b="1">
                  <a:solidFill>
                    <a:schemeClr val="tx1"/>
                  </a:solidFill>
                </a:endParaRPr>
              </a:p>
            </p:txBody>
          </p:sp>
        </p:grpSp>
        <p:grpSp>
          <p:nvGrpSpPr>
            <p:cNvPr id="34" name="组合 33"/>
            <p:cNvGrpSpPr/>
            <p:nvPr/>
          </p:nvGrpSpPr>
          <p:grpSpPr>
            <a:xfrm>
              <a:off x="14092" y="-3100"/>
              <a:ext cx="3791" cy="7463"/>
              <a:chOff x="14092" y="-3100"/>
              <a:chExt cx="3791" cy="7463"/>
            </a:xfrm>
          </p:grpSpPr>
          <p:sp>
            <p:nvSpPr>
              <p:cNvPr id="17" name="圆角矩形 16"/>
              <p:cNvSpPr/>
              <p:nvPr/>
            </p:nvSpPr>
            <p:spPr>
              <a:xfrm>
                <a:off x="14092" y="-3100"/>
                <a:ext cx="3791" cy="2092"/>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tx1"/>
                    </a:solidFill>
                    <a:sym typeface="+mn-ea"/>
                  </a:rPr>
                  <a:t>greet and thank for the invitation</a:t>
                </a:r>
                <a:endParaRPr lang="en-US" altLang="zh-CN" sz="2800" b="1">
                  <a:solidFill>
                    <a:schemeClr val="tx1"/>
                  </a:solidFill>
                  <a:sym typeface="+mn-ea"/>
                </a:endParaRPr>
              </a:p>
            </p:txBody>
          </p:sp>
          <p:sp>
            <p:nvSpPr>
              <p:cNvPr id="32" name="圆角矩形 31"/>
              <p:cNvSpPr/>
              <p:nvPr/>
            </p:nvSpPr>
            <p:spPr>
              <a:xfrm>
                <a:off x="14092" y="-582"/>
                <a:ext cx="3791" cy="2092"/>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tx1"/>
                    </a:solidFill>
                    <a:sym typeface="+mn-ea"/>
                  </a:rPr>
                  <a:t>ask for information politely</a:t>
                </a:r>
                <a:endParaRPr lang="en-US" altLang="zh-CN" sz="2800" b="1">
                  <a:solidFill>
                    <a:schemeClr val="tx1"/>
                  </a:solidFill>
                  <a:sym typeface="+mn-ea"/>
                </a:endParaRPr>
              </a:p>
            </p:txBody>
          </p:sp>
          <p:sp>
            <p:nvSpPr>
              <p:cNvPr id="33" name="圆角矩形 32"/>
              <p:cNvSpPr/>
              <p:nvPr/>
            </p:nvSpPr>
            <p:spPr>
              <a:xfrm>
                <a:off x="14092" y="2271"/>
                <a:ext cx="3791" cy="2092"/>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tx1"/>
                    </a:solidFill>
                    <a:sym typeface="+mn-ea"/>
                  </a:rPr>
                  <a:t>thank the person for helping you </a:t>
                </a:r>
                <a:endParaRPr lang="en-US" altLang="zh-CN" sz="2800" b="1">
                  <a:solidFill>
                    <a:schemeClr val="tx1"/>
                  </a:solidFill>
                  <a:sym typeface="+mn-ea"/>
                </a:endParaRPr>
              </a:p>
            </p:txBody>
          </p:sp>
        </p:grpSp>
      </p:grpSp>
      <p:grpSp>
        <p:nvGrpSpPr>
          <p:cNvPr id="8" name="组合 7"/>
          <p:cNvGrpSpPr/>
          <p:nvPr/>
        </p:nvGrpSpPr>
        <p:grpSpPr>
          <a:xfrm>
            <a:off x="4572000" y="3215005"/>
            <a:ext cx="8606155" cy="4154805"/>
            <a:chOff x="-660" y="3175"/>
            <a:chExt cx="13553" cy="6543"/>
          </a:xfrm>
        </p:grpSpPr>
        <p:pic>
          <p:nvPicPr>
            <p:cNvPr id="2" name="http://photo-static-api.fotomore.com/creative/vcg/400/new/VCG41N1314294659.jpg?uid=386&amp;timestamp=1694792075&amp;sign=f1c8b7f1ce1286a6d7d7cccbd559e161" descr="templates\picture_hover\&amp;pky370_sjzg_VCG41N1314294659&amp;2&amp;src_toppic_inpsrchzd1&amp;"/>
            <p:cNvPicPr>
              <a:picLocks noChangeAspect="1"/>
            </p:cNvPicPr>
            <p:nvPr/>
          </p:nvPicPr>
          <p:blipFill>
            <a:blip r:embed="rId2"/>
            <a:stretch>
              <a:fillRect/>
            </a:stretch>
          </p:blipFill>
          <p:spPr>
            <a:xfrm>
              <a:off x="6350" y="3175"/>
              <a:ext cx="6543" cy="6543"/>
            </a:xfrm>
            <a:prstGeom prst="rect">
              <a:avLst/>
            </a:prstGeom>
          </p:spPr>
        </p:pic>
        <p:sp>
          <p:nvSpPr>
            <p:cNvPr id="28" name="文本框 27"/>
            <p:cNvSpPr txBox="1"/>
            <p:nvPr>
              <p:custDataLst>
                <p:tags r:id="rId3"/>
              </p:custDataLst>
            </p:nvPr>
          </p:nvSpPr>
          <p:spPr>
            <a:xfrm>
              <a:off x="-660" y="3252"/>
              <a:ext cx="12007" cy="145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0000"/>
                  </a:solidFill>
                  <a:latin typeface="微软雅黑" panose="020B0503020204020204" charset="-122"/>
                  <a:ea typeface="微软雅黑" panose="020B0503020204020204" charset="-122"/>
                </a:rPr>
                <a:t>PEP Grade 8   Unit 9 Can you come to my party?</a:t>
              </a:r>
              <a:endParaRPr lang="en-US" altLang="zh-CN" sz="24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xit" presetSubtype="10" fill="hold" nodeType="clickEffect">
                                  <p:stCondLst>
                                    <p:cond delay="0"/>
                                  </p:stCondLst>
                                  <p:childTnLst>
                                    <p:animEffect transition="out" filter="blinds(horizontal)">
                                      <p:cBhvr>
                                        <p:cTn id="18" dur="500"/>
                                        <p:tgtEl>
                                          <p:spTgt spid="8"/>
                                        </p:tgtEl>
                                      </p:cBhvr>
                                    </p:animEffect>
                                    <p:set>
                                      <p:cBhvr>
                                        <p:cTn id="19" dur="1" fill="hold">
                                          <p:stCondLst>
                                            <p:cond delay="499"/>
                                          </p:stCondLst>
                                        </p:cTn>
                                        <p:tgtEl>
                                          <p:spTgt spid="8"/>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box(in)">
                                      <p:cBhvr>
                                        <p:cTn id="24"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8" grpId="0" bldLvl="0" animBg="1"/>
      <p:bldP spid="108" grpId="1" animBg="1"/>
      <p:bldP spid="22" grpId="0" bldLvl="0" animBg="1"/>
      <p:bldP spid="22"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a:spLocks noGrp="1" noRot="1" noChangeAspect="1" noMove="1" noResize="1" noEditPoints="1" noAdjustHandles="1" noChangeArrowheads="1" noChangeShapeType="1" noTextEdit="1"/>
          </p:cNvSpPr>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p:cNvSpPr txBox="1"/>
          <p:nvPr/>
        </p:nvSpPr>
        <p:spPr>
          <a:xfrm>
            <a:off x="1048428" y="2344023"/>
            <a:ext cx="10905066" cy="1015663"/>
          </a:xfrm>
          <a:prstGeom prst="rect">
            <a:avLst/>
          </a:prstGeom>
          <a:noFill/>
        </p:spPr>
        <p:txBody>
          <a:bodyPr wrap="square" rtlCol="0" anchor="t">
            <a:spAutoFit/>
          </a:bodyPr>
          <a:lstStyle/>
          <a:p>
            <a:pPr defTabSz="905510">
              <a:spcAft>
                <a:spcPts val="600"/>
              </a:spcAft>
            </a:pPr>
            <a:r>
              <a:rPr kumimoji="1" lang="en-US" altLang="zh-CN" sz="6000" b="1" kern="1200" dirty="0">
                <a:solidFill>
                  <a:schemeClr val="tx1"/>
                </a:solidFill>
                <a:latin typeface="Arial" panose="020B0604020202020204" pitchFamily="34" charset="0"/>
                <a:ea typeface="+mn-ea"/>
                <a:cs typeface="Arial" panose="020B0604020202020204" pitchFamily="34" charset="0"/>
                <a:sym typeface="+mn-ea"/>
              </a:rPr>
              <a:t>   Polish your writing</a:t>
            </a:r>
            <a:endParaRPr kumimoji="1" lang="en-US" altLang="zh-CN" sz="6000" b="1" dirty="0">
              <a:latin typeface="Arial" panose="020B0604020202020204" pitchFamily="34" charset="0"/>
              <a:cs typeface="Arial" panose="020B0604020202020204" pitchFamily="34" charset="0"/>
              <a:sym typeface="+mn-ea"/>
            </a:endParaRPr>
          </a:p>
        </p:txBody>
      </p:sp>
      <p:sp>
        <p:nvSpPr>
          <p:cNvPr id="4" name="文本框 3"/>
          <p:cNvSpPr txBox="1"/>
          <p:nvPr/>
        </p:nvSpPr>
        <p:spPr>
          <a:xfrm>
            <a:off x="1437498" y="836873"/>
            <a:ext cx="6075598" cy="520223"/>
          </a:xfrm>
          <a:prstGeom prst="rect">
            <a:avLst/>
          </a:prstGeom>
          <a:noFill/>
        </p:spPr>
        <p:txBody>
          <a:bodyPr wrap="square" rtlCol="0" anchor="t">
            <a:spAutoFit/>
          </a:bodyPr>
          <a:lstStyle/>
          <a:p>
            <a:pPr defTabSz="905510">
              <a:spcAft>
                <a:spcPts val="600"/>
              </a:spcAft>
            </a:pPr>
            <a:r>
              <a:rPr kumimoji="1" lang="en-US" altLang="zh-CN" sz="2770" b="1" kern="1200" dirty="0">
                <a:solidFill>
                  <a:schemeClr val="tx1"/>
                </a:solidFill>
                <a:latin typeface="Arial" panose="020B0604020202020204" pitchFamily="34" charset="0"/>
                <a:ea typeface="+mn-ea"/>
                <a:cs typeface="Arial" panose="020B0604020202020204" pitchFamily="34" charset="0"/>
                <a:sym typeface="+mn-ea"/>
              </a:rPr>
              <a:t>First editing</a:t>
            </a:r>
            <a:endParaRPr kumimoji="1" lang="en-US" altLang="zh-CN" sz="2800" b="1" dirty="0">
              <a:latin typeface="Arial" panose="020B0604020202020204" pitchFamily="34" charset="0"/>
              <a:cs typeface="Arial" panose="020B0604020202020204" pitchFamily="34" charset="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16510" y="631825"/>
            <a:ext cx="11998960" cy="6098540"/>
          </a:xfrm>
          <a:prstGeom prst="rect">
            <a:avLst/>
          </a:prstGeom>
          <a:solidFill>
            <a:schemeClr val="bg1">
              <a:lumMod val="95000"/>
            </a:schemeClr>
          </a:solidFill>
        </p:spPr>
        <p:txBody>
          <a:bodyPr wrap="square" rtlCol="0">
            <a:noAutofit/>
          </a:bodyPr>
          <a:lstStyle/>
          <a:p>
            <a:r>
              <a:rPr lang="en-US" altLang="zh-CN" sz="2400" b="1" dirty="0">
                <a:latin typeface="Times New Roman" panose="02020603050405020304" pitchFamily="18" charset="0"/>
                <a:cs typeface="Times New Roman" panose="02020603050405020304" pitchFamily="18" charset="0"/>
              </a:rPr>
              <a:t>Dear Mr. Smith,</a:t>
            </a:r>
            <a:endParaRPr lang="en-US" altLang="zh-CN" sz="2400" b="1" dirty="0">
              <a:latin typeface="Times New Roman" panose="02020603050405020304" pitchFamily="18" charset="0"/>
              <a:cs typeface="Times New Roman" panose="02020603050405020304" pitchFamily="18" charset="0"/>
            </a:endParaRPr>
          </a:p>
          <a:p>
            <a:endParaRPr lang="en-US" altLang="zh-CN" sz="2400" b="1"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I am very happy to receive your email and I am excited to tell you that I will be attending your school for a short study vacation this summer. </a:t>
            </a:r>
            <a:endParaRPr lang="en-US" altLang="zh-CN" sz="2400" b="1" dirty="0">
              <a:latin typeface="Times New Roman" panose="02020603050405020304" pitchFamily="18" charset="0"/>
              <a:cs typeface="Times New Roman" panose="02020603050405020304" pitchFamily="18" charset="0"/>
            </a:endParaRPr>
          </a:p>
          <a:p>
            <a:endParaRPr lang="en-US" altLang="zh-CN" sz="2400" b="1"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Before I make my decision, I would like to find out more information that I need to know. Firstly, I would greatly appreciate if you could provide me with specific information about how long the course will be and when it will start. Also, it would be helpful if you could send me the course timetable along with information about the course prices. I learn from my classmates that we are expected to join some outdoor activities, so I am wondering if I need to bring my outfits and sports shoes.</a:t>
            </a:r>
            <a:endParaRPr lang="en-US" altLang="zh-CN" sz="2400" b="1" dirty="0">
              <a:latin typeface="Times New Roman" panose="02020603050405020304" pitchFamily="18" charset="0"/>
              <a:cs typeface="Times New Roman" panose="02020603050405020304" pitchFamily="18" charset="0"/>
            </a:endParaRPr>
          </a:p>
          <a:p>
            <a:endParaRPr lang="en-US" altLang="zh-CN" sz="2400" b="1" dirty="0">
              <a:latin typeface="Times New Roman" panose="02020603050405020304" pitchFamily="18" charset="0"/>
              <a:cs typeface="Times New Roman" panose="02020603050405020304" pitchFamily="18" charset="0"/>
            </a:endParaRPr>
          </a:p>
          <a:p>
            <a:r>
              <a:rPr lang="en-US" altLang="zh-CN" sz="2400" b="1" dirty="0">
                <a:solidFill>
                  <a:schemeClr val="tx1"/>
                </a:solidFill>
                <a:latin typeface="Times New Roman" panose="02020603050405020304" pitchFamily="18" charset="0"/>
                <a:cs typeface="Times New Roman" panose="02020603050405020304" pitchFamily="18" charset="0"/>
                <a:sym typeface="+mn-ea"/>
              </a:rPr>
              <a:t>I would like to thank you for your help and I'm kindly looking forward to your reply.</a:t>
            </a:r>
            <a:endParaRPr lang="en-US" altLang="zh-CN" sz="2400" b="1" dirty="0">
              <a:solidFill>
                <a:schemeClr val="tx1"/>
              </a:solidFill>
              <a:latin typeface="Times New Roman" panose="02020603050405020304" pitchFamily="18" charset="0"/>
              <a:cs typeface="Times New Roman" panose="02020603050405020304" pitchFamily="18" charset="0"/>
            </a:endParaRPr>
          </a:p>
          <a:p>
            <a:endParaRPr lang="en-US" altLang="zh-CN" sz="2400" b="1" dirty="0">
              <a:solidFill>
                <a:schemeClr val="tx1"/>
              </a:solidFill>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best regards,</a:t>
            </a:r>
            <a:endParaRPr lang="en-US" altLang="zh-CN" sz="2400" b="1"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Li Lei</a:t>
            </a:r>
            <a:endParaRPr lang="en-US" altLang="zh-CN" sz="2400" b="1" dirty="0">
              <a:latin typeface="Times New Roman" panose="02020603050405020304" pitchFamily="18" charset="0"/>
              <a:cs typeface="Times New Roman" panose="02020603050405020304" pitchFamily="18" charset="0"/>
            </a:endParaRPr>
          </a:p>
        </p:txBody>
      </p:sp>
      <p:sp>
        <p:nvSpPr>
          <p:cNvPr id="5" name="文本框 4"/>
          <p:cNvSpPr txBox="1"/>
          <p:nvPr>
            <p:custDataLst>
              <p:tags r:id="rId2"/>
            </p:custDataLst>
          </p:nvPr>
        </p:nvSpPr>
        <p:spPr>
          <a:xfrm>
            <a:off x="-17469" y="-27623"/>
            <a:ext cx="13103225" cy="583565"/>
          </a:xfrm>
          <a:prstGeom prst="rect">
            <a:avLst/>
          </a:prstGeom>
          <a:noFill/>
        </p:spPr>
        <p:txBody>
          <a:bodyPr wrap="square" rtlCol="0" anchor="t">
            <a:spAutoFit/>
          </a:bodyPr>
          <a:lstStyle/>
          <a:p>
            <a:r>
              <a:rPr kumimoji="1" lang="en-US" altLang="zh-CN" sz="2400" b="1" dirty="0">
                <a:latin typeface="Arial" panose="020B0604020202020204" pitchFamily="34" charset="0"/>
                <a:cs typeface="Arial" panose="020B0604020202020204" pitchFamily="34" charset="0"/>
                <a:sym typeface="+mn-ea"/>
              </a:rPr>
              <a:t>While-writing</a:t>
            </a:r>
            <a:r>
              <a:rPr kumimoji="1" lang="en-US" altLang="zh-CN" sz="3200" b="1" dirty="0">
                <a:latin typeface="Arial" panose="020B0604020202020204" pitchFamily="34" charset="0"/>
                <a:cs typeface="Arial" panose="020B0604020202020204" pitchFamily="34" charset="0"/>
                <a:sym typeface="+mn-ea"/>
              </a:rPr>
              <a:t>    </a:t>
            </a:r>
            <a:r>
              <a:rPr kumimoji="1" lang="en-US" altLang="zh-CN" sz="2400" b="1" dirty="0">
                <a:latin typeface="Arial" panose="020B0604020202020204" pitchFamily="34" charset="0"/>
                <a:cs typeface="Arial" panose="020B0604020202020204" pitchFamily="34" charset="0"/>
                <a:sym typeface="+mn-ea"/>
              </a:rPr>
              <a:t>second draft (modelled writing)</a:t>
            </a:r>
            <a:endParaRPr kumimoji="1" lang="en-US" altLang="zh-CN" sz="2400" b="1" dirty="0">
              <a:latin typeface="Arial" panose="020B0604020202020204" pitchFamily="34" charset="0"/>
              <a:cs typeface="Arial" panose="020B0604020202020204" pitchFamily="34" charset="0"/>
              <a:sym typeface="+mn-ea"/>
            </a:endParaRPr>
          </a:p>
        </p:txBody>
      </p:sp>
      <p:sp>
        <p:nvSpPr>
          <p:cNvPr id="2" name="矩形: 圆角 78"/>
          <p:cNvSpPr/>
          <p:nvPr/>
        </p:nvSpPr>
        <p:spPr>
          <a:xfrm>
            <a:off x="1077637" y="1197802"/>
            <a:ext cx="4342487" cy="565457"/>
          </a:xfrm>
          <a:prstGeom prst="roundRect">
            <a:avLst>
              <a:gd name="adj" fmla="val 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9pP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en-US" altLang="zh-CN" sz="2700" b="0" i="0" u="none" strike="noStrike" kern="1200" cap="none" spc="0" normalizeH="0" baseline="0" noProof="0">
                <a:ln>
                  <a:noFill/>
                </a:ln>
                <a:solidFill>
                  <a:prstClr val="black"/>
                </a:solidFill>
                <a:effectLst/>
                <a:uLnTx/>
                <a:uFillTx/>
                <a:latin typeface="Times New Roman" panose="02020603050405020304" pitchFamily="18" charset="0"/>
                <a:ea typeface="Noto Serif SemCond" panose="02020502060505020204" pitchFamily="18"/>
                <a:cs typeface="Times New Roman" panose="02020603050405020304" pitchFamily="18" charset="0"/>
                <a:sym typeface="Wingdings" panose="05000000000000000000" charset="0"/>
              </a:rPr>
              <a:t>Beginning:Greeting</a:t>
            </a:r>
            <a:endParaRPr kumimoji="0" lang="en-US" altLang="zh-CN" sz="2700" b="0" i="0" u="none" strike="noStrike" kern="1200" cap="none" spc="0" normalizeH="0" baseline="0" noProof="0">
              <a:ln>
                <a:noFill/>
              </a:ln>
              <a:solidFill>
                <a:prstClr val="black"/>
              </a:solidFill>
              <a:effectLst/>
              <a:uLnTx/>
              <a:uFillTx/>
              <a:latin typeface="Times New Roman" panose="02020603050405020304" pitchFamily="18" charset="0"/>
              <a:ea typeface="Noto Serif SemCond" panose="02020502060505020204" pitchFamily="18"/>
              <a:cs typeface="Times New Roman" panose="02020603050405020304" pitchFamily="18" charset="0"/>
              <a:sym typeface="Wingdings" panose="05000000000000000000" charset="0"/>
            </a:endParaRPr>
          </a:p>
        </p:txBody>
      </p:sp>
      <p:sp>
        <p:nvSpPr>
          <p:cNvPr id="6" name="矩形: 圆角 78"/>
          <p:cNvSpPr/>
          <p:nvPr/>
        </p:nvSpPr>
        <p:spPr>
          <a:xfrm>
            <a:off x="109897" y="3398712"/>
            <a:ext cx="4342487" cy="565457"/>
          </a:xfrm>
          <a:prstGeom prst="roundRect">
            <a:avLst>
              <a:gd name="adj" fmla="val 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9pP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en-US" altLang="zh-CN" sz="2700" b="0" i="0" u="none" strike="noStrike" kern="1200" cap="none" spc="0" normalizeH="0" baseline="0" noProof="0">
                <a:ln>
                  <a:noFill/>
                </a:ln>
                <a:solidFill>
                  <a:prstClr val="black"/>
                </a:solidFill>
                <a:effectLst/>
                <a:uLnTx/>
                <a:uFillTx/>
                <a:latin typeface="Times New Roman" panose="02020603050405020304" pitchFamily="18" charset="0"/>
                <a:ea typeface="Noto Serif SemCond" panose="02020502060505020204" pitchFamily="18"/>
                <a:cs typeface="Times New Roman" panose="02020603050405020304" pitchFamily="18" charset="0"/>
                <a:sym typeface="Wingdings" panose="05000000000000000000" charset="0"/>
              </a:rPr>
              <a:t>Body:Indirect  questions</a:t>
            </a:r>
            <a:endParaRPr kumimoji="0" lang="en-US" altLang="zh-CN" sz="2700" b="0" i="0" u="none" strike="noStrike" kern="1200" cap="none" spc="0" normalizeH="0" baseline="0" noProof="0">
              <a:ln>
                <a:noFill/>
              </a:ln>
              <a:solidFill>
                <a:prstClr val="black"/>
              </a:solidFill>
              <a:effectLst/>
              <a:uLnTx/>
              <a:uFillTx/>
              <a:latin typeface="Times New Roman" panose="02020603050405020304" pitchFamily="18" charset="0"/>
              <a:ea typeface="Noto Serif SemCond" panose="02020502060505020204" pitchFamily="18"/>
              <a:cs typeface="Times New Roman" panose="02020603050405020304" pitchFamily="18" charset="0"/>
              <a:sym typeface="Wingdings" panose="05000000000000000000" charset="0"/>
            </a:endParaRPr>
          </a:p>
        </p:txBody>
      </p:sp>
      <p:sp>
        <p:nvSpPr>
          <p:cNvPr id="12" name="矩形: 圆角 78"/>
          <p:cNvSpPr/>
          <p:nvPr/>
        </p:nvSpPr>
        <p:spPr>
          <a:xfrm>
            <a:off x="470577" y="4972242"/>
            <a:ext cx="4342487" cy="565457"/>
          </a:xfrm>
          <a:prstGeom prst="roundRect">
            <a:avLst>
              <a:gd name="adj" fmla="val 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9pP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en-US" altLang="zh-CN" sz="2700" b="0" i="0" u="none" strike="noStrike" kern="1200" cap="none" spc="0" normalizeH="0" baseline="0" noProof="0">
                <a:ln>
                  <a:noFill/>
                </a:ln>
                <a:solidFill>
                  <a:prstClr val="black"/>
                </a:solidFill>
                <a:effectLst/>
                <a:uLnTx/>
                <a:uFillTx/>
                <a:latin typeface="Times New Roman" panose="02020603050405020304" pitchFamily="18" charset="0"/>
                <a:ea typeface="Noto Serif SemCond" panose="02020502060505020204" pitchFamily="18"/>
                <a:cs typeface="Times New Roman" panose="02020603050405020304" pitchFamily="18" charset="0"/>
                <a:sym typeface="Wingdings" panose="05000000000000000000" charset="0"/>
              </a:rPr>
              <a:t>Ending</a:t>
            </a:r>
            <a:r>
              <a:rPr kumimoji="0" lang="zh-CN" altLang="en-US" sz="27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Wingdings" panose="05000000000000000000" charset="0"/>
              </a:rPr>
              <a:t>：</a:t>
            </a:r>
            <a:r>
              <a:rPr kumimoji="0" lang="en-US" altLang="zh-CN" sz="2700" b="0" i="0" u="none" strike="noStrike" kern="1200" cap="none" spc="0" normalizeH="0" baseline="0" noProof="0">
                <a:ln>
                  <a:noFill/>
                </a:ln>
                <a:solidFill>
                  <a:prstClr val="black"/>
                </a:solidFill>
                <a:effectLst/>
                <a:uLnTx/>
                <a:uFillTx/>
                <a:latin typeface="Times New Roman" panose="02020603050405020304" pitchFamily="18" charset="0"/>
                <a:ea typeface="Noto Serif SemCond" panose="02020502060505020204" pitchFamily="18"/>
                <a:cs typeface="Times New Roman" panose="02020603050405020304" pitchFamily="18" charset="0"/>
                <a:sym typeface="Wingdings" panose="05000000000000000000" charset="0"/>
              </a:rPr>
              <a:t>Thanks</a:t>
            </a:r>
            <a:endParaRPr kumimoji="0" lang="en-US" altLang="zh-CN" sz="2700" b="0" i="0" u="none" strike="noStrike" kern="1200" cap="none" spc="0" normalizeH="0" baseline="0" noProof="0">
              <a:ln>
                <a:noFill/>
              </a:ln>
              <a:solidFill>
                <a:prstClr val="black"/>
              </a:solidFill>
              <a:effectLst/>
              <a:uLnTx/>
              <a:uFillTx/>
              <a:latin typeface="Times New Roman" panose="02020603050405020304" pitchFamily="18" charset="0"/>
              <a:ea typeface="Noto Serif SemCond" panose="02020502060505020204" pitchFamily="18"/>
              <a:cs typeface="Times New Roman" panose="02020603050405020304" pitchFamily="18" charset="0"/>
              <a:sym typeface="Wingdings" panose="05000000000000000000" charset="0"/>
            </a:endParaRPr>
          </a:p>
        </p:txBody>
      </p:sp>
      <p:sp>
        <p:nvSpPr>
          <p:cNvPr id="13" name="矩形: 圆角 78"/>
          <p:cNvSpPr/>
          <p:nvPr/>
        </p:nvSpPr>
        <p:spPr>
          <a:xfrm>
            <a:off x="5420402" y="632017"/>
            <a:ext cx="4342487" cy="565457"/>
          </a:xfrm>
          <a:prstGeom prst="roundRect">
            <a:avLst>
              <a:gd name="adj" fmla="val 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panose="020F0502020204030204"/>
                <a:ea typeface="Arial" panose="020B0604020202020204" pitchFamily="34" charset="0"/>
                <a:cs typeface="Arial" panose="020B0604020202020204" pitchFamily="34" charset="0"/>
                <a:sym typeface="Wingdings" panose="05000000000000000000" charset="0"/>
              </a:defRPr>
            </a:lvl9pP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en-US" sz="2700" b="0" i="0" u="none" strike="noStrike" kern="1200" cap="none" spc="0" normalizeH="0" baseline="0" noProof="0">
                <a:ln>
                  <a:noFill/>
                </a:ln>
                <a:solidFill>
                  <a:prstClr val="black"/>
                </a:solidFill>
                <a:effectLst/>
                <a:uLnTx/>
                <a:uFillTx/>
                <a:latin typeface="Times New Roman" panose="02020603050405020304" pitchFamily="18" charset="0"/>
                <a:ea typeface="Noto Serif SemCond" panose="02020502060505020204" pitchFamily="18"/>
                <a:cs typeface="Times New Roman" panose="02020603050405020304" pitchFamily="18" charset="0"/>
                <a:sym typeface="Wingdings" panose="05000000000000000000" charset="0"/>
              </a:rPr>
              <a:t>Good structure</a:t>
            </a:r>
            <a:endParaRPr kumimoji="0" lang="en-US" sz="27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Wingdings" panose="05000000000000000000" charset="0"/>
            </a:endParaRPr>
          </a:p>
        </p:txBody>
      </p:sp>
      <p:cxnSp>
        <p:nvCxnSpPr>
          <p:cNvPr id="3" name="直接连接符 2"/>
          <p:cNvCxnSpPr/>
          <p:nvPr/>
        </p:nvCxnSpPr>
        <p:spPr>
          <a:xfrm>
            <a:off x="3703955" y="2850515"/>
            <a:ext cx="1985010" cy="1524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077595" y="3233420"/>
            <a:ext cx="3641725" cy="1524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470140" y="3647440"/>
            <a:ext cx="3001645" cy="1079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9189720" y="4378325"/>
            <a:ext cx="2439035" cy="381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bldLvl="0" animBg="1"/>
      <p:bldP spid="6" grpId="0" bldLvl="0" animBg="1"/>
      <p:bldP spid="12" grpId="0" bldLvl="0" animBg="1"/>
      <p:bldP spid="13" grpId="0" bldLvl="0" animBg="1"/>
    </p:bldLst>
  </p:timing>
</p:sld>
</file>

<file path=ppt/tags/tag1.xml><?xml version="1.0" encoding="utf-8"?>
<p:tagLst xmlns:p="http://schemas.openxmlformats.org/presentationml/2006/main">
  <p:tag name="AS_UNIQUEID" val="369"/>
  <p:tag name="KSO_WM_UNIT_TABLE_BEAUTIFY" val="smartTable{80923342-bc86-43b8-8868-4230bee08ddd}"/>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COMMONDATA" val="eyJoZGlkIjoiNzA3ZmQ0YTdlNDRjZmIxMDM0NzgxNjY5Mzc1ZDM2NTcifQ=="/>
  <p:tag name="KSO_WPP_MARK_KEY" val="46ca3f30-cd05-4bbb-ad4a-d3a038cec51e"/>
</p:tagLst>
</file>

<file path=ppt/tags/tag2.xml><?xml version="1.0" encoding="utf-8"?>
<p:tagLst xmlns:p="http://schemas.openxmlformats.org/presentationml/2006/main">
  <p:tag name="PA" val="v5.2.11"/>
</p:tagLst>
</file>

<file path=ppt/tags/tag3.xml><?xml version="1.0" encoding="utf-8"?>
<p:tagLst xmlns:p="http://schemas.openxmlformats.org/presentationml/2006/main">
  <p:tag name="AS_UNIQUEID" val="368"/>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TABLE_BEAUTIFY" val="smartTable{ef90fb24-1f0f-4a6e-8499-4ad52e444219}"/>
  <p:tag name="TABLE_ENDDRAG_ORIGIN_RECT" val="900*454"/>
  <p:tag name="TABLE_ENDDRAG_RECT" val="19*65*900*454"/>
</p:tagLst>
</file>

<file path=ppt/tags/tag8.xml><?xml version="1.0" encoding="utf-8"?>
<p:tagLst xmlns:p="http://schemas.openxmlformats.org/presentationml/2006/main">
  <p:tag name="AS_UNIQUEID" val="368"/>
  <p:tag name="KSO_WM_BEAUTIFY_FLAG" val=""/>
</p:tagLst>
</file>

<file path=ppt/tags/tag9.xml><?xml version="1.0" encoding="utf-8"?>
<p:tagLst xmlns:p="http://schemas.openxmlformats.org/presentationml/2006/main">
  <p:tag name="KSO_WM_UNIT_PLACING_PICTURE_USER_VIEWPORT" val="{&quot;height&quot;:10799.984251968504,&quot;width&quot;:13651.16850393700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kumimoji="1" lang="en-US" altLang="zh-CN" sz="2800" b="1" dirty="0">
            <a:latin typeface="Arial" panose="020B0604020202020204" pitchFamily="34" charset="0"/>
            <a:cs typeface="Arial" panose="020B060402020202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4713</Words>
  <Application>WPS 演示</Application>
  <PresentationFormat>Widescreen</PresentationFormat>
  <Paragraphs>218</Paragraphs>
  <Slides>14</Slides>
  <Notes>3</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14</vt:i4>
      </vt:variant>
    </vt:vector>
  </HeadingPairs>
  <TitlesOfParts>
    <vt:vector size="32" baseType="lpstr">
      <vt:lpstr>Arial</vt:lpstr>
      <vt:lpstr>宋体</vt:lpstr>
      <vt:lpstr>Wingdings</vt:lpstr>
      <vt:lpstr>Comic Sans MS</vt:lpstr>
      <vt:lpstr>汉仪旗黑-60S</vt:lpstr>
      <vt:lpstr>Times New Roman</vt:lpstr>
      <vt:lpstr>Cambria</vt:lpstr>
      <vt:lpstr>Noto Serif SemCond</vt:lpstr>
      <vt:lpstr>PMingLiU-ExtB</vt:lpstr>
      <vt:lpstr>Arial Bold</vt:lpstr>
      <vt:lpstr>微软雅黑</vt:lpstr>
      <vt:lpstr>Arial</vt:lpstr>
      <vt:lpstr>Calibri</vt:lpstr>
      <vt:lpstr>Wingdings</vt:lpstr>
      <vt:lpstr>等线</vt:lpstr>
      <vt:lpstr>Arial Unicode MS</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Summary</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豌豆新郎</cp:lastModifiedBy>
  <cp:revision>48</cp:revision>
  <dcterms:created xsi:type="dcterms:W3CDTF">2023-09-12T01:47:00Z</dcterms:created>
  <dcterms:modified xsi:type="dcterms:W3CDTF">2023-09-18T03:01:35Z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A737B742C9FB47B89EFF60D8581E4289_12</vt:lpwstr>
  </property>
  <property fmtid="{D5CDD505-2E9C-101B-9397-08002B2CF9AE}" pid="3" name="KSOProductBuildVer">
    <vt:lpwstr>2052-11.1.0.14036</vt:lpwstr>
  </property>
</Properties>
</file>