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93" r:id="rId3"/>
    <p:sldId id="266" r:id="rId5"/>
    <p:sldId id="269" r:id="rId6"/>
    <p:sldId id="257" r:id="rId7"/>
    <p:sldId id="295" r:id="rId8"/>
    <p:sldId id="296" r:id="rId9"/>
    <p:sldId id="258" r:id="rId10"/>
    <p:sldId id="297" r:id="rId11"/>
    <p:sldId id="298" r:id="rId12"/>
    <p:sldId id="283" r:id="rId13"/>
    <p:sldId id="259" r:id="rId14"/>
    <p:sldId id="294" r:id="rId15"/>
    <p:sldId id="299" r:id="rId16"/>
    <p:sldId id="300" r:id="rId17"/>
    <p:sldId id="301" r:id="rId18"/>
    <p:sldId id="302" r:id="rId19"/>
    <p:sldId id="351" r:id="rId20"/>
    <p:sldId id="304" r:id="rId21"/>
    <p:sldId id="305" r:id="rId22"/>
    <p:sldId id="306" r:id="rId23"/>
    <p:sldId id="307" r:id="rId24"/>
    <p:sldId id="332" r:id="rId25"/>
    <p:sldId id="352" r:id="rId26"/>
    <p:sldId id="261" r:id="rId27"/>
    <p:sldId id="273" r:id="rId28"/>
    <p:sldId id="285" r:id="rId29"/>
    <p:sldId id="279" r:id="rId30"/>
    <p:sldId id="334" r:id="rId31"/>
    <p:sldId id="312" r:id="rId32"/>
    <p:sldId id="335" r:id="rId33"/>
    <p:sldId id="309" r:id="rId34"/>
    <p:sldId id="311" r:id="rId35"/>
    <p:sldId id="313" r:id="rId36"/>
    <p:sldId id="262" r:id="rId37"/>
    <p:sldId id="336" r:id="rId38"/>
    <p:sldId id="267" r:id="rId39"/>
    <p:sldId id="314" r:id="rId40"/>
    <p:sldId id="289" r:id="rId41"/>
    <p:sldId id="315" r:id="rId42"/>
    <p:sldId id="290" r:id="rId43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7F4"/>
    <a:srgbClr val="6CCAF0"/>
    <a:srgbClr val="F8F6F3"/>
    <a:srgbClr val="CA3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62" autoAdjust="0"/>
    <p:restoredTop sz="94635"/>
  </p:normalViewPr>
  <p:slideViewPr>
    <p:cSldViewPr snapToGrid="0" snapToObjects="1" showGuides="1">
      <p:cViewPr>
        <p:scale>
          <a:sx n="80" d="100"/>
          <a:sy n="80" d="100"/>
        </p:scale>
        <p:origin x="640" y="912"/>
      </p:cViewPr>
      <p:guideLst>
        <p:guide orient="horz" pos="2187"/>
        <p:guide pos="3840"/>
      </p:guideLst>
    </p:cSldViewPr>
  </p:slideViewPr>
  <p:outlineViewPr>
    <p:cViewPr>
      <p:scale>
        <a:sx n="33" d="100"/>
        <a:sy n="33" d="100"/>
      </p:scale>
      <p:origin x="0" y="-20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gs" Target="tags/tag109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75B96-0528-4EB3-BD49-1B7E7EBAB9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94"/>
          <a:stretch>
            <a:fillRect/>
          </a:stretch>
        </p:blipFill>
        <p:spPr>
          <a:xfrm>
            <a:off x="0" y="1"/>
            <a:ext cx="12192000" cy="6992471"/>
          </a:xfrm>
          <a:custGeom>
            <a:avLst/>
            <a:gdLst>
              <a:gd name="connsiteX0" fmla="*/ 0 w 12192000"/>
              <a:gd name="connsiteY0" fmla="*/ 0 h 6992471"/>
              <a:gd name="connsiteX1" fmla="*/ 12192000 w 12192000"/>
              <a:gd name="connsiteY1" fmla="*/ 0 h 6992471"/>
              <a:gd name="connsiteX2" fmla="*/ 12192000 w 12192000"/>
              <a:gd name="connsiteY2" fmla="*/ 6992471 h 6992471"/>
              <a:gd name="connsiteX3" fmla="*/ 0 w 12192000"/>
              <a:gd name="connsiteY3" fmla="*/ 6992471 h 699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992471">
                <a:moveTo>
                  <a:pt x="0" y="0"/>
                </a:moveTo>
                <a:lnTo>
                  <a:pt x="12192000" y="0"/>
                </a:lnTo>
                <a:lnTo>
                  <a:pt x="12192000" y="6992471"/>
                </a:lnTo>
                <a:lnTo>
                  <a:pt x="0" y="6992471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microsoft.com/office/2007/relationships/hdphoto" Target="../media/image3.wdp"/><Relationship Id="rId5" Type="http://schemas.openxmlformats.org/officeDocument/2006/relationships/image" Target="../media/image2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2.m4a"/><Relationship Id="rId8" Type="http://schemas.openxmlformats.org/officeDocument/2006/relationships/audio" Target="../media/media2.m4a"/><Relationship Id="rId7" Type="http://schemas.openxmlformats.org/officeDocument/2006/relationships/image" Target="../media/image12.png"/><Relationship Id="rId6" Type="http://schemas.microsoft.com/office/2007/relationships/media" Target="../media/media1.m4a"/><Relationship Id="rId5" Type="http://schemas.openxmlformats.org/officeDocument/2006/relationships/audio" Target="../media/media1.m4a"/><Relationship Id="rId4" Type="http://schemas.openxmlformats.org/officeDocument/2006/relationships/image" Target="../media/image8.png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2.xml"/><Relationship Id="rId11" Type="http://schemas.microsoft.com/office/2007/relationships/media" Target="../media/media3.m4a"/><Relationship Id="rId10" Type="http://schemas.openxmlformats.org/officeDocument/2006/relationships/audio" Target="../media/media3.m4a"/><Relationship Id="rId1" Type="http://schemas.openxmlformats.org/officeDocument/2006/relationships/tags" Target="../tags/tag3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tags" Target="../tags/tag39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tags" Target="../tags/tag40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tags" Target="../tags/tag41.xml"/><Relationship Id="rId3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audio" Target="../media/media4.m4a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tags" Target="../tags/tag4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tags" Target="../tags/tag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6.xml"/><Relationship Id="rId2" Type="http://schemas.openxmlformats.org/officeDocument/2006/relationships/image" Target="../media/image5.png"/><Relationship Id="rId1" Type="http://schemas.openxmlformats.org/officeDocument/2006/relationships/tags" Target="../tags/tag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4" Type="http://schemas.openxmlformats.org/officeDocument/2006/relationships/notesSlide" Target="../notesSlides/notesSlide25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image" Target="../media/image5.png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image" Target="../media/image4.png"/><Relationship Id="rId2" Type="http://schemas.openxmlformats.org/officeDocument/2006/relationships/tags" Target="../tags/tag67.xml"/><Relationship Id="rId18" Type="http://schemas.openxmlformats.org/officeDocument/2006/relationships/notesSlide" Target="../notesSlides/notesSlide27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76.xml"/><Relationship Id="rId15" Type="http://schemas.openxmlformats.org/officeDocument/2006/relationships/image" Target="../media/image27.png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image" Target="../media/image6.png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../media/image6.png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image" Target="../media/image5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4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6.png"/><Relationship Id="rId15" Type="http://schemas.openxmlformats.org/officeDocument/2006/relationships/tags" Target="../tags/tag87.xml"/><Relationship Id="rId14" Type="http://schemas.openxmlformats.org/officeDocument/2006/relationships/image" Target="../media/image26.png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image" Target="../media/image27.png"/><Relationship Id="rId10" Type="http://schemas.openxmlformats.org/officeDocument/2006/relationships/tags" Target="../tags/tag84.xml"/><Relationship Id="rId1" Type="http://schemas.openxmlformats.org/officeDocument/2006/relationships/tags" Target="../tags/tag7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image" Target="../media/image29.jpe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Relationship Id="rId3" Type="http://schemas.openxmlformats.org/officeDocument/2006/relationships/image" Target="../media/image30.png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tags" Target="../tags/tag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8.png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2.xml"/><Relationship Id="rId12" Type="http://schemas.microsoft.com/office/2007/relationships/hdphoto" Target="../media/image10.wdp"/><Relationship Id="rId11" Type="http://schemas.openxmlformats.org/officeDocument/2006/relationships/image" Target="../media/image9.png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11.wdp"/><Relationship Id="rId8" Type="http://schemas.openxmlformats.org/officeDocument/2006/relationships/image" Target="../media/image9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2.xml"/><Relationship Id="rId1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8.png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PA_组合 98"/>
          <p:cNvGrpSpPr/>
          <p:nvPr>
            <p:custDataLst>
              <p:tags r:id="rId1"/>
            </p:custDataLst>
          </p:nvPr>
        </p:nvGrpSpPr>
        <p:grpSpPr>
          <a:xfrm>
            <a:off x="-7636560" y="4658289"/>
            <a:ext cx="14520706" cy="15082672"/>
            <a:chOff x="0" y="0"/>
            <a:chExt cx="1232382" cy="1280079"/>
          </a:xfrm>
        </p:grpSpPr>
        <p:sp>
          <p:nvSpPr>
            <p:cNvPr id="118" name="chenying0907 92"/>
            <p:cNvSpPr/>
            <p:nvPr/>
          </p:nvSpPr>
          <p:spPr>
            <a:xfrm>
              <a:off x="63500" y="431806"/>
              <a:ext cx="1168883" cy="848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335" extrusionOk="0">
                  <a:moveTo>
                    <a:pt x="13379" y="9888"/>
                  </a:moveTo>
                  <a:cubicBezTo>
                    <a:pt x="16156" y="7987"/>
                    <a:pt x="19260" y="4290"/>
                    <a:pt x="20047" y="0"/>
                  </a:cubicBezTo>
                  <a:cubicBezTo>
                    <a:pt x="21600" y="7245"/>
                    <a:pt x="19676" y="14890"/>
                    <a:pt x="14434" y="18706"/>
                  </a:cubicBezTo>
                  <a:cubicBezTo>
                    <a:pt x="10460" y="21600"/>
                    <a:pt x="5646" y="20542"/>
                    <a:pt x="2448" y="16290"/>
                  </a:cubicBezTo>
                  <a:cubicBezTo>
                    <a:pt x="1349" y="14829"/>
                    <a:pt x="841" y="13153"/>
                    <a:pt x="0" y="11506"/>
                  </a:cubicBezTo>
                  <a:cubicBezTo>
                    <a:pt x="415" y="12319"/>
                    <a:pt x="2222" y="12745"/>
                    <a:pt x="2888" y="12873"/>
                  </a:cubicBezTo>
                  <a:cubicBezTo>
                    <a:pt x="4049" y="13097"/>
                    <a:pt x="5240" y="12941"/>
                    <a:pt x="6395" y="12727"/>
                  </a:cubicBezTo>
                  <a:cubicBezTo>
                    <a:pt x="8821" y="12276"/>
                    <a:pt x="11185" y="11390"/>
                    <a:pt x="13379" y="988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9" name="chenying0907 93"/>
            <p:cNvSpPr/>
            <p:nvPr/>
          </p:nvSpPr>
          <p:spPr>
            <a:xfrm>
              <a:off x="0" y="6"/>
              <a:ext cx="1229464" cy="1277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4" h="17624" extrusionOk="0">
                  <a:moveTo>
                    <a:pt x="18089" y="13212"/>
                  </a:moveTo>
                  <a:cubicBezTo>
                    <a:pt x="20793" y="8665"/>
                    <a:pt x="19051" y="1688"/>
                    <a:pt x="12580" y="249"/>
                  </a:cubicBezTo>
                  <a:cubicBezTo>
                    <a:pt x="5779" y="-1264"/>
                    <a:pt x="-807" y="4397"/>
                    <a:pt x="81" y="10133"/>
                  </a:cubicBezTo>
                  <a:cubicBezTo>
                    <a:pt x="1215" y="17455"/>
                    <a:pt x="11799" y="20336"/>
                    <a:pt x="17105" y="14539"/>
                  </a:cubicBezTo>
                  <a:cubicBezTo>
                    <a:pt x="17481" y="14129"/>
                    <a:pt x="17809" y="13683"/>
                    <a:pt x="18089" y="13212"/>
                  </a:cubicBezTo>
                  <a:close/>
                </a:path>
              </a:pathLst>
            </a:custGeom>
            <a:noFill/>
            <a:ln w="762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0" name="chenying0907 94"/>
            <p:cNvSpPr/>
            <p:nvPr/>
          </p:nvSpPr>
          <p:spPr>
            <a:xfrm flipH="1" flipV="1">
              <a:off x="598375" y="0"/>
              <a:ext cx="12664" cy="1275141"/>
            </a:xfrm>
            <a:prstGeom prst="line">
              <a:avLst/>
            </a:pr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21" name="chenying0907 95"/>
            <p:cNvSpPr/>
            <p:nvPr/>
          </p:nvSpPr>
          <p:spPr>
            <a:xfrm>
              <a:off x="228599" y="6"/>
              <a:ext cx="761433" cy="126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7" h="18273" extrusionOk="0">
                  <a:moveTo>
                    <a:pt x="12391" y="18096"/>
                  </a:moveTo>
                  <a:cubicBezTo>
                    <a:pt x="20299" y="16704"/>
                    <a:pt x="20971" y="9754"/>
                    <a:pt x="20010" y="6028"/>
                  </a:cubicBezTo>
                  <a:cubicBezTo>
                    <a:pt x="19534" y="4185"/>
                    <a:pt x="18487" y="1426"/>
                    <a:pt x="14982" y="544"/>
                  </a:cubicBezTo>
                  <a:cubicBezTo>
                    <a:pt x="3960" y="-2230"/>
                    <a:pt x="-629" y="6301"/>
                    <a:pt x="69" y="10363"/>
                  </a:cubicBezTo>
                  <a:cubicBezTo>
                    <a:pt x="598" y="13437"/>
                    <a:pt x="5155" y="19370"/>
                    <a:pt x="12391" y="18096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2" name="chenying0907 96"/>
            <p:cNvSpPr/>
            <p:nvPr/>
          </p:nvSpPr>
          <p:spPr>
            <a:xfrm>
              <a:off x="50800" y="381006"/>
              <a:ext cx="1143000" cy="53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084" extrusionOk="0">
                  <a:moveTo>
                    <a:pt x="0" y="10975"/>
                  </a:moveTo>
                  <a:cubicBezTo>
                    <a:pt x="5633" y="-4190"/>
                    <a:pt x="11507" y="-2443"/>
                    <a:pt x="17154" y="8930"/>
                  </a:cubicBezTo>
                  <a:cubicBezTo>
                    <a:pt x="18363" y="11362"/>
                    <a:pt x="19610" y="11211"/>
                    <a:pt x="20810" y="14623"/>
                  </a:cubicBezTo>
                  <a:cubicBezTo>
                    <a:pt x="21087" y="15412"/>
                    <a:pt x="21308" y="17410"/>
                    <a:pt x="21600" y="1703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3" name="chenying0907 97"/>
            <p:cNvSpPr/>
            <p:nvPr/>
          </p:nvSpPr>
          <p:spPr>
            <a:xfrm>
              <a:off x="38100" y="825506"/>
              <a:ext cx="1163030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83" extrusionOk="0">
                  <a:moveTo>
                    <a:pt x="0" y="13166"/>
                  </a:moveTo>
                  <a:cubicBezTo>
                    <a:pt x="1349" y="4232"/>
                    <a:pt x="2977" y="14571"/>
                    <a:pt x="4335" y="16158"/>
                  </a:cubicBezTo>
                  <a:cubicBezTo>
                    <a:pt x="8003" y="20406"/>
                    <a:pt x="11670" y="21600"/>
                    <a:pt x="15337" y="15282"/>
                  </a:cubicBezTo>
                  <a:cubicBezTo>
                    <a:pt x="17520" y="11503"/>
                    <a:pt x="19444" y="1457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35" name="PA_组合 22"/>
          <p:cNvGrpSpPr/>
          <p:nvPr>
            <p:custDataLst>
              <p:tags r:id="rId2"/>
            </p:custDataLst>
          </p:nvPr>
        </p:nvGrpSpPr>
        <p:grpSpPr>
          <a:xfrm rot="2133593">
            <a:off x="3993938" y="5500414"/>
            <a:ext cx="588962" cy="268982"/>
            <a:chOff x="0" y="-1"/>
            <a:chExt cx="1887191" cy="861891"/>
          </a:xfrm>
        </p:grpSpPr>
        <p:sp>
          <p:nvSpPr>
            <p:cNvPr id="36" name="chenying0907 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7" name="chenying0907 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76212" y="1580232"/>
            <a:ext cx="11839575" cy="1415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charset="0"/>
                <a:cs typeface="Tempus Sans ITC" panose="04020404030D07020202" charset="0"/>
              </a:rPr>
              <a:t>Unit 4   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charset="0"/>
                <a:cs typeface="Tempus Sans ITC" panose="04020404030D07020202" charset="0"/>
              </a:rPr>
              <a:t>Where's my schoolbag?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charset="0"/>
              <a:cs typeface="Tempus Sans ITC" panose="04020404030D07020202" charset="0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3311064" y="2980831"/>
            <a:ext cx="623697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charset="0"/>
                <a:cs typeface="Tempus Sans ITC" panose="04020404030D07020202" charset="0"/>
                <a:sym typeface="+mn-lt"/>
              </a:rPr>
              <a:t>Section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charset="0"/>
                <a:cs typeface="Tempus Sans ITC" panose="04020404030D07020202" charset="0"/>
                <a:sym typeface="+mn-lt"/>
              </a:rPr>
              <a:t> 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charset="0"/>
                <a:cs typeface="Tempus Sans ITC" panose="04020404030D07020202" charset="0"/>
                <a:sym typeface="+mn-lt"/>
              </a:rPr>
              <a:t>B  Reading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charset="0"/>
              <a:cs typeface="Tempus Sans ITC" panose="04020404030D07020202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charset="0"/>
                <a:cs typeface="Tempus Sans ITC" panose="04020404030D07020202" charset="0"/>
                <a:sym typeface="+mn-lt"/>
              </a:rPr>
              <a:t>贵阳市白云区第四中学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charset="0"/>
              <a:cs typeface="Tempus Sans ITC" panose="04020404030D07020202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charset="0"/>
                <a:cs typeface="Tempus Sans ITC" panose="04020404030D07020202" charset="0"/>
                <a:sym typeface="+mn-lt"/>
              </a:rPr>
              <a:t>欧细雨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charset="0"/>
                <a:cs typeface="Tempus Sans ITC" panose="04020404030D07020202" charset="0"/>
                <a:sym typeface="+mn-lt"/>
              </a:rPr>
              <a:t>  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anose="04020404030D07020202" charset="0"/>
              <a:cs typeface="Tempus Sans ITC" panose="04020404030D07020202" charset="0"/>
              <a:sym typeface="+mn-lt"/>
            </a:endParaRPr>
          </a:p>
        </p:txBody>
      </p:sp>
      <p:pic>
        <p:nvPicPr>
          <p:cNvPr id="9" name="图片 8" descr="图片包含 游戏机&#10;&#10;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44741" flipH="1">
            <a:off x="792384" y="2980830"/>
            <a:ext cx="2174863" cy="2174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0.00555 C 0.0138 -0.00648 0.06341 -0.01806 0.08164 -0.01806 C 0.19192 -0.01806 0.30599 0.17106 0.30599 0.36088 C 0.30599 0.26458 0.36289 0.17106 0.4164 0.17106 C 0.4733 0.17106 0.52669 0.2662 0.52669 0.36088 C 0.52669 0.31319 0.55507 0.26458 0.58346 0.26458 C 0.61198 0.26458 0.64062 0.31203 0.64062 0.36088 C 0.64062 0.33565 0.65521 0.31319 0.66888 0.31319 C 0.68307 0.31319 0.69726 0.33727 0.69726 0.36088 C 0.69726 0.34791 0.70442 0.33565 0.71172 0.33565 C 0.71536 0.33565 0.72604 0.34791 0.72604 0.36088 C 0.72604 0.3544 0.72968 0.34791 0.73307 0.34791 C 0.73307 0.34676 0.73971 0.35416 0.73971 0.36088 C 0.73971 0.35717 0.73971 0.3544 0.74336 0.3544 C 0.74336 0.35578 0.74713 0.3574 0.74713 0.36088 C 0.74713 0.35856 0.74713 0.35717 0.74713 0.35578 C 0.75117 0.35578 0.75117 0.35717 0.75117 0.35856 C 0.75481 0.35856 0.75481 0.3574 0.75481 0.35578 C 0.75885 0.35578 0.75885 0.35717 0.75885 0.35856 " pathEditMode="relative" rAng="0" ptsTypes="AAAAAAAAAAAAAAAAA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43" y="1657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25125" y="11175"/>
            <a:ext cx="6233556" cy="842464"/>
            <a:chOff x="-166860" y="151855"/>
            <a:chExt cx="6233556" cy="842464"/>
          </a:xfrm>
        </p:grpSpPr>
        <p:sp>
          <p:nvSpPr>
            <p:cNvPr id="3" name="矩形 2"/>
            <p:cNvSpPr/>
            <p:nvPr>
              <p:custDataLst>
                <p:tags r:id="rId1"/>
              </p:custDataLst>
            </p:nvPr>
          </p:nvSpPr>
          <p:spPr>
            <a:xfrm>
              <a:off x="1153005" y="151855"/>
              <a:ext cx="4913691" cy="8424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Post-reading</a:t>
              </a:r>
              <a:endPara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76910" y="1019810"/>
            <a:ext cx="980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discuss and think about an ending for this article.</a:t>
            </a:r>
            <a:endParaRPr lang="en-US" altLang="zh-CN" sz="32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0720" y="1603375"/>
            <a:ext cx="7719695" cy="48412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91885" y="3820160"/>
            <a:ext cx="280098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dist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 up the room. And I hope she can do it herself.</a:t>
            </a:r>
            <a:endParaRPr lang="en-US" altLang="zh-C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00215" y="3506470"/>
            <a:ext cx="2223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always help Gina</a:t>
            </a:r>
            <a:endParaRPr lang="en-US" altLang="zh-CN" b="1"/>
          </a:p>
        </p:txBody>
      </p:sp>
      <p:pic>
        <p:nvPicPr>
          <p:cNvPr id="8" name="Ending 民">
            <a:hlinkClick r:id="" action="ppaction://media"/>
            <a:hlinkHover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3215" y="2054860"/>
            <a:ext cx="1231900" cy="901700"/>
          </a:xfrm>
          <a:prstGeom prst="rect">
            <a:avLst/>
          </a:prstGeom>
        </p:spPr>
      </p:pic>
      <p:pic>
        <p:nvPicPr>
          <p:cNvPr id="12" name="Ending 朱">
            <a:hlinkClick r:id="" action="ppaction://media"/>
            <a:hlinkHover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2580" y="3656965"/>
            <a:ext cx="1231265" cy="883920"/>
          </a:xfrm>
          <a:prstGeom prst="rect">
            <a:avLst/>
          </a:prstGeom>
        </p:spPr>
      </p:pic>
      <p:pic>
        <p:nvPicPr>
          <p:cNvPr id="13" name="Ending杨">
            <a:hlinkClick r:id="" action="ppaction://media"/>
            <a:hlinkHover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3215" y="5226685"/>
            <a:ext cx="1219200" cy="891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卡通人物&#10;&#10;中度可信度描述已自动生成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49636" t="3077" r="11800" b="67795"/>
          <a:stretch>
            <a:fillRect/>
          </a:stretch>
        </p:blipFill>
        <p:spPr>
          <a:xfrm flipH="1">
            <a:off x="8717537" y="4152973"/>
            <a:ext cx="2386283" cy="2403209"/>
          </a:xfrm>
          <a:prstGeom prst="ellipse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76372" y="2844702"/>
            <a:ext cx="3962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 I’m Tom. I want to become a tidy boy!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450886" y="2952042"/>
            <a:ext cx="3143972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magazine may help you.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955" y="621665"/>
            <a:ext cx="3688080" cy="5086985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rcRect l="14776" t="6099" r="8088"/>
          <a:stretch>
            <a:fillRect/>
          </a:stretch>
        </p:blipFill>
        <p:spPr>
          <a:xfrm>
            <a:off x="1282700" y="4185285"/>
            <a:ext cx="1628140" cy="1905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405380" y="198120"/>
            <a:ext cx="8114665" cy="23545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group: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4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find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useful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tips for Tom and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underline them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725" y="1781175"/>
            <a:ext cx="7233920" cy="4756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新录音 4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94714" y="5435064"/>
            <a:ext cx="960120" cy="737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94740" y="1054318"/>
            <a:ext cx="77634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 Your Room for a Better Life.</a:t>
            </a:r>
            <a:endParaRPr lang="en-US" altLang="zh-CN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4714" y="2320570"/>
            <a:ext cx="4720262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want a clean room but you don’t know how to clean it?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4714" y="3733765"/>
            <a:ext cx="431068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worry. The following tips(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秘诀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will help.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4817" b="18880"/>
          <a:stretch>
            <a:fillRect/>
          </a:stretch>
        </p:blipFill>
        <p:spPr>
          <a:xfrm>
            <a:off x="5943600" y="2136140"/>
            <a:ext cx="5787390" cy="2501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" name="图片 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86539" y="1897062"/>
            <a:ext cx="4515802" cy="3875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94740" y="1220035"/>
            <a:ext cx="6272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up anything on the floor.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94740" y="2310109"/>
            <a:ext cx="4334498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around your room and pick up things such as clothes, books, and so on.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" name="文本框 6"/>
          <p:cNvSpPr txBox="1"/>
          <p:nvPr/>
        </p:nvSpPr>
        <p:spPr>
          <a:xfrm>
            <a:off x="994740" y="1187650"/>
            <a:ext cx="6272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the bed every day.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3581" y="1900100"/>
            <a:ext cx="10735298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Don’t have these things on your bed, such as books, snacks(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零食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), clothes, or smartphones. 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73935" y="3429000"/>
            <a:ext cx="6253480" cy="2433320"/>
            <a:chOff x="3581" y="5400"/>
            <a:chExt cx="9848" cy="383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l="2139" t="3782" b="4939"/>
            <a:stretch>
              <a:fillRect/>
            </a:stretch>
          </p:blipFill>
          <p:spPr>
            <a:xfrm>
              <a:off x="3581" y="5400"/>
              <a:ext cx="9848" cy="383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2"/>
              </p:custDataLst>
            </p:nvPr>
          </p:nvSpPr>
          <p:spPr>
            <a:xfrm>
              <a:off x="10206" y="7837"/>
              <a:ext cx="1229" cy="852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p>
              <a:r>
                <a:rPr lang="zh-CN" altLang="en-US" sz="4000" b="1">
                  <a:solidFill>
                    <a:srgbClr val="FF0000"/>
                  </a:solidFill>
                  <a:latin typeface="汉仪雅酷黑简" panose="00020600040101010101" charset="-122"/>
                  <a:ea typeface="汉仪雅酷黑简" panose="00020600040101010101" charset="-122"/>
                  <a:cs typeface="Arial" panose="020B0604020202020204" pitchFamily="34" charset="0"/>
                </a:rPr>
                <a:t>√</a:t>
              </a:r>
              <a:endParaRPr lang="zh-CN" altLang="en-US" sz="4000" b="1">
                <a:solidFill>
                  <a:srgbClr val="FF0000"/>
                </a:solidFill>
                <a:latin typeface="汉仪雅酷黑简" panose="00020600040101010101" charset="-122"/>
                <a:ea typeface="汉仪雅酷黑简" panose="00020600040101010101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" name="文本框 6"/>
          <p:cNvSpPr txBox="1"/>
          <p:nvPr/>
        </p:nvSpPr>
        <p:spPr>
          <a:xfrm>
            <a:off x="994740" y="853640"/>
            <a:ext cx="8849348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things back where you found them.</a:t>
            </a:r>
            <a:r>
              <a:rPr lang="en-US" altLang="zh-CN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物归原位</a:t>
            </a:r>
            <a:r>
              <a:rPr lang="en-US" altLang="zh-CN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09650" y="2287270"/>
            <a:ext cx="618045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Everything should have a home. 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Drawers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抽屉</a:t>
            </a:r>
            <a:r>
              <a:rPr lang="en-US" altLang="zh-CN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are good places to keep small items like keys, or ID cards. 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65440" y="2503170"/>
            <a:ext cx="3496310" cy="2628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endParaRPr sz="1800"/>
          </a:p>
        </p:txBody>
      </p:sp>
      <p:sp>
        <p:nvSpPr>
          <p:cNvPr id="11" name="文本框 10"/>
          <p:cNvSpPr txBox="1"/>
          <p:nvPr/>
        </p:nvSpPr>
        <p:spPr>
          <a:xfrm>
            <a:off x="785495" y="2328545"/>
            <a:ext cx="6900545" cy="2491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Get organized(有条理的) the night before.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Always pack(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整理好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)your schoolbag the night before. Put all your school things in your schoolbag.</a:t>
            </a:r>
            <a:endParaRPr lang="en-US" altLang="zh-CN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1300" y="2009140"/>
            <a:ext cx="3175000" cy="336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1" name="文本框 10"/>
          <p:cNvSpPr txBox="1"/>
          <p:nvPr/>
        </p:nvSpPr>
        <p:spPr>
          <a:xfrm>
            <a:off x="1351928" y="2425097"/>
            <a:ext cx="1062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follow these tips, your life will become easier and better.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5337492" y="4049713"/>
            <a:ext cx="1517015" cy="14592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50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5928" y="1992058"/>
            <a:ext cx="5013006" cy="3481642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989013" y="2149157"/>
            <a:ext cx="5996940" cy="663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 should______________</a:t>
            </a:r>
            <a:endParaRPr lang="en-US" altLang="zh-CN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155122" y="971231"/>
            <a:ext cx="3881755" cy="698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Let’s help Tom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47395" y="2804160"/>
            <a:ext cx="5193030" cy="6673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8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·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pick up things on the floor.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47395" y="3471545"/>
            <a:ext cx="5262245" cy="6673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8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·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make the bed every day.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20395" y="4138930"/>
            <a:ext cx="5755005" cy="6673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8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·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put things back where he found it.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19760" y="4806315"/>
            <a:ext cx="5924550" cy="6673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8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get organized for school the night before.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enying0907 175"/>
          <p:cNvSpPr/>
          <p:nvPr/>
        </p:nvSpPr>
        <p:spPr>
          <a:xfrm>
            <a:off x="1323576" y="1027261"/>
            <a:ext cx="6376546" cy="4170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600" extrusionOk="0">
                <a:moveTo>
                  <a:pt x="6742" y="16124"/>
                </a:moveTo>
                <a:cubicBezTo>
                  <a:pt x="5374" y="16910"/>
                  <a:pt x="3929" y="20482"/>
                  <a:pt x="3478" y="21600"/>
                </a:cubicBezTo>
                <a:cubicBezTo>
                  <a:pt x="3702" y="19782"/>
                  <a:pt x="4191" y="18074"/>
                  <a:pt x="4233" y="16234"/>
                </a:cubicBezTo>
                <a:cubicBezTo>
                  <a:pt x="3426" y="16656"/>
                  <a:pt x="2554" y="16263"/>
                  <a:pt x="1729" y="16378"/>
                </a:cubicBezTo>
                <a:cubicBezTo>
                  <a:pt x="1648" y="11313"/>
                  <a:pt x="1059" y="5533"/>
                  <a:pt x="0" y="631"/>
                </a:cubicBezTo>
                <a:cubicBezTo>
                  <a:pt x="4095" y="977"/>
                  <a:pt x="8091" y="628"/>
                  <a:pt x="12162" y="358"/>
                </a:cubicBezTo>
                <a:cubicBezTo>
                  <a:pt x="14982" y="171"/>
                  <a:pt x="18216" y="0"/>
                  <a:pt x="21204" y="0"/>
                </a:cubicBezTo>
                <a:cubicBezTo>
                  <a:pt x="21600" y="812"/>
                  <a:pt x="21523" y="2642"/>
                  <a:pt x="21419" y="3597"/>
                </a:cubicBezTo>
                <a:lnTo>
                  <a:pt x="6120" y="4060"/>
                </a:lnTo>
                <a:cubicBezTo>
                  <a:pt x="6120" y="4060"/>
                  <a:pt x="6742" y="16124"/>
                  <a:pt x="6742" y="16124"/>
                </a:cubicBezTo>
                <a:close/>
              </a:path>
            </a:pathLst>
          </a:custGeom>
          <a:solidFill>
            <a:srgbClr val="E7E4EA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1" name="chenying0907 182"/>
          <p:cNvSpPr/>
          <p:nvPr/>
        </p:nvSpPr>
        <p:spPr>
          <a:xfrm rot="168205">
            <a:off x="3168781" y="1907321"/>
            <a:ext cx="8316600" cy="4779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444" extrusionOk="0">
                <a:moveTo>
                  <a:pt x="9587" y="16461"/>
                </a:moveTo>
                <a:cubicBezTo>
                  <a:pt x="7137" y="17180"/>
                  <a:pt x="4338" y="16988"/>
                  <a:pt x="1871" y="17887"/>
                </a:cubicBezTo>
                <a:cubicBezTo>
                  <a:pt x="741" y="15455"/>
                  <a:pt x="1259" y="12409"/>
                  <a:pt x="871" y="9752"/>
                </a:cubicBezTo>
                <a:cubicBezTo>
                  <a:pt x="413" y="6611"/>
                  <a:pt x="-151" y="3747"/>
                  <a:pt x="36" y="488"/>
                </a:cubicBezTo>
                <a:cubicBezTo>
                  <a:pt x="4480" y="149"/>
                  <a:pt x="9014" y="-156"/>
                  <a:pt x="13493" y="87"/>
                </a:cubicBezTo>
                <a:cubicBezTo>
                  <a:pt x="15942" y="221"/>
                  <a:pt x="18443" y="1027"/>
                  <a:pt x="20887" y="604"/>
                </a:cubicBezTo>
                <a:cubicBezTo>
                  <a:pt x="21449" y="2041"/>
                  <a:pt x="20999" y="15633"/>
                  <a:pt x="21352" y="15738"/>
                </a:cubicBezTo>
                <a:cubicBezTo>
                  <a:pt x="18614" y="14924"/>
                  <a:pt x="16128" y="15633"/>
                  <a:pt x="13384" y="15578"/>
                </a:cubicBezTo>
                <a:cubicBezTo>
                  <a:pt x="14206" y="17474"/>
                  <a:pt x="14961" y="19421"/>
                  <a:pt x="15578" y="21444"/>
                </a:cubicBezTo>
                <a:cubicBezTo>
                  <a:pt x="15386" y="20814"/>
                  <a:pt x="11222" y="16709"/>
                  <a:pt x="10628" y="16085"/>
                </a:cubicBezTo>
                <a:cubicBezTo>
                  <a:pt x="10290" y="16233"/>
                  <a:pt x="9942" y="16357"/>
                  <a:pt x="9587" y="16461"/>
                </a:cubicBezTo>
                <a:close/>
              </a:path>
            </a:pathLst>
          </a:custGeom>
          <a:noFill/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2" name="chenying0907 148"/>
          <p:cNvSpPr/>
          <p:nvPr/>
        </p:nvSpPr>
        <p:spPr>
          <a:xfrm>
            <a:off x="3769859" y="2239493"/>
            <a:ext cx="7603993" cy="27784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After this class, you will be able to :</a:t>
            </a: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get the information about Kate and Gina’s room. 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describe the positions of the things in Kate’s and Gina’s room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figure out how Tom should tidy his room.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8705" y="137142"/>
            <a:ext cx="5357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endParaRPr lang="en-US" altLang="zh-CN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altLang="zh-CN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3350" y="2860776"/>
            <a:ext cx="9365297" cy="369232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84838" y="977481"/>
            <a:ext cx="936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things back where he found them.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13510" y="1777365"/>
            <a:ext cx="882332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should Tom put them?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should put _________________ in/on the_________ .</a:t>
            </a:r>
            <a:endParaRPr lang="zh-CN" altLang="en-US" sz="28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3599815" y="2221230"/>
            <a:ext cx="3355340" cy="62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computer games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59115" y="2221230"/>
            <a:ext cx="1682115" cy="508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bookcase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5045" y="2730500"/>
            <a:ext cx="10156825" cy="40049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34085" y="1777365"/>
            <a:ext cx="10873740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Tom get organized for school?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should put_________________________      the night before school.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21641" y="1001394"/>
            <a:ext cx="7336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organized the night before. </a:t>
            </a:r>
            <a:endParaRPr lang="en-US" altLang="zh-CN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53080" y="2156460"/>
            <a:ext cx="5610860" cy="62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pencil case into his schoolbag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793365" y="899795"/>
            <a:ext cx="5478780" cy="3284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                   </a:t>
            </a:r>
            <a:r>
              <a:rPr lang="en-US" altLang="zh-CN" sz="3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Before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•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His room is really messy(untidy).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•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is always looking for things.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often forgets to take things to school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80185" y="1727200"/>
            <a:ext cx="8105140" cy="4179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endParaRPr sz="1800"/>
          </a:p>
        </p:txBody>
      </p:sp>
      <p:sp>
        <p:nvSpPr>
          <p:cNvPr id="5" name="圆角矩形 4"/>
          <p:cNvSpPr/>
          <p:nvPr/>
        </p:nvSpPr>
        <p:spPr>
          <a:xfrm>
            <a:off x="2279015" y="970915"/>
            <a:ext cx="7309485" cy="12160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Tx/>
              <a:buSzTx/>
              <a:buFontTx/>
            </a:pPr>
            <a:r>
              <a:rPr lang="en-US" altLang="zh-CN" sz="48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Is your bedroom tidy?</a:t>
            </a:r>
            <a:endParaRPr lang="en-US" altLang="zh-CN" sz="4800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ct val="90000"/>
              </a:lnSpc>
              <a:buClrTx/>
              <a:buSzTx/>
              <a:buFontTx/>
            </a:pPr>
            <a:r>
              <a:rPr lang="en-US" altLang="zh-CN" sz="48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Share your photos!</a:t>
            </a:r>
            <a:endParaRPr lang="en-US" altLang="zh-CN" sz="4800" b="1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8735" y="2312035"/>
            <a:ext cx="4170045" cy="41624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325" y="2312035"/>
            <a:ext cx="7115175" cy="4191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968466" y="1138555"/>
            <a:ext cx="6255067" cy="70580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b="1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Homework</a:t>
            </a:r>
            <a:endParaRPr lang="en-US" altLang="zh-CN" sz="4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内容占位符 2"/>
          <p:cNvSpPr txBox="1"/>
          <p:nvPr/>
        </p:nvSpPr>
        <p:spPr>
          <a:xfrm>
            <a:off x="1167130" y="2790825"/>
            <a:ext cx="10713720" cy="33699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 at our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classroom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Is it clean or not?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If it is untidy, try to 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help the teacher make a to-do list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is your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ideal room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理想的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like?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Draw a picture of it and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write at least 5 sentences to describe it.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45618" y="1887845"/>
            <a:ext cx="610076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 or B</a:t>
            </a:r>
            <a:endParaRPr lang="zh-CN" altLang="en-US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796716" y="2504676"/>
            <a:ext cx="8598568" cy="197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教学阐释</a:t>
            </a:r>
            <a:b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Explanation of my teaching </a:t>
            </a:r>
            <a:endParaRPr lang="en-US" altLang="zh-CN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675640" y="1743710"/>
            <a:ext cx="2499360" cy="130429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单元整体分析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teaching material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圆角矩形 7"/>
          <p:cNvSpPr/>
          <p:nvPr>
            <p:custDataLst>
              <p:tags r:id="rId1"/>
            </p:custDataLst>
          </p:nvPr>
        </p:nvSpPr>
        <p:spPr>
          <a:xfrm>
            <a:off x="3568700" y="1743710"/>
            <a:ext cx="2409825" cy="130429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学情分析</a:t>
            </a:r>
            <a:endParaRPr lang="zh-CN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students</a:t>
            </a: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 8"/>
          <p:cNvSpPr/>
          <p:nvPr>
            <p:custDataLst>
              <p:tags r:id="rId2"/>
            </p:custDataLst>
          </p:nvPr>
        </p:nvSpPr>
        <p:spPr>
          <a:xfrm>
            <a:off x="9289416" y="3597275"/>
            <a:ext cx="2344420" cy="130429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目标定位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aims</a:t>
            </a:r>
            <a:endParaRPr lang="zh-CN" altLang="en-US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9215120" y="1743710"/>
            <a:ext cx="2418715" cy="122301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指导思想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Guiding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Ideology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0"/>
          <p:cNvSpPr/>
          <p:nvPr>
            <p:custDataLst>
              <p:tags r:id="rId4"/>
            </p:custDataLst>
          </p:nvPr>
        </p:nvSpPr>
        <p:spPr>
          <a:xfrm>
            <a:off x="6383020" y="1743710"/>
            <a:ext cx="2427605" cy="124460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重难点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and  difficult points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 11"/>
          <p:cNvSpPr/>
          <p:nvPr>
            <p:custDataLst>
              <p:tags r:id="rId5"/>
            </p:custDataLst>
          </p:nvPr>
        </p:nvSpPr>
        <p:spPr>
          <a:xfrm>
            <a:off x="6398895" y="3657600"/>
            <a:ext cx="2460625" cy="1243965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教学策略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strategy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圆角矩形 12"/>
          <p:cNvSpPr/>
          <p:nvPr>
            <p:custDataLst>
              <p:tags r:id="rId6"/>
            </p:custDataLst>
          </p:nvPr>
        </p:nvSpPr>
        <p:spPr>
          <a:xfrm>
            <a:off x="3549015" y="3657600"/>
            <a:ext cx="2419985" cy="130429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教学步骤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procedures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3"/>
          <p:cNvSpPr/>
          <p:nvPr>
            <p:custDataLst>
              <p:tags r:id="rId7"/>
            </p:custDataLst>
          </p:nvPr>
        </p:nvSpPr>
        <p:spPr>
          <a:xfrm>
            <a:off x="680085" y="3686175"/>
            <a:ext cx="2465070" cy="1215390"/>
          </a:xfrm>
          <a:prstGeom prst="round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教学反思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class reflection</a:t>
            </a:r>
            <a:endParaRPr lang="en-US" altLang="zh-CN" sz="2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3220085" y="2258695"/>
            <a:ext cx="278130" cy="4083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8"/>
            </p:custDataLst>
          </p:nvPr>
        </p:nvSpPr>
        <p:spPr>
          <a:xfrm>
            <a:off x="6019165" y="2258695"/>
            <a:ext cx="330835" cy="4083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9"/>
            </p:custDataLst>
          </p:nvPr>
        </p:nvSpPr>
        <p:spPr>
          <a:xfrm>
            <a:off x="8873490" y="2258695"/>
            <a:ext cx="262890" cy="4083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>
            <p:custDataLst>
              <p:tags r:id="rId10"/>
            </p:custDataLst>
          </p:nvPr>
        </p:nvSpPr>
        <p:spPr>
          <a:xfrm rot="5400000">
            <a:off x="10378440" y="3113405"/>
            <a:ext cx="321309" cy="4083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左箭头 18"/>
          <p:cNvSpPr/>
          <p:nvPr/>
        </p:nvSpPr>
        <p:spPr>
          <a:xfrm>
            <a:off x="8905240" y="4129405"/>
            <a:ext cx="276860" cy="328295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左箭头 19"/>
          <p:cNvSpPr/>
          <p:nvPr>
            <p:custDataLst>
              <p:tags r:id="rId11"/>
            </p:custDataLst>
          </p:nvPr>
        </p:nvSpPr>
        <p:spPr>
          <a:xfrm>
            <a:off x="6014720" y="4129405"/>
            <a:ext cx="276859" cy="328295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左箭头 20"/>
          <p:cNvSpPr/>
          <p:nvPr>
            <p:custDataLst>
              <p:tags r:id="rId12"/>
            </p:custDataLst>
          </p:nvPr>
        </p:nvSpPr>
        <p:spPr>
          <a:xfrm>
            <a:off x="3178175" y="4129405"/>
            <a:ext cx="278131" cy="328295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chenying0907 105"/>
          <p:cNvSpPr/>
          <p:nvPr/>
        </p:nvSpPr>
        <p:spPr>
          <a:xfrm rot="5755017" flipH="1">
            <a:off x="767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 txBox="1"/>
          <p:nvPr/>
        </p:nvSpPr>
        <p:spPr>
          <a:xfrm>
            <a:off x="1182370" y="1039495"/>
            <a:ext cx="10798175" cy="8045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/>
              <a:buNone/>
            </a:pP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内容：人教七上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Unit4  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单元主题：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Where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’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 my schoolbag？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</a:t>
            </a:r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语言功能：谈论物品的位置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325125" y="150228"/>
            <a:ext cx="6421125" cy="690512"/>
            <a:chOff x="-166860" y="290908"/>
            <a:chExt cx="6421125" cy="690512"/>
          </a:xfrm>
        </p:grpSpPr>
        <p:sp>
          <p:nvSpPr>
            <p:cNvPr id="10" name="矩形 9"/>
            <p:cNvSpPr/>
            <p:nvPr>
              <p:custDataLst>
                <p:tags r:id="rId1"/>
              </p:custDataLst>
            </p:nvPr>
          </p:nvSpPr>
          <p:spPr>
            <a:xfrm>
              <a:off x="1340574" y="306160"/>
              <a:ext cx="4913691" cy="6752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单元整体分析</a:t>
              </a:r>
              <a:endParaRPr lang="en-US" altLang="zh-CN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404110" y="4034155"/>
            <a:ext cx="252666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/>
              <a:buNone/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2022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新课标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420995" y="2294890"/>
            <a:ext cx="3166110" cy="10541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“人与自我”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椭圆 28"/>
          <p:cNvSpPr/>
          <p:nvPr>
            <p:custDataLst>
              <p:tags r:id="rId2"/>
            </p:custDataLst>
          </p:nvPr>
        </p:nvSpPr>
        <p:spPr>
          <a:xfrm>
            <a:off x="5420995" y="3803650"/>
            <a:ext cx="3327400" cy="129095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“生活与学习，做人与做事”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1" name="椭圆 30"/>
          <p:cNvSpPr/>
          <p:nvPr>
            <p:custDataLst>
              <p:tags r:id="rId3"/>
            </p:custDataLst>
          </p:nvPr>
        </p:nvSpPr>
        <p:spPr>
          <a:xfrm>
            <a:off x="5388610" y="5469255"/>
            <a:ext cx="3359785" cy="13125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“生活自理与卫生习惯”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2" name="下箭头 31"/>
          <p:cNvSpPr/>
          <p:nvPr>
            <p:custDataLst>
              <p:tags r:id="rId4"/>
            </p:custDataLst>
          </p:nvPr>
        </p:nvSpPr>
        <p:spPr>
          <a:xfrm>
            <a:off x="6879590" y="3348990"/>
            <a:ext cx="409575" cy="454660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下箭头 32"/>
          <p:cNvSpPr/>
          <p:nvPr>
            <p:custDataLst>
              <p:tags r:id="rId5"/>
            </p:custDataLst>
          </p:nvPr>
        </p:nvSpPr>
        <p:spPr>
          <a:xfrm>
            <a:off x="6879590" y="5093970"/>
            <a:ext cx="409575" cy="367030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 txBox="1"/>
          <p:nvPr/>
        </p:nvSpPr>
        <p:spPr>
          <a:xfrm>
            <a:off x="2458085" y="1102360"/>
            <a:ext cx="2307590" cy="787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/>
              <a:buNone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 dialogues 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325125" y="150228"/>
            <a:ext cx="6421125" cy="690512"/>
            <a:chOff x="-166860" y="290908"/>
            <a:chExt cx="6421125" cy="690512"/>
          </a:xfrm>
        </p:grpSpPr>
        <p:sp>
          <p:nvSpPr>
            <p:cNvPr id="10" name="矩形 9"/>
            <p:cNvSpPr/>
            <p:nvPr>
              <p:custDataLst>
                <p:tags r:id="rId1"/>
              </p:custDataLst>
            </p:nvPr>
          </p:nvSpPr>
          <p:spPr>
            <a:xfrm>
              <a:off x="1340574" y="306160"/>
              <a:ext cx="4913691" cy="6752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语篇组成</a:t>
              </a:r>
              <a:endParaRPr lang="en-US" altLang="zh-CN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2669540"/>
            <a:ext cx="2299254" cy="2428875"/>
            <a:chOff x="1190" y="2037"/>
            <a:chExt cx="4147" cy="4317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190" y="2037"/>
              <a:ext cx="4147" cy="3277"/>
            </a:xfrm>
            <a:prstGeom prst="ellipse">
              <a:avLst/>
            </a:prstGeom>
          </p:spPr>
        </p:pic>
        <p:sp>
          <p:nvSpPr>
            <p:cNvPr id="4" name="圆角矩形 3"/>
            <p:cNvSpPr/>
            <p:nvPr>
              <p:custDataLst>
                <p:tags r:id="rId4"/>
              </p:custDataLst>
            </p:nvPr>
          </p:nvSpPr>
          <p:spPr>
            <a:xfrm>
              <a:off x="1219" y="5372"/>
              <a:ext cx="3807" cy="98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b">
                <a:buNone/>
              </a:pPr>
              <a:r>
                <a:rPr lang="en-US" sz="1600" dirty="0" err="1">
                  <a:solidFill>
                    <a:schemeClr val="tx1"/>
                  </a:solidFill>
                  <a:sym typeface="+mn-ea"/>
                </a:rPr>
                <a:t>初步意识到</a:t>
              </a:r>
              <a:r>
                <a:rPr lang="en-US" sz="1600" dirty="0" err="1">
                  <a:solidFill>
                    <a:srgbClr val="FF0000"/>
                  </a:solidFill>
                  <a:sym typeface="+mn-ea"/>
                </a:rPr>
                <a:t>Tom</a:t>
              </a:r>
              <a:r>
                <a:rPr lang="en-US" sz="1600" dirty="0" err="1">
                  <a:solidFill>
                    <a:schemeClr val="tx1"/>
                  </a:solidFill>
                  <a:sym typeface="+mn-ea"/>
                </a:rPr>
                <a:t>问题</a:t>
              </a:r>
              <a:r>
                <a:rPr lang="zh-CN" altLang="en-US" sz="1600" dirty="0" err="1">
                  <a:solidFill>
                    <a:schemeClr val="tx1"/>
                  </a:solidFill>
                  <a:sym typeface="+mn-ea"/>
                </a:rPr>
                <a:t>：</a:t>
              </a:r>
              <a:endParaRPr lang="en-US" sz="1600" b="0" dirty="0">
                <a:solidFill>
                  <a:schemeClr val="tx1"/>
                </a:solidFill>
              </a:endParaRPr>
            </a:p>
            <a:p>
              <a:pPr indent="0" algn="ctr" fontAlgn="b">
                <a:buNone/>
              </a:pPr>
              <a:r>
                <a:rPr lang="zh-CN" altLang="en-US" sz="1600" dirty="0" err="1">
                  <a:solidFill>
                    <a:schemeClr val="tx1"/>
                  </a:solidFill>
                  <a:sym typeface="+mn-ea"/>
                </a:rPr>
                <a:t>总在</a:t>
              </a:r>
              <a:r>
                <a:rPr lang="zh-CN" altLang="en-US" sz="1600" dirty="0" err="1">
                  <a:solidFill>
                    <a:srgbClr val="FF0000"/>
                  </a:solidFill>
                  <a:sym typeface="+mn-ea"/>
                </a:rPr>
                <a:t>找东西</a:t>
              </a:r>
              <a:endParaRPr lang="zh-CN" altLang="en-US" sz="1600" dirty="0" err="1">
                <a:solidFill>
                  <a:srgbClr val="FF0000"/>
                </a:solidFill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042160" y="4232275"/>
            <a:ext cx="2722880" cy="2395220"/>
            <a:chOff x="5246" y="2069"/>
            <a:chExt cx="5798" cy="4227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46" y="2069"/>
              <a:ext cx="5799" cy="3140"/>
            </a:xfrm>
            <a:prstGeom prst="ellipse">
              <a:avLst/>
            </a:prstGeom>
          </p:spPr>
        </p:pic>
        <p:sp>
          <p:nvSpPr>
            <p:cNvPr id="6" name="圆角矩形 5"/>
            <p:cNvSpPr/>
            <p:nvPr>
              <p:custDataLst>
                <p:tags r:id="rId7"/>
              </p:custDataLst>
            </p:nvPr>
          </p:nvSpPr>
          <p:spPr>
            <a:xfrm>
              <a:off x="6388" y="5314"/>
              <a:ext cx="3321" cy="98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b">
                <a:buNone/>
              </a:pPr>
              <a:r>
                <a:rPr lang="zh-CN" altLang="en-US" sz="1600" dirty="0" err="1">
                  <a:solidFill>
                    <a:schemeClr val="tx1"/>
                  </a:solidFill>
                  <a:sym typeface="+mn-ea"/>
                </a:rPr>
                <a:t>聚焦</a:t>
              </a:r>
              <a:r>
                <a:rPr lang="en-US" sz="1600" dirty="0" err="1">
                  <a:solidFill>
                    <a:srgbClr val="FF0000"/>
                  </a:solidFill>
                  <a:sym typeface="+mn-ea"/>
                </a:rPr>
                <a:t>Tom</a:t>
              </a:r>
              <a:r>
                <a:rPr lang="zh-CN" altLang="en-US" sz="1600" dirty="0" err="1">
                  <a:solidFill>
                    <a:schemeClr val="tx1"/>
                  </a:solidFill>
                  <a:sym typeface="+mn-ea"/>
                </a:rPr>
                <a:t>房间：</a:t>
              </a:r>
              <a:endParaRPr lang="en-US" sz="1600" b="0" dirty="0">
                <a:solidFill>
                  <a:schemeClr val="tx1"/>
                </a:solidFill>
              </a:endParaRPr>
            </a:p>
            <a:p>
              <a:pPr indent="0" algn="ctr" fontAlgn="b">
                <a:buNone/>
              </a:pPr>
              <a:r>
                <a:rPr lang="zh-CN" altLang="en-US" sz="1600" dirty="0" err="1">
                  <a:solidFill>
                    <a:srgbClr val="FF0000"/>
                  </a:solidFill>
                  <a:sym typeface="+mn-ea"/>
                </a:rPr>
                <a:t>物品</a:t>
              </a:r>
              <a:r>
                <a:rPr lang="zh-CN" altLang="en-US" sz="1600" dirty="0" err="1">
                  <a:solidFill>
                    <a:schemeClr val="tx1"/>
                  </a:solidFill>
                  <a:sym typeface="+mn-ea"/>
                </a:rPr>
                <a:t>摆放凌乱</a:t>
              </a:r>
              <a:endParaRPr lang="zh-CN" altLang="en-US" sz="1600" dirty="0" err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921885" y="4246880"/>
            <a:ext cx="2368550" cy="2402840"/>
            <a:chOff x="10663" y="2218"/>
            <a:chExt cx="3730" cy="4078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209" y="2218"/>
              <a:ext cx="2752" cy="3096"/>
            </a:xfrm>
            <a:prstGeom prst="ellipse">
              <a:avLst/>
            </a:prstGeom>
          </p:spPr>
        </p:pic>
        <p:sp>
          <p:nvSpPr>
            <p:cNvPr id="16" name="圆角矩形 15"/>
            <p:cNvSpPr/>
            <p:nvPr>
              <p:custDataLst>
                <p:tags r:id="rId10"/>
              </p:custDataLst>
            </p:nvPr>
          </p:nvSpPr>
          <p:spPr>
            <a:xfrm>
              <a:off x="10663" y="5314"/>
              <a:ext cx="3730" cy="98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b">
                <a:buNone/>
              </a:pPr>
              <a:r>
                <a:rPr lang="en-US" sz="1600" dirty="0" err="1">
                  <a:solidFill>
                    <a:srgbClr val="FF0000"/>
                  </a:solidFill>
                  <a:sym typeface="+mn-ea"/>
                </a:rPr>
                <a:t>Jack</a:t>
              </a:r>
              <a:r>
                <a:rPr lang="zh-CN" altLang="en-US" sz="1600" dirty="0" err="1">
                  <a:solidFill>
                    <a:schemeClr val="tx1"/>
                  </a:solidFill>
                  <a:sym typeface="+mn-ea"/>
                </a:rPr>
                <a:t>：没有提前整理物品，临时慌忙</a:t>
              </a:r>
              <a:r>
                <a:rPr lang="zh-CN" altLang="en-US" sz="1600" dirty="0" err="1">
                  <a:solidFill>
                    <a:srgbClr val="FF0000"/>
                  </a:solidFill>
                  <a:sym typeface="+mn-ea"/>
                </a:rPr>
                <a:t>找东西</a:t>
              </a:r>
              <a:endParaRPr lang="zh-CN" altLang="en-US" sz="1600" dirty="0" err="1">
                <a:solidFill>
                  <a:srgbClr val="FF0000"/>
                </a:solidFill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495540" y="4007485"/>
            <a:ext cx="2279650" cy="2645410"/>
            <a:chOff x="14584" y="2130"/>
            <a:chExt cx="3590" cy="4166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4715" y="2130"/>
              <a:ext cx="2607" cy="3156"/>
            </a:xfrm>
            <a:prstGeom prst="ellipse">
              <a:avLst/>
            </a:prstGeom>
          </p:spPr>
        </p:pic>
        <p:sp>
          <p:nvSpPr>
            <p:cNvPr id="19" name="圆角矩形 18"/>
            <p:cNvSpPr/>
            <p:nvPr>
              <p:custDataLst>
                <p:tags r:id="rId13"/>
              </p:custDataLst>
            </p:nvPr>
          </p:nvSpPr>
          <p:spPr>
            <a:xfrm>
              <a:off x="14584" y="5314"/>
              <a:ext cx="3591" cy="98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b">
                <a:buNone/>
              </a:pPr>
              <a:r>
                <a:rPr lang="en-US" altLang="zh-CN" sz="1600" dirty="0" err="1">
                  <a:solidFill>
                    <a:srgbClr val="FF0000"/>
                  </a:solidFill>
                  <a:sym typeface="+mn-ea"/>
                </a:rPr>
                <a:t>Tom</a:t>
              </a:r>
              <a:r>
                <a:rPr lang="zh-CN" altLang="en-US" sz="1600" dirty="0" err="1">
                  <a:solidFill>
                    <a:srgbClr val="FF0000"/>
                  </a:solidFill>
                  <a:sym typeface="+mn-ea"/>
                </a:rPr>
                <a:t>的妈妈</a:t>
              </a:r>
              <a:r>
                <a:rPr lang="zh-CN" altLang="en-US" sz="1600" dirty="0" err="1">
                  <a:solidFill>
                    <a:schemeClr val="tx1"/>
                  </a:solidFill>
                  <a:sym typeface="+mn-ea"/>
                </a:rPr>
                <a:t>在打电话：</a:t>
              </a:r>
              <a:endParaRPr lang="en-US" sz="1600" b="0" dirty="0">
                <a:solidFill>
                  <a:schemeClr val="tx1"/>
                </a:solidFill>
              </a:endParaRPr>
            </a:p>
            <a:p>
              <a:pPr indent="0" algn="ctr" fontAlgn="b">
                <a:buNone/>
              </a:pPr>
              <a:r>
                <a:rPr lang="en-US" altLang="zh-CN" sz="1600" dirty="0" err="1">
                  <a:solidFill>
                    <a:schemeClr val="tx1"/>
                  </a:solidFill>
                  <a:sym typeface="+mn-ea"/>
                </a:rPr>
                <a:t>Tom</a:t>
              </a:r>
              <a:r>
                <a:rPr lang="zh-CN" altLang="en-US" sz="1600" dirty="0" err="1">
                  <a:solidFill>
                    <a:schemeClr val="tx1"/>
                  </a:solidFill>
                  <a:sym typeface="+mn-ea"/>
                </a:rPr>
                <a:t>让她</a:t>
              </a:r>
              <a:r>
                <a:rPr lang="zh-CN" altLang="en-US" sz="1600" dirty="0" err="1">
                  <a:solidFill>
                    <a:srgbClr val="FF0000"/>
                  </a:solidFill>
                  <a:sym typeface="+mn-ea"/>
                </a:rPr>
                <a:t>送学习用品</a:t>
              </a:r>
              <a:endParaRPr lang="zh-CN" altLang="en-US" sz="1600" dirty="0" err="1">
                <a:solidFill>
                  <a:srgbClr val="FF0000"/>
                </a:solidFill>
                <a:sym typeface="+mn-ea"/>
              </a:endParaRPr>
            </a:p>
          </p:txBody>
        </p:sp>
      </p:grpSp>
      <p:sp>
        <p:nvSpPr>
          <p:cNvPr id="20" name="下箭头 19"/>
          <p:cNvSpPr/>
          <p:nvPr/>
        </p:nvSpPr>
        <p:spPr>
          <a:xfrm rot="18480000">
            <a:off x="2033270" y="4062730"/>
            <a:ext cx="409575" cy="551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下箭头 20"/>
          <p:cNvSpPr/>
          <p:nvPr/>
        </p:nvSpPr>
        <p:spPr>
          <a:xfrm rot="16200000">
            <a:off x="4791075" y="4829810"/>
            <a:ext cx="409575" cy="5448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下箭头 21"/>
          <p:cNvSpPr/>
          <p:nvPr/>
        </p:nvSpPr>
        <p:spPr>
          <a:xfrm rot="16200000">
            <a:off x="7092315" y="4820920"/>
            <a:ext cx="409575" cy="562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9462135" y="2887345"/>
            <a:ext cx="2610485" cy="2141855"/>
            <a:chOff x="6418" y="1368"/>
            <a:chExt cx="4228" cy="3638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6418" y="1368"/>
              <a:ext cx="4229" cy="2762"/>
            </a:xfrm>
            <a:prstGeom prst="ellipse">
              <a:avLst/>
            </a:prstGeom>
          </p:spPr>
        </p:pic>
        <p:sp>
          <p:nvSpPr>
            <p:cNvPr id="25" name="圆角矩形 24"/>
            <p:cNvSpPr/>
            <p:nvPr>
              <p:custDataLst>
                <p:tags r:id="rId16"/>
              </p:custDataLst>
            </p:nvPr>
          </p:nvSpPr>
          <p:spPr>
            <a:xfrm>
              <a:off x="7037" y="4130"/>
              <a:ext cx="2991" cy="8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b">
                <a:buNone/>
              </a:pPr>
              <a:r>
                <a:rPr lang="en-US" sz="1600" dirty="0" err="1">
                  <a:solidFill>
                    <a:srgbClr val="FF0000"/>
                  </a:solidFill>
                  <a:sym typeface="+mn-ea"/>
                </a:rPr>
                <a:t>Kata</a:t>
              </a:r>
              <a:r>
                <a:rPr lang="zh-CN" altLang="en-US" sz="1600" dirty="0" err="1">
                  <a:solidFill>
                    <a:srgbClr val="FF0000"/>
                  </a:solidFill>
                  <a:sym typeface="+mn-ea"/>
                </a:rPr>
                <a:t>和</a:t>
              </a:r>
              <a:r>
                <a:rPr lang="en-US" sz="1600" dirty="0" err="1">
                  <a:solidFill>
                    <a:srgbClr val="FF0000"/>
                  </a:solidFill>
                  <a:sym typeface="+mn-ea"/>
                </a:rPr>
                <a:t>Gina</a:t>
              </a:r>
              <a:r>
                <a:rPr lang="zh-CN" altLang="en-US" sz="1600" dirty="0" err="1">
                  <a:solidFill>
                    <a:schemeClr val="tx1"/>
                  </a:solidFill>
                  <a:sym typeface="+mn-ea"/>
                </a:rPr>
                <a:t>的房间：</a:t>
              </a:r>
              <a:endParaRPr lang="en-US" sz="1600" b="0" dirty="0">
                <a:solidFill>
                  <a:schemeClr val="tx1"/>
                </a:solidFill>
              </a:endParaRPr>
            </a:p>
            <a:p>
              <a:pPr indent="0" algn="ctr" fontAlgn="b">
                <a:buNone/>
              </a:pPr>
              <a:r>
                <a:rPr lang="zh-CN" altLang="en-US" sz="1600" dirty="0" err="1">
                  <a:solidFill>
                    <a:srgbClr val="FF0000"/>
                  </a:solidFill>
                  <a:sym typeface="+mn-ea"/>
                </a:rPr>
                <a:t>形成鲜明对比</a:t>
              </a:r>
              <a:endParaRPr lang="zh-CN" altLang="en-US" sz="1600" dirty="0" err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6" name="下箭头 25"/>
          <p:cNvSpPr/>
          <p:nvPr/>
        </p:nvSpPr>
        <p:spPr>
          <a:xfrm rot="14820000">
            <a:off x="9363075" y="4690110"/>
            <a:ext cx="409575" cy="551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内容占位符 2"/>
          <p:cNvSpPr txBox="1"/>
          <p:nvPr/>
        </p:nvSpPr>
        <p:spPr>
          <a:xfrm>
            <a:off x="7495540" y="1094740"/>
            <a:ext cx="2145030" cy="7950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/>
              <a:buNone/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 monologue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加号 27"/>
          <p:cNvSpPr/>
          <p:nvPr/>
        </p:nvSpPr>
        <p:spPr>
          <a:xfrm>
            <a:off x="5646420" y="1094740"/>
            <a:ext cx="449580" cy="53594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燕尾形箭头 29"/>
          <p:cNvSpPr/>
          <p:nvPr/>
        </p:nvSpPr>
        <p:spPr>
          <a:xfrm>
            <a:off x="3423285" y="1630680"/>
            <a:ext cx="1753870" cy="937260"/>
          </a:xfrm>
          <a:prstGeom prst="notched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线性排列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燕尾形箭头 31"/>
          <p:cNvSpPr/>
          <p:nvPr/>
        </p:nvSpPr>
        <p:spPr>
          <a:xfrm>
            <a:off x="6155690" y="1630680"/>
            <a:ext cx="1753870" cy="937260"/>
          </a:xfrm>
          <a:prstGeom prst="notched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缺乏逻辑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7" grpId="0"/>
      <p:bldP spid="8" grpId="0"/>
      <p:bldP spid="28" grpId="0" bldLvl="0" animBg="1"/>
      <p:bldP spid="26" grpId="0" animBg="1"/>
      <p:bldP spid="30" grpId="0" bldLvl="0" animBg="1"/>
      <p:bldP spid="3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09083" y="150228"/>
            <a:ext cx="6421125" cy="690512"/>
            <a:chOff x="-309083" y="150228"/>
            <a:chExt cx="6421125" cy="690512"/>
          </a:xfrm>
        </p:grpSpPr>
        <p:sp>
          <p:nvSpPr>
            <p:cNvPr id="10" name="矩形 9"/>
            <p:cNvSpPr/>
            <p:nvPr>
              <p:custDataLst>
                <p:tags r:id="rId1"/>
              </p:custDataLst>
            </p:nvPr>
          </p:nvSpPr>
          <p:spPr>
            <a:xfrm>
              <a:off x="1198351" y="165480"/>
              <a:ext cx="4913691" cy="6752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语篇研读</a:t>
              </a:r>
              <a:endParaRPr lang="en-US" altLang="zh-CN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chenying0907 105"/>
            <p:cNvSpPr/>
            <p:nvPr/>
          </p:nvSpPr>
          <p:spPr>
            <a:xfrm rot="5755017" flipH="1">
              <a:off x="16809" y="-17566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4" name="内容占位符 2"/>
          <p:cNvSpPr txBox="1"/>
          <p:nvPr/>
        </p:nvSpPr>
        <p:spPr>
          <a:xfrm>
            <a:off x="457835" y="2004695"/>
            <a:ext cx="11275695" cy="35756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What: Kate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自述她和妹妹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Gina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房间的物品摆放。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Kate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有序，而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Gina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凌乱。</a:t>
            </a:r>
            <a:endParaRPr lang="en-US" altLang="zh-CN" sz="24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Why: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凸显出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Kate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爱干净整洁，而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Gina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却截然不同。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schemeClr val="tx2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How: 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通过对比，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引起读者的思考，引导学生学习优秀的人、养成良好的生活、学习习惯。文章结构清晰，语言简单，结尾具有开放性，易续写和作延伸阅读</a:t>
            </a:r>
            <a:r>
              <a: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5790" y="1737868"/>
            <a:ext cx="3280292" cy="25923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916" y="2162755"/>
            <a:ext cx="5057581" cy="21674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376" y="1719774"/>
            <a:ext cx="2139669" cy="259038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3343626" y="994319"/>
            <a:ext cx="722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problems does Tom have?</a:t>
            </a:r>
            <a:endParaRPr lang="en-US" altLang="zh-CN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-325125" y="11175"/>
            <a:ext cx="4439922" cy="842464"/>
            <a:chOff x="-166860" y="151855"/>
            <a:chExt cx="4439922" cy="842464"/>
          </a:xfrm>
        </p:grpSpPr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1153005" y="151855"/>
              <a:ext cx="3120057" cy="8424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Revision</a:t>
              </a:r>
              <a:endPara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90863" y="4483831"/>
            <a:ext cx="9373348" cy="589919"/>
            <a:chOff x="1190863" y="4483831"/>
            <a:chExt cx="9373348" cy="589919"/>
          </a:xfrm>
        </p:grpSpPr>
        <p:sp>
          <p:nvSpPr>
            <p:cNvPr id="21" name="文本框 20"/>
            <p:cNvSpPr txBox="1"/>
            <p:nvPr/>
          </p:nvSpPr>
          <p:spPr>
            <a:xfrm>
              <a:off x="1879960" y="4488975"/>
              <a:ext cx="868425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His room is really</a:t>
              </a:r>
              <a:r>
                <a:rPr lang="zh-CN" altLang="en-US" sz="32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messy(untidy).</a:t>
              </a:r>
              <a:endPara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chenying0907 232"/>
            <p:cNvSpPr/>
            <p:nvPr/>
          </p:nvSpPr>
          <p:spPr>
            <a:xfrm>
              <a:off x="1190863" y="4483831"/>
              <a:ext cx="436926" cy="58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90863" y="5219107"/>
            <a:ext cx="9373348" cy="586791"/>
            <a:chOff x="1190863" y="5219107"/>
            <a:chExt cx="9373348" cy="586791"/>
          </a:xfrm>
        </p:grpSpPr>
        <p:sp>
          <p:nvSpPr>
            <p:cNvPr id="23" name="文本框 22"/>
            <p:cNvSpPr txBox="1"/>
            <p:nvPr/>
          </p:nvSpPr>
          <p:spPr>
            <a:xfrm>
              <a:off x="1879960" y="5221123"/>
              <a:ext cx="868425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He is always looking for things.</a:t>
              </a:r>
              <a:endPara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27" name="chenying0907 232"/>
            <p:cNvSpPr/>
            <p:nvPr/>
          </p:nvSpPr>
          <p:spPr>
            <a:xfrm>
              <a:off x="1190863" y="5219107"/>
              <a:ext cx="436926" cy="58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90863" y="5953270"/>
            <a:ext cx="9373348" cy="584775"/>
            <a:chOff x="1190863" y="5953270"/>
            <a:chExt cx="9373348" cy="584775"/>
          </a:xfrm>
        </p:grpSpPr>
        <p:sp>
          <p:nvSpPr>
            <p:cNvPr id="25" name="文本框 24"/>
            <p:cNvSpPr txBox="1"/>
            <p:nvPr/>
          </p:nvSpPr>
          <p:spPr>
            <a:xfrm>
              <a:off x="1879960" y="5953270"/>
              <a:ext cx="868425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He often forgets to take things to school.</a:t>
              </a:r>
              <a:endParaRPr lang="zh-CN" altLang="en-US" sz="3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8" name="chenying0907 232"/>
            <p:cNvSpPr/>
            <p:nvPr/>
          </p:nvSpPr>
          <p:spPr>
            <a:xfrm>
              <a:off x="1190863" y="5954384"/>
              <a:ext cx="436926" cy="583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 rot="0">
            <a:off x="1529080" y="1550035"/>
            <a:ext cx="1868805" cy="1977390"/>
            <a:chOff x="1190" y="2037"/>
            <a:chExt cx="4147" cy="4317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190" y="2037"/>
              <a:ext cx="4147" cy="3277"/>
            </a:xfrm>
            <a:prstGeom prst="ellipse">
              <a:avLst/>
            </a:prstGeom>
          </p:spPr>
        </p:pic>
        <p:sp>
          <p:nvSpPr>
            <p:cNvPr id="4" name="圆角矩形 3"/>
            <p:cNvSpPr/>
            <p:nvPr>
              <p:custDataLst>
                <p:tags r:id="rId3"/>
              </p:custDataLst>
            </p:nvPr>
          </p:nvSpPr>
          <p:spPr>
            <a:xfrm>
              <a:off x="1219" y="5372"/>
              <a:ext cx="3807" cy="98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b">
                <a:buNone/>
              </a:pPr>
              <a:r>
                <a:rPr lang="en-US" sz="1200" dirty="0" err="1">
                  <a:solidFill>
                    <a:schemeClr val="tx1"/>
                  </a:solidFill>
                  <a:sym typeface="+mn-ea"/>
                </a:rPr>
                <a:t>初步意识到</a:t>
              </a:r>
              <a:r>
                <a:rPr lang="en-US" sz="1200" dirty="0" err="1">
                  <a:solidFill>
                    <a:srgbClr val="FF0000"/>
                  </a:solidFill>
                  <a:sym typeface="+mn-ea"/>
                </a:rPr>
                <a:t>Tom</a:t>
              </a:r>
              <a:r>
                <a:rPr lang="en-US" sz="1200" dirty="0" err="1">
                  <a:solidFill>
                    <a:schemeClr val="tx1"/>
                  </a:solidFill>
                  <a:sym typeface="+mn-ea"/>
                </a:rPr>
                <a:t>问题</a:t>
              </a:r>
              <a:r>
                <a:rPr lang="zh-CN" altLang="en-US" sz="1200" dirty="0" err="1">
                  <a:solidFill>
                    <a:schemeClr val="tx1"/>
                  </a:solidFill>
                  <a:sym typeface="+mn-ea"/>
                </a:rPr>
                <a:t>：</a:t>
              </a:r>
              <a:endParaRPr lang="en-US" sz="1200" b="0" dirty="0">
                <a:solidFill>
                  <a:schemeClr val="tx1"/>
                </a:solidFill>
              </a:endParaRPr>
            </a:p>
            <a:p>
              <a:pPr indent="0" algn="ctr" fontAlgn="b">
                <a:buNone/>
              </a:pPr>
              <a:r>
                <a:rPr lang="zh-CN" altLang="en-US" sz="1200" dirty="0" err="1">
                  <a:solidFill>
                    <a:schemeClr val="tx1"/>
                  </a:solidFill>
                  <a:sym typeface="+mn-ea"/>
                </a:rPr>
                <a:t>总在</a:t>
              </a:r>
              <a:r>
                <a:rPr lang="zh-CN" altLang="en-US" sz="1200" dirty="0" err="1">
                  <a:solidFill>
                    <a:srgbClr val="FF0000"/>
                  </a:solidFill>
                  <a:sym typeface="+mn-ea"/>
                </a:rPr>
                <a:t>找东西</a:t>
              </a:r>
              <a:endParaRPr lang="zh-CN" altLang="en-US" sz="1200" dirty="0" err="1">
                <a:solidFill>
                  <a:srgbClr val="FF0000"/>
                </a:solidFill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0020" y="3651885"/>
            <a:ext cx="2056130" cy="1548765"/>
          </a:xfrm>
          <a:prstGeom prst="ellipse">
            <a:avLst/>
          </a:prstGeom>
        </p:spPr>
      </p:pic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1894840" y="5252720"/>
            <a:ext cx="1177290" cy="48450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indent="0" algn="ctr" fontAlgn="b">
              <a:buNone/>
            </a:pPr>
            <a:r>
              <a:rPr lang="zh-CN" altLang="en-US" sz="1200" dirty="0" err="1">
                <a:solidFill>
                  <a:schemeClr val="tx1"/>
                </a:solidFill>
                <a:sym typeface="+mn-ea"/>
              </a:rPr>
              <a:t>聚焦</a:t>
            </a:r>
            <a:r>
              <a:rPr lang="en-US" sz="1200" dirty="0" err="1">
                <a:solidFill>
                  <a:srgbClr val="FF0000"/>
                </a:solidFill>
                <a:sym typeface="+mn-ea"/>
              </a:rPr>
              <a:t>Tom</a:t>
            </a:r>
            <a:r>
              <a:rPr lang="zh-CN" altLang="en-US" sz="1200" dirty="0" err="1">
                <a:solidFill>
                  <a:schemeClr val="tx1"/>
                </a:solidFill>
                <a:sym typeface="+mn-ea"/>
              </a:rPr>
              <a:t>房间：</a:t>
            </a:r>
            <a:endParaRPr lang="en-US" sz="1200" b="0" dirty="0">
              <a:solidFill>
                <a:schemeClr val="tx1"/>
              </a:solidFill>
            </a:endParaRPr>
          </a:p>
          <a:p>
            <a:pPr indent="0" algn="ctr" fontAlgn="b">
              <a:buNone/>
            </a:pPr>
            <a:r>
              <a:rPr lang="zh-CN" altLang="en-US" sz="1200" dirty="0" err="1">
                <a:solidFill>
                  <a:srgbClr val="FF0000"/>
                </a:solidFill>
                <a:sym typeface="+mn-ea"/>
              </a:rPr>
              <a:t>物品</a:t>
            </a:r>
            <a:r>
              <a:rPr lang="zh-CN" altLang="en-US" sz="1200" dirty="0" err="1">
                <a:solidFill>
                  <a:schemeClr val="tx1"/>
                </a:solidFill>
                <a:sym typeface="+mn-ea"/>
              </a:rPr>
              <a:t>摆放凌乱</a:t>
            </a:r>
            <a:endParaRPr lang="zh-CN" altLang="en-US" sz="1200" dirty="0" err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 rot="0">
            <a:off x="8070215" y="3651885"/>
            <a:ext cx="2354330" cy="2150110"/>
            <a:chOff x="14584" y="2130"/>
            <a:chExt cx="4183" cy="4166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4715" y="2130"/>
              <a:ext cx="2607" cy="3156"/>
            </a:xfrm>
            <a:prstGeom prst="ellipse">
              <a:avLst/>
            </a:prstGeom>
          </p:spPr>
        </p:pic>
        <p:sp>
          <p:nvSpPr>
            <p:cNvPr id="19" name="圆角矩形 18"/>
            <p:cNvSpPr/>
            <p:nvPr>
              <p:custDataLst>
                <p:tags r:id="rId9"/>
              </p:custDataLst>
            </p:nvPr>
          </p:nvSpPr>
          <p:spPr>
            <a:xfrm>
              <a:off x="14584" y="5314"/>
              <a:ext cx="4183" cy="98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b">
                <a:buNone/>
              </a:pPr>
              <a:r>
                <a:rPr lang="en-US" altLang="zh-CN" sz="1200" dirty="0" err="1">
                  <a:solidFill>
                    <a:srgbClr val="FF0000"/>
                  </a:solidFill>
                  <a:sym typeface="+mn-ea"/>
                </a:rPr>
                <a:t>Tom</a:t>
              </a:r>
              <a:r>
                <a:rPr lang="zh-CN" altLang="en-US" sz="1200" dirty="0" err="1">
                  <a:solidFill>
                    <a:srgbClr val="FF0000"/>
                  </a:solidFill>
                  <a:sym typeface="+mn-ea"/>
                </a:rPr>
                <a:t>的妈妈</a:t>
              </a:r>
              <a:r>
                <a:rPr lang="zh-CN" altLang="en-US" sz="1200" dirty="0" err="1">
                  <a:solidFill>
                    <a:schemeClr val="tx1"/>
                  </a:solidFill>
                  <a:sym typeface="+mn-ea"/>
                </a:rPr>
                <a:t>在打电话：</a:t>
              </a:r>
              <a:endParaRPr lang="en-US" sz="1200" b="0" dirty="0">
                <a:solidFill>
                  <a:schemeClr val="tx1"/>
                </a:solidFill>
              </a:endParaRPr>
            </a:p>
            <a:p>
              <a:pPr indent="0" algn="ctr" fontAlgn="b">
                <a:buNone/>
              </a:pPr>
              <a:r>
                <a:rPr lang="zh-CN" altLang="en-US" sz="1200" dirty="0" err="1">
                  <a:solidFill>
                    <a:schemeClr val="tx1"/>
                  </a:solidFill>
                  <a:sym typeface="+mn-ea"/>
                </a:rPr>
                <a:t>没有条理，让她</a:t>
              </a:r>
              <a:r>
                <a:rPr lang="zh-CN" altLang="en-US" sz="1200" dirty="0" err="1">
                  <a:solidFill>
                    <a:srgbClr val="FF0000"/>
                  </a:solidFill>
                  <a:sym typeface="+mn-ea"/>
                </a:rPr>
                <a:t>送学习用品</a:t>
              </a:r>
              <a:endParaRPr lang="zh-CN" altLang="en-US" sz="1200" dirty="0" err="1">
                <a:solidFill>
                  <a:srgbClr val="FF0000"/>
                </a:solidFill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rot="0">
            <a:off x="8121015" y="1715135"/>
            <a:ext cx="2007235" cy="1852930"/>
            <a:chOff x="6418" y="1368"/>
            <a:chExt cx="4228" cy="3638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418" y="1368"/>
              <a:ext cx="4229" cy="2762"/>
            </a:xfrm>
            <a:prstGeom prst="ellipse">
              <a:avLst/>
            </a:prstGeom>
          </p:spPr>
        </p:pic>
        <p:sp>
          <p:nvSpPr>
            <p:cNvPr id="25" name="圆角矩形 24"/>
            <p:cNvSpPr/>
            <p:nvPr>
              <p:custDataLst>
                <p:tags r:id="rId12"/>
              </p:custDataLst>
            </p:nvPr>
          </p:nvSpPr>
          <p:spPr>
            <a:xfrm>
              <a:off x="7037" y="4130"/>
              <a:ext cx="2991" cy="8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b">
                <a:buNone/>
              </a:pPr>
              <a:r>
                <a:rPr lang="en-US" sz="1200" dirty="0" err="1">
                  <a:solidFill>
                    <a:srgbClr val="FF0000"/>
                  </a:solidFill>
                  <a:sym typeface="+mn-ea"/>
                </a:rPr>
                <a:t>Kata</a:t>
              </a:r>
              <a:r>
                <a:rPr lang="zh-CN" altLang="en-US" sz="1200" dirty="0" err="1">
                  <a:solidFill>
                    <a:srgbClr val="FF0000"/>
                  </a:solidFill>
                  <a:sym typeface="+mn-ea"/>
                </a:rPr>
                <a:t>和</a:t>
              </a:r>
              <a:r>
                <a:rPr lang="en-US" sz="1200" dirty="0" err="1">
                  <a:solidFill>
                    <a:srgbClr val="FF0000"/>
                  </a:solidFill>
                  <a:sym typeface="+mn-ea"/>
                </a:rPr>
                <a:t>Gina</a:t>
              </a:r>
              <a:r>
                <a:rPr lang="zh-CN" altLang="en-US" sz="1200" dirty="0" err="1">
                  <a:solidFill>
                    <a:schemeClr val="tx1"/>
                  </a:solidFill>
                  <a:sym typeface="+mn-ea"/>
                </a:rPr>
                <a:t>的房间：</a:t>
              </a:r>
              <a:endParaRPr lang="en-US" sz="1200" b="0" dirty="0">
                <a:solidFill>
                  <a:schemeClr val="tx1"/>
                </a:solidFill>
              </a:endParaRPr>
            </a:p>
            <a:p>
              <a:pPr indent="0" algn="ctr" fontAlgn="b">
                <a:buNone/>
              </a:pPr>
              <a:r>
                <a:rPr lang="zh-CN" altLang="en-US" sz="1200" dirty="0" err="1">
                  <a:solidFill>
                    <a:srgbClr val="FF0000"/>
                  </a:solidFill>
                  <a:sym typeface="+mn-ea"/>
                </a:rPr>
                <a:t>形成鲜明对比</a:t>
              </a:r>
              <a:endParaRPr lang="zh-CN" altLang="en-US" sz="1200" dirty="0" err="1">
                <a:solidFill>
                  <a:srgbClr val="FF0000"/>
                </a:solidFill>
                <a:sym typeface="+mn-ea"/>
              </a:endParaRPr>
            </a:p>
          </p:txBody>
        </p:sp>
      </p:grpSp>
      <p:sp>
        <p:nvSpPr>
          <p:cNvPr id="7" name="右箭头 6"/>
          <p:cNvSpPr/>
          <p:nvPr/>
        </p:nvSpPr>
        <p:spPr>
          <a:xfrm rot="19740000">
            <a:off x="7493635" y="2734945"/>
            <a:ext cx="735330" cy="37782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左箭头 10"/>
          <p:cNvSpPr/>
          <p:nvPr/>
        </p:nvSpPr>
        <p:spPr>
          <a:xfrm rot="2040000">
            <a:off x="3329940" y="2673350"/>
            <a:ext cx="732155" cy="377825"/>
          </a:xfrm>
          <a:prstGeom prst="leftArrow">
            <a:avLst>
              <a:gd name="adj1" fmla="val 55630"/>
              <a:gd name="adj2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左箭头 12"/>
          <p:cNvSpPr/>
          <p:nvPr/>
        </p:nvSpPr>
        <p:spPr>
          <a:xfrm rot="20160000">
            <a:off x="3409315" y="4302125"/>
            <a:ext cx="610870" cy="34544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下箭头 19"/>
          <p:cNvSpPr/>
          <p:nvPr/>
        </p:nvSpPr>
        <p:spPr>
          <a:xfrm rot="17640000">
            <a:off x="7640320" y="4175760"/>
            <a:ext cx="335915" cy="5842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4069715" y="727710"/>
            <a:ext cx="3323590" cy="64960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Tom changes!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380740" y="4998085"/>
            <a:ext cx="4589145" cy="1664335"/>
            <a:chOff x="8262" y="2218"/>
            <a:chExt cx="9007" cy="4078"/>
          </a:xfrm>
        </p:grpSpPr>
        <p:pic>
          <p:nvPicPr>
            <p:cNvPr id="29" name="图片 2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1209" y="2218"/>
              <a:ext cx="2752" cy="3096"/>
            </a:xfrm>
            <a:prstGeom prst="ellipse">
              <a:avLst/>
            </a:prstGeom>
          </p:spPr>
        </p:pic>
        <p:sp>
          <p:nvSpPr>
            <p:cNvPr id="30" name="圆角矩形 29"/>
            <p:cNvSpPr/>
            <p:nvPr>
              <p:custDataLst>
                <p:tags r:id="rId15"/>
              </p:custDataLst>
            </p:nvPr>
          </p:nvSpPr>
          <p:spPr>
            <a:xfrm>
              <a:off x="8262" y="5315"/>
              <a:ext cx="9007" cy="98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 fontAlgn="b">
                <a:buNone/>
              </a:pPr>
              <a:r>
                <a:rPr lang="en-US" altLang="zh-CN" sz="1600" dirty="0" err="1">
                  <a:solidFill>
                    <a:srgbClr val="FF0000"/>
                  </a:solidFill>
                  <a:sym typeface="+mn-ea"/>
                </a:rPr>
                <a:t>Tom</a:t>
              </a:r>
              <a:r>
                <a:rPr lang="zh-CN" altLang="en-US" sz="1600" dirty="0" err="1">
                  <a:solidFill>
                    <a:schemeClr val="tx1"/>
                  </a:solidFill>
                  <a:sym typeface="+mn-ea"/>
                </a:rPr>
                <a:t>：没有提前整理物品，临时慌忙</a:t>
              </a:r>
              <a:r>
                <a:rPr lang="zh-CN" altLang="en-US" sz="1600" dirty="0" err="1">
                  <a:solidFill>
                    <a:srgbClr val="FF0000"/>
                  </a:solidFill>
                  <a:sym typeface="+mn-ea"/>
                </a:rPr>
                <a:t>找东西</a:t>
              </a:r>
              <a:endParaRPr lang="zh-CN" altLang="en-US" sz="1600" dirty="0" err="1">
                <a:solidFill>
                  <a:srgbClr val="FF0000"/>
                </a:solidFill>
                <a:sym typeface="+mn-ea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2865" y="2317115"/>
            <a:ext cx="3709670" cy="2439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 animBg="1"/>
      <p:bldP spid="7" grpId="0" animBg="1"/>
      <p:bldP spid="20" grpId="0" bldLvl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25125" y="150228"/>
            <a:ext cx="6421125" cy="690512"/>
            <a:chOff x="-166860" y="290908"/>
            <a:chExt cx="6421125" cy="690512"/>
          </a:xfrm>
        </p:grpSpPr>
        <p:sp>
          <p:nvSpPr>
            <p:cNvPr id="10" name="矩形 9"/>
            <p:cNvSpPr/>
            <p:nvPr>
              <p:custDataLst>
                <p:tags r:id="rId1"/>
              </p:custDataLst>
            </p:nvPr>
          </p:nvSpPr>
          <p:spPr>
            <a:xfrm>
              <a:off x="1340574" y="306160"/>
              <a:ext cx="4913691" cy="6752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学情分析</a:t>
              </a:r>
              <a:endParaRPr lang="en-US" altLang="zh-CN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47065" y="2198370"/>
            <a:ext cx="1102614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Language</a:t>
            </a:r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已学完本单元前面部分，基本掌握如何描述物品位置。      </a:t>
            </a:r>
            <a:endParaRPr lang="zh-CN" altLang="en-US" sz="2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psychology</a:t>
            </a:r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七年级学生刚小学毕业，还处于心理</a:t>
            </a:r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断奶期</a:t>
            </a:r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。各方面仍依赖父母，独立性较差。</a:t>
            </a:r>
            <a:endParaRPr lang="zh-CN" altLang="en-US" sz="2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Ability</a:t>
            </a:r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自我意识、评价的能力、自我管理还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较欠缺。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想养成良好学习习惯，仍是很大的挑战。</a:t>
            </a:r>
            <a:endParaRPr lang="zh-CN" altLang="en-US" sz="2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25125" y="150228"/>
            <a:ext cx="6421125" cy="690512"/>
            <a:chOff x="-166860" y="290908"/>
            <a:chExt cx="6421125" cy="690512"/>
          </a:xfrm>
        </p:grpSpPr>
        <p:sp>
          <p:nvSpPr>
            <p:cNvPr id="10" name="矩形 9"/>
            <p:cNvSpPr/>
            <p:nvPr>
              <p:custDataLst>
                <p:tags r:id="rId1"/>
              </p:custDataLst>
            </p:nvPr>
          </p:nvSpPr>
          <p:spPr>
            <a:xfrm>
              <a:off x="1340574" y="306160"/>
              <a:ext cx="4913691" cy="6752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/>
              <a:endParaRPr lang="en-US" altLang="zh-CN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3" name="内容占位符 2"/>
          <p:cNvSpPr txBox="1"/>
          <p:nvPr/>
        </p:nvSpPr>
        <p:spPr>
          <a:xfrm>
            <a:off x="838200" y="1457325"/>
            <a:ext cx="9888855" cy="46494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/>
              <a:buNone/>
            </a:pP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668527" y="3068646"/>
            <a:ext cx="1333500" cy="1104900"/>
          </a:xfrm>
          <a:prstGeom prst="ellipse">
            <a:avLst/>
          </a:prstGeom>
          <a:noFill/>
          <a:ln w="28575">
            <a:solidFill>
              <a:srgbClr val="CA3D4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76300" y="1036791"/>
            <a:ext cx="10439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各个主题小观念</a:t>
            </a:r>
            <a:r>
              <a:rPr 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形成</a:t>
            </a:r>
            <a:r>
              <a:rPr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本单元的主题大观念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2"/>
            </p:custDataLst>
          </p:nvPr>
        </p:nvSpPr>
        <p:spPr>
          <a:xfrm>
            <a:off x="7155180" y="4284800"/>
            <a:ext cx="4001080" cy="2138680"/>
          </a:xfrm>
          <a:prstGeom prst="ellipse">
            <a:avLst/>
          </a:prstGeom>
          <a:noFill/>
          <a:ln w="28575">
            <a:solidFill>
              <a:srgbClr val="CA3D4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309309" y="292480"/>
            <a:ext cx="4913691" cy="6752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algn="just" fontAlgn="t"/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重难点</a:t>
            </a:r>
            <a:endParaRPr lang="en-US" altLang="zh-CN" sz="36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椭圆 3"/>
          <p:cNvSpPr/>
          <p:nvPr>
            <p:custDataLst>
              <p:tags r:id="rId4"/>
            </p:custDataLst>
          </p:nvPr>
        </p:nvSpPr>
        <p:spPr>
          <a:xfrm>
            <a:off x="9294127" y="2958791"/>
            <a:ext cx="1333500" cy="1104900"/>
          </a:xfrm>
          <a:prstGeom prst="ellipse">
            <a:avLst/>
          </a:prstGeom>
          <a:noFill/>
          <a:ln w="28575">
            <a:solidFill>
              <a:srgbClr val="CA3D4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>
            <a:off x="6800850" y="2094230"/>
            <a:ext cx="86741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1182370" y="1679575"/>
            <a:ext cx="9629140" cy="4602480"/>
            <a:chOff x="1862" y="2645"/>
            <a:chExt cx="15164" cy="7248"/>
          </a:xfrm>
        </p:grpSpPr>
        <p:pic>
          <p:nvPicPr>
            <p:cNvPr id="6" name="图片 5" descr="{9JV(T7MQB$N@]CMZY_)1Q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62" y="2645"/>
              <a:ext cx="15165" cy="7249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2076" y="2946"/>
              <a:ext cx="2883" cy="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>
                  <a:solidFill>
                    <a:schemeClr val="tx1"/>
                  </a:solidFill>
                </a:rPr>
                <a:t>成为更好的人</a:t>
              </a:r>
              <a:endParaRPr lang="zh-CN" altLang="en-US" sz="16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2" grpId="0" bldLvl="0" animBg="1"/>
      <p:bldP spid="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09083" y="150228"/>
            <a:ext cx="6421125" cy="690512"/>
            <a:chOff x="-309083" y="150228"/>
            <a:chExt cx="6421125" cy="690512"/>
          </a:xfrm>
        </p:grpSpPr>
        <p:sp>
          <p:nvSpPr>
            <p:cNvPr id="10" name="矩形 9"/>
            <p:cNvSpPr/>
            <p:nvPr>
              <p:custDataLst>
                <p:tags r:id="rId1"/>
              </p:custDataLst>
            </p:nvPr>
          </p:nvSpPr>
          <p:spPr>
            <a:xfrm>
              <a:off x="1198351" y="165480"/>
              <a:ext cx="4913691" cy="6752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lt"/>
                </a:rPr>
                <a:t>指导思想</a:t>
              </a:r>
              <a:endParaRPr lang="zh-CN" altLang="en-US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chenying0907 105"/>
            <p:cNvSpPr/>
            <p:nvPr/>
          </p:nvSpPr>
          <p:spPr>
            <a:xfrm rot="5755017" flipH="1">
              <a:off x="16809" y="-17566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"/>
          <a:srcRect l="13942" r="13763"/>
          <a:stretch>
            <a:fillRect/>
          </a:stretch>
        </p:blipFill>
        <p:spPr>
          <a:xfrm>
            <a:off x="765810" y="2020570"/>
            <a:ext cx="2850515" cy="354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4"/>
          <p:cNvSpPr/>
          <p:nvPr/>
        </p:nvSpPr>
        <p:spPr>
          <a:xfrm>
            <a:off x="8950325" y="3096895"/>
            <a:ext cx="1833245" cy="8769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tx2"/>
                </a:solidFill>
              </a:rPr>
              <a:t>加强单元整</a:t>
            </a:r>
            <a:endParaRPr lang="zh-CN" altLang="en-US" sz="2400" dirty="0">
              <a:solidFill>
                <a:schemeClr val="tx2"/>
              </a:solidFill>
            </a:endParaRPr>
          </a:p>
          <a:p>
            <a:r>
              <a:rPr lang="zh-CN" altLang="en-US" sz="2400" dirty="0">
                <a:solidFill>
                  <a:schemeClr val="tx2"/>
                </a:solidFill>
              </a:rPr>
              <a:t>体教学设计</a:t>
            </a:r>
            <a:endParaRPr lang="zh-CN" altLang="en-US" sz="2400" dirty="0">
              <a:solidFill>
                <a:schemeClr val="tx2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944995" y="1981200"/>
            <a:ext cx="1594485" cy="5937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2"/>
                </a:solidFill>
              </a:rPr>
              <a:t>育人为本</a:t>
            </a:r>
            <a:endParaRPr lang="zh-CN" altLang="en-US" sz="2400">
              <a:solidFill>
                <a:schemeClr val="tx2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686550" y="4586605"/>
            <a:ext cx="2258060" cy="81724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2"/>
                </a:solidFill>
              </a:rPr>
              <a:t>深入开展</a:t>
            </a:r>
            <a:endParaRPr lang="zh-CN" altLang="en-US" sz="2400">
              <a:solidFill>
                <a:schemeClr val="tx2"/>
              </a:solidFill>
            </a:endParaRPr>
          </a:p>
          <a:p>
            <a:pPr algn="ctr"/>
            <a:r>
              <a:rPr lang="zh-CN" altLang="en-US" sz="2400">
                <a:solidFill>
                  <a:schemeClr val="tx2"/>
                </a:solidFill>
              </a:rPr>
              <a:t>语篇研读</a:t>
            </a:r>
            <a:endParaRPr lang="zh-CN" altLang="en-US" sz="2400">
              <a:solidFill>
                <a:schemeClr val="tx2"/>
              </a:solidFill>
            </a:endParaRPr>
          </a:p>
        </p:txBody>
      </p:sp>
      <p:sp>
        <p:nvSpPr>
          <p:cNvPr id="4" name="圆角矩形 3"/>
          <p:cNvSpPr/>
          <p:nvPr>
            <p:custDataLst>
              <p:tags r:id="rId4"/>
            </p:custDataLst>
          </p:nvPr>
        </p:nvSpPr>
        <p:spPr>
          <a:xfrm>
            <a:off x="3724275" y="3096895"/>
            <a:ext cx="2766695" cy="9677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dirty="0">
                <a:solidFill>
                  <a:schemeClr val="tx2"/>
                </a:solidFill>
              </a:rPr>
              <a:t>秉持英语学习活</a:t>
            </a:r>
            <a:endParaRPr lang="zh-CN" altLang="en-US" sz="2400" dirty="0">
              <a:solidFill>
                <a:schemeClr val="tx2"/>
              </a:solidFill>
            </a:endParaRPr>
          </a:p>
          <a:p>
            <a:r>
              <a:rPr lang="zh-CN" altLang="en-US" sz="2400" dirty="0">
                <a:solidFill>
                  <a:schemeClr val="tx2"/>
                </a:solidFill>
              </a:rPr>
              <a:t>动组织和实施教学</a:t>
            </a:r>
            <a:endParaRPr lang="zh-CN" altLang="en-US" sz="2400" dirty="0">
              <a:solidFill>
                <a:schemeClr val="tx2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545580" y="2574925"/>
            <a:ext cx="2398395" cy="2011680"/>
            <a:chOff x="10308" y="4055"/>
            <a:chExt cx="3777" cy="3168"/>
          </a:xfrm>
        </p:grpSpPr>
        <p:sp>
          <p:nvSpPr>
            <p:cNvPr id="28" name="椭圆 27"/>
            <p:cNvSpPr/>
            <p:nvPr>
              <p:custDataLst>
                <p:tags r:id="rId5"/>
              </p:custDataLst>
            </p:nvPr>
          </p:nvSpPr>
          <p:spPr>
            <a:xfrm>
              <a:off x="10752" y="4549"/>
              <a:ext cx="2881" cy="2180"/>
            </a:xfrm>
            <a:prstGeom prst="ellipse">
              <a:avLst/>
            </a:prstGeom>
            <a:solidFill>
              <a:srgbClr val="6CCAF0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主题</a:t>
              </a:r>
              <a:endPara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9" name="上箭头 8"/>
            <p:cNvSpPr/>
            <p:nvPr/>
          </p:nvSpPr>
          <p:spPr>
            <a:xfrm>
              <a:off x="11999" y="4055"/>
              <a:ext cx="441" cy="4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右箭头 11"/>
            <p:cNvSpPr/>
            <p:nvPr/>
          </p:nvSpPr>
          <p:spPr>
            <a:xfrm>
              <a:off x="13633" y="5369"/>
              <a:ext cx="453" cy="45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下箭头 12"/>
            <p:cNvSpPr/>
            <p:nvPr/>
          </p:nvSpPr>
          <p:spPr>
            <a:xfrm>
              <a:off x="11999" y="6729"/>
              <a:ext cx="441" cy="4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左箭头 13"/>
            <p:cNvSpPr/>
            <p:nvPr/>
          </p:nvSpPr>
          <p:spPr>
            <a:xfrm>
              <a:off x="10308" y="5369"/>
              <a:ext cx="444" cy="45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8" name="直接箭头连接符 7"/>
          <p:cNvCxnSpPr>
            <a:stCxn id="4" idx="0"/>
          </p:cNvCxnSpPr>
          <p:nvPr/>
        </p:nvCxnSpPr>
        <p:spPr>
          <a:xfrm flipV="1">
            <a:off x="5107940" y="2574925"/>
            <a:ext cx="0" cy="52197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4472305" y="1922780"/>
            <a:ext cx="1271905" cy="6521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学习理解</a:t>
            </a:r>
            <a:endParaRPr lang="zh-CN" altLang="en-US"/>
          </a:p>
        </p:txBody>
      </p:sp>
      <p:cxnSp>
        <p:nvCxnSpPr>
          <p:cNvPr id="18" name="直接箭头连接符 17"/>
          <p:cNvCxnSpPr>
            <a:stCxn id="4" idx="2"/>
          </p:cNvCxnSpPr>
          <p:nvPr/>
        </p:nvCxnSpPr>
        <p:spPr>
          <a:xfrm flipH="1">
            <a:off x="4245610" y="4064635"/>
            <a:ext cx="862330" cy="30416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3724275" y="4368800"/>
            <a:ext cx="1271905" cy="6521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应用实践</a:t>
            </a:r>
            <a:endParaRPr lang="zh-CN" altLang="en-US"/>
          </a:p>
        </p:txBody>
      </p:sp>
      <p:cxnSp>
        <p:nvCxnSpPr>
          <p:cNvPr id="20" name="直接箭头连接符 19"/>
          <p:cNvCxnSpPr>
            <a:stCxn id="4" idx="2"/>
          </p:cNvCxnSpPr>
          <p:nvPr/>
        </p:nvCxnSpPr>
        <p:spPr>
          <a:xfrm>
            <a:off x="5107940" y="4064635"/>
            <a:ext cx="636270" cy="30416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圆角矩形 20"/>
          <p:cNvSpPr/>
          <p:nvPr/>
        </p:nvSpPr>
        <p:spPr>
          <a:xfrm>
            <a:off x="5273675" y="4368800"/>
            <a:ext cx="1271905" cy="6521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/>
              <a:t>迁移创新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4" grpId="0" bldLvl="0" animBg="1"/>
      <p:bldP spid="17" grpId="0" animBg="1"/>
      <p:bldP spid="19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325586" y="1684320"/>
            <a:ext cx="2372995" cy="5067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单元大观念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左大括号 14"/>
          <p:cNvSpPr/>
          <p:nvPr/>
        </p:nvSpPr>
        <p:spPr>
          <a:xfrm rot="5400000">
            <a:off x="5288246" y="-77170"/>
            <a:ext cx="452755" cy="5205095"/>
          </a:xfrm>
          <a:prstGeom prst="leftBrac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9"/>
          <p:cNvCxnSpPr>
            <a:stCxn id="2" idx="0"/>
          </p:cNvCxnSpPr>
          <p:nvPr/>
        </p:nvCxnSpPr>
        <p:spPr>
          <a:xfrm flipV="1">
            <a:off x="5512401" y="1485565"/>
            <a:ext cx="3810" cy="19875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>
            <p:custDataLst>
              <p:tags r:id="rId1"/>
            </p:custDataLst>
          </p:nvPr>
        </p:nvSpPr>
        <p:spPr>
          <a:xfrm>
            <a:off x="4325586" y="978835"/>
            <a:ext cx="2372995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核心素养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cxnSp>
        <p:nvCxnSpPr>
          <p:cNvPr id="18" name="直接箭头连接符 11"/>
          <p:cNvCxnSpPr>
            <a:endCxn id="2" idx="3"/>
          </p:cNvCxnSpPr>
          <p:nvPr/>
        </p:nvCxnSpPr>
        <p:spPr>
          <a:xfrm flipH="1" flipV="1">
            <a:off x="6698581" y="1937685"/>
            <a:ext cx="531495" cy="1143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>
            <p:custDataLst>
              <p:tags r:id="rId2"/>
            </p:custDataLst>
          </p:nvPr>
        </p:nvSpPr>
        <p:spPr>
          <a:xfrm>
            <a:off x="7230076" y="1150920"/>
            <a:ext cx="4398010" cy="13201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C00000"/>
                </a:solidFill>
              </a:rPr>
              <a:t>核心素养综合表现</a:t>
            </a:r>
            <a:r>
              <a:rPr lang="zh-CN" altLang="en-US" dirty="0">
                <a:solidFill>
                  <a:schemeClr val="tx1"/>
                </a:solidFill>
              </a:rPr>
              <a:t>：运用所学语言和技能、方法和策略、思想观念等，基于单元主题建构并</a:t>
            </a:r>
            <a:r>
              <a:rPr lang="zh-CN" altLang="en-US" dirty="0">
                <a:solidFill>
                  <a:srgbClr val="C00000"/>
                </a:solidFill>
              </a:rPr>
              <a:t>生成新的认知</a:t>
            </a:r>
            <a:r>
              <a:rPr lang="zh-CN" altLang="en-US" dirty="0">
                <a:solidFill>
                  <a:schemeClr val="tx1"/>
                </a:solidFill>
              </a:rPr>
              <a:t>、</a:t>
            </a:r>
            <a:r>
              <a:rPr lang="zh-CN" altLang="en-US" dirty="0">
                <a:solidFill>
                  <a:srgbClr val="C00000"/>
                </a:solidFill>
              </a:rPr>
              <a:t>解决问题</a:t>
            </a:r>
            <a:r>
              <a:rPr lang="zh-CN" altLang="en-US" dirty="0">
                <a:solidFill>
                  <a:schemeClr val="tx1"/>
                </a:solidFill>
              </a:rPr>
              <a:t>的思想方法以及</a:t>
            </a:r>
            <a:r>
              <a:rPr lang="zh-CN" altLang="en-US" dirty="0">
                <a:solidFill>
                  <a:srgbClr val="C00000"/>
                </a:solidFill>
              </a:rPr>
              <a:t>正确的价值观念</a:t>
            </a:r>
            <a:r>
              <a:rPr lang="zh-CN" altLang="en-US" dirty="0">
                <a:solidFill>
                  <a:schemeClr val="tx1"/>
                </a:solidFill>
              </a:rPr>
              <a:t>。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9356" y="2642535"/>
            <a:ext cx="5784215" cy="358838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523571" y="5759750"/>
            <a:ext cx="27057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—</a:t>
            </a:r>
            <a:r>
              <a:rPr lang="zh-CN" altLang="en-US" sz="2400"/>
              <a:t>王蔷等，</a:t>
            </a:r>
            <a:r>
              <a:rPr lang="en-US" altLang="zh-CN" sz="2400"/>
              <a:t>  2022</a:t>
            </a:r>
            <a:endParaRPr lang="en-US" altLang="zh-CN" sz="2400"/>
          </a:p>
        </p:txBody>
      </p:sp>
      <p:sp>
        <p:nvSpPr>
          <p:cNvPr id="22" name="圆角矩形 21"/>
          <p:cNvSpPr/>
          <p:nvPr/>
        </p:nvSpPr>
        <p:spPr>
          <a:xfrm>
            <a:off x="891506" y="2848910"/>
            <a:ext cx="1315085" cy="1460500"/>
          </a:xfrm>
          <a:prstGeom prst="round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b="1"/>
              <a:t>英语学科大观念</a:t>
            </a:r>
            <a:endParaRPr lang="zh-CN" altLang="en-US" b="1"/>
          </a:p>
        </p:txBody>
      </p:sp>
      <p:sp>
        <p:nvSpPr>
          <p:cNvPr id="25" name="chenying0907 105"/>
          <p:cNvSpPr/>
          <p:nvPr/>
        </p:nvSpPr>
        <p:spPr>
          <a:xfrm rot="5755017" flipH="1">
            <a:off x="16809" y="-175664"/>
            <a:ext cx="638602" cy="129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228" extrusionOk="0">
                <a:moveTo>
                  <a:pt x="21593" y="1070"/>
                </a:moveTo>
                <a:cubicBezTo>
                  <a:pt x="21043" y="3669"/>
                  <a:pt x="18277" y="19641"/>
                  <a:pt x="17823" y="21147"/>
                </a:cubicBezTo>
                <a:cubicBezTo>
                  <a:pt x="11810" y="21461"/>
                  <a:pt x="5061" y="20780"/>
                  <a:pt x="0" y="20507"/>
                </a:cubicBezTo>
                <a:cubicBezTo>
                  <a:pt x="-7" y="20506"/>
                  <a:pt x="3798" y="1831"/>
                  <a:pt x="3949" y="18"/>
                </a:cubicBezTo>
                <a:cubicBezTo>
                  <a:pt x="10865" y="-139"/>
                  <a:pt x="15857" y="800"/>
                  <a:pt x="21593" y="1070"/>
                </a:cubicBezTo>
                <a:close/>
              </a:path>
            </a:pathLst>
          </a:custGeom>
          <a:solidFill>
            <a:srgbClr val="FDD67A"/>
          </a:solidFill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198351" y="165480"/>
            <a:ext cx="4913691" cy="6752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algn="just" fontAlgn="t"/>
            <a:r>
              <a:rPr lang="zh-CN" altLang="en-US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指导思想</a:t>
            </a:r>
            <a:endParaRPr lang="zh-CN" altLang="en-US" sz="36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426210" y="3050540"/>
            <a:ext cx="9238615" cy="28867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A3D4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After this class, students will be able to: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get the information about Kate and Gina’s room. 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describe their ideal rooms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figure out how to tidy their rooms.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en-US" sz="24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309083" y="150228"/>
            <a:ext cx="6421125" cy="690512"/>
            <a:chOff x="-309083" y="150228"/>
            <a:chExt cx="6421125" cy="690512"/>
          </a:xfrm>
        </p:grpSpPr>
        <p:sp>
          <p:nvSpPr>
            <p:cNvPr id="5" name="矩形 4"/>
            <p:cNvSpPr/>
            <p:nvPr>
              <p:custDataLst>
                <p:tags r:id="rId1"/>
              </p:custDataLst>
            </p:nvPr>
          </p:nvSpPr>
          <p:spPr>
            <a:xfrm>
              <a:off x="1198351" y="165480"/>
              <a:ext cx="4913691" cy="6752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教学目标</a:t>
              </a:r>
              <a:endParaRPr lang="en-US" altLang="zh-CN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6" name="chenying0907 105"/>
            <p:cNvSpPr/>
            <p:nvPr/>
          </p:nvSpPr>
          <p:spPr>
            <a:xfrm rot="5755017" flipH="1">
              <a:off x="16809" y="-17566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sp>
        <p:nvSpPr>
          <p:cNvPr id="7" name="圆角矩形 6"/>
          <p:cNvSpPr/>
          <p:nvPr>
            <p:custDataLst>
              <p:tags r:id="rId2"/>
            </p:custDataLst>
          </p:nvPr>
        </p:nvSpPr>
        <p:spPr>
          <a:xfrm>
            <a:off x="3915410" y="1588135"/>
            <a:ext cx="4260215" cy="11982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indent="0" algn="ctr">
              <a:lnSpc>
                <a:spcPct val="150000"/>
              </a:lnSpc>
              <a:buNone/>
            </a:pPr>
            <a:r>
              <a:rPr lang="en-US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第三课时</a:t>
            </a:r>
            <a:endParaRPr lang="en-US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en-US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文本阅读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及</a:t>
            </a:r>
            <a:r>
              <a:rPr lang="en-US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延伸阅读</a:t>
            </a:r>
            <a:endParaRPr lang="en-US" altLang="en-US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309083" y="150228"/>
            <a:ext cx="6421125" cy="690512"/>
            <a:chOff x="-309083" y="150228"/>
            <a:chExt cx="6421125" cy="690512"/>
          </a:xfrm>
        </p:grpSpPr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1198351" y="165480"/>
              <a:ext cx="4913691" cy="6752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教学策略</a:t>
              </a:r>
              <a:endParaRPr lang="en-US" altLang="zh-CN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2" name="chenying0907 105"/>
            <p:cNvSpPr/>
            <p:nvPr/>
          </p:nvSpPr>
          <p:spPr>
            <a:xfrm rot="5755017" flipH="1">
              <a:off x="16809" y="-17566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1002813" y="1701917"/>
            <a:ext cx="10713864" cy="4187978"/>
            <a:chOff x="1002813" y="1701917"/>
            <a:chExt cx="10713864" cy="4187978"/>
          </a:xfrm>
        </p:grpSpPr>
        <p:grpSp>
          <p:nvGrpSpPr>
            <p:cNvPr id="28" name="Group 178"/>
            <p:cNvGrpSpPr/>
            <p:nvPr/>
          </p:nvGrpSpPr>
          <p:grpSpPr>
            <a:xfrm>
              <a:off x="1002813" y="1701917"/>
              <a:ext cx="10713864" cy="4187978"/>
              <a:chOff x="-260910" y="914399"/>
              <a:chExt cx="4178609" cy="1555950"/>
            </a:xfrm>
          </p:grpSpPr>
          <p:grpSp>
            <p:nvGrpSpPr>
              <p:cNvPr id="29" name="Group 158"/>
              <p:cNvGrpSpPr/>
              <p:nvPr/>
            </p:nvGrpSpPr>
            <p:grpSpPr>
              <a:xfrm>
                <a:off x="774700" y="1333500"/>
                <a:ext cx="2033292" cy="556532"/>
                <a:chOff x="0" y="850900"/>
                <a:chExt cx="2033291" cy="556531"/>
              </a:xfrm>
            </p:grpSpPr>
            <p:sp>
              <p:nvSpPr>
                <p:cNvPr id="58" name="chenying0907 155"/>
                <p:cNvSpPr/>
                <p:nvPr/>
              </p:nvSpPr>
              <p:spPr>
                <a:xfrm>
                  <a:off x="0" y="850900"/>
                  <a:ext cx="507517" cy="455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9427" y="7380"/>
                        <a:pt x="8459" y="16521"/>
                        <a:pt x="1567" y="14831"/>
                      </a:cubicBezTo>
                      <a:cubicBezTo>
                        <a:pt x="3062" y="12797"/>
                        <a:pt x="4601" y="10800"/>
                        <a:pt x="6154" y="8822"/>
                      </a:cubicBezTo>
                      <a:cubicBezTo>
                        <a:pt x="3890" y="10793"/>
                        <a:pt x="1842" y="13162"/>
                        <a:pt x="0" y="15596"/>
                      </a:cubicBezTo>
                      <a:cubicBezTo>
                        <a:pt x="3221" y="17197"/>
                        <a:pt x="5864" y="19858"/>
                        <a:pt x="8996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46537A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9" name="chenying0907 156"/>
                <p:cNvSpPr/>
                <p:nvPr/>
              </p:nvSpPr>
              <p:spPr>
                <a:xfrm>
                  <a:off x="876300" y="914400"/>
                  <a:ext cx="225574" cy="493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9439" y="5265"/>
                        <a:pt x="10539" y="16054"/>
                        <a:pt x="11843" y="21600"/>
                      </a:cubicBezTo>
                      <a:cubicBezTo>
                        <a:pt x="6757" y="20380"/>
                        <a:pt x="3000" y="17768"/>
                        <a:pt x="0" y="15523"/>
                      </a:cubicBezTo>
                      <a:cubicBezTo>
                        <a:pt x="5791" y="20241"/>
                        <a:pt x="7669" y="19731"/>
                        <a:pt x="11843" y="21600"/>
                      </a:cubicBezTo>
                      <a:cubicBezTo>
                        <a:pt x="14566" y="19287"/>
                        <a:pt x="18100" y="17114"/>
                        <a:pt x="21600" y="15001"/>
                      </a:cubicBezTo>
                    </a:path>
                  </a:pathLst>
                </a:custGeom>
                <a:noFill/>
                <a:ln w="38100" cap="flat">
                  <a:solidFill>
                    <a:srgbClr val="46537A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60" name="chenying0907 157"/>
                <p:cNvSpPr/>
                <p:nvPr/>
              </p:nvSpPr>
              <p:spPr>
                <a:xfrm>
                  <a:off x="1409700" y="850900"/>
                  <a:ext cx="623591" cy="460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430" y="4183"/>
                        <a:pt x="4232" y="7514"/>
                        <a:pt x="7805" y="11081"/>
                      </a:cubicBezTo>
                      <a:cubicBezTo>
                        <a:pt x="11642" y="14913"/>
                        <a:pt x="15287" y="17432"/>
                        <a:pt x="21600" y="18609"/>
                      </a:cubicBezTo>
                      <a:cubicBezTo>
                        <a:pt x="20806" y="17217"/>
                        <a:pt x="18519" y="14666"/>
                        <a:pt x="17621" y="13430"/>
                      </a:cubicBezTo>
                      <a:cubicBezTo>
                        <a:pt x="18690" y="15188"/>
                        <a:pt x="20252" y="16950"/>
                        <a:pt x="21600" y="18609"/>
                      </a:cubicBezTo>
                      <a:cubicBezTo>
                        <a:pt x="18908" y="20835"/>
                        <a:pt x="16606" y="21600"/>
                        <a:pt x="13527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46537A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</p:grpSp>
          <p:grpSp>
            <p:nvGrpSpPr>
              <p:cNvPr id="30" name="Group 177"/>
              <p:cNvGrpSpPr/>
              <p:nvPr/>
            </p:nvGrpSpPr>
            <p:grpSpPr>
              <a:xfrm>
                <a:off x="-260910" y="914399"/>
                <a:ext cx="4178609" cy="1555950"/>
                <a:chOff x="-260909" y="914399"/>
                <a:chExt cx="4178607" cy="1555949"/>
              </a:xfrm>
            </p:grpSpPr>
            <p:grpSp>
              <p:nvGrpSpPr>
                <p:cNvPr id="32" name="Group 164"/>
                <p:cNvGrpSpPr/>
                <p:nvPr/>
              </p:nvGrpSpPr>
              <p:grpSpPr>
                <a:xfrm>
                  <a:off x="1181099" y="914399"/>
                  <a:ext cx="1073449" cy="484491"/>
                  <a:chOff x="0" y="0"/>
                  <a:chExt cx="1073447" cy="484489"/>
                </a:xfrm>
              </p:grpSpPr>
              <p:sp>
                <p:nvSpPr>
                  <p:cNvPr id="52" name="chenying0907 162"/>
                  <p:cNvSpPr/>
                  <p:nvPr/>
                </p:nvSpPr>
                <p:spPr>
                  <a:xfrm>
                    <a:off x="12700" y="76200"/>
                    <a:ext cx="1055737" cy="4080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47" h="20879" extrusionOk="0">
                        <a:moveTo>
                          <a:pt x="57" y="12003"/>
                        </a:moveTo>
                        <a:cubicBezTo>
                          <a:pt x="-327" y="15472"/>
                          <a:pt x="1309" y="17467"/>
                          <a:pt x="2371" y="18342"/>
                        </a:cubicBezTo>
                        <a:cubicBezTo>
                          <a:pt x="4558" y="20144"/>
                          <a:pt x="7460" y="21041"/>
                          <a:pt x="9795" y="20856"/>
                        </a:cubicBezTo>
                        <a:cubicBezTo>
                          <a:pt x="12424" y="20647"/>
                          <a:pt x="15407" y="20132"/>
                          <a:pt x="17926" y="18383"/>
                        </a:cubicBezTo>
                        <a:cubicBezTo>
                          <a:pt x="19184" y="17510"/>
                          <a:pt x="20516" y="16063"/>
                          <a:pt x="20970" y="12926"/>
                        </a:cubicBezTo>
                        <a:cubicBezTo>
                          <a:pt x="21273" y="10829"/>
                          <a:pt x="20677" y="-559"/>
                          <a:pt x="19199" y="22"/>
                        </a:cubicBezTo>
                        <a:cubicBezTo>
                          <a:pt x="18851" y="162"/>
                          <a:pt x="18726" y="2169"/>
                          <a:pt x="18497" y="2779"/>
                        </a:cubicBezTo>
                        <a:cubicBezTo>
                          <a:pt x="17493" y="5454"/>
                          <a:pt x="15799" y="8447"/>
                          <a:pt x="14509" y="10013"/>
                        </a:cubicBezTo>
                        <a:cubicBezTo>
                          <a:pt x="9883" y="15629"/>
                          <a:pt x="4894" y="11488"/>
                          <a:pt x="57" y="12003"/>
                        </a:cubicBezTo>
                        <a:close/>
                      </a:path>
                    </a:pathLst>
                  </a:custGeom>
                  <a:solidFill>
                    <a:srgbClr val="E7E4E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53" name="chenying0907 163"/>
                  <p:cNvSpPr/>
                  <p:nvPr/>
                </p:nvSpPr>
                <p:spPr>
                  <a:xfrm>
                    <a:off x="-1" y="0"/>
                    <a:ext cx="1073449" cy="484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84" h="21294" extrusionOk="0">
                        <a:moveTo>
                          <a:pt x="133" y="9871"/>
                        </a:moveTo>
                        <a:cubicBezTo>
                          <a:pt x="-339" y="13728"/>
                          <a:pt x="441" y="17573"/>
                          <a:pt x="2587" y="19115"/>
                        </a:cubicBezTo>
                        <a:cubicBezTo>
                          <a:pt x="4742" y="20663"/>
                          <a:pt x="7601" y="21433"/>
                          <a:pt x="9902" y="21274"/>
                        </a:cubicBezTo>
                        <a:cubicBezTo>
                          <a:pt x="12492" y="21094"/>
                          <a:pt x="15431" y="20652"/>
                          <a:pt x="17913" y="19150"/>
                        </a:cubicBezTo>
                        <a:cubicBezTo>
                          <a:pt x="19151" y="18400"/>
                          <a:pt x="20465" y="17158"/>
                          <a:pt x="20911" y="14463"/>
                        </a:cubicBezTo>
                        <a:cubicBezTo>
                          <a:pt x="21261" y="12354"/>
                          <a:pt x="21070" y="7761"/>
                          <a:pt x="20421" y="5934"/>
                        </a:cubicBezTo>
                        <a:cubicBezTo>
                          <a:pt x="19590" y="3596"/>
                          <a:pt x="18728" y="2985"/>
                          <a:pt x="17491" y="1873"/>
                        </a:cubicBezTo>
                        <a:cubicBezTo>
                          <a:pt x="15824" y="373"/>
                          <a:pt x="13978" y="33"/>
                          <a:pt x="12178" y="10"/>
                        </a:cubicBezTo>
                        <a:cubicBezTo>
                          <a:pt x="8975" y="-32"/>
                          <a:pt x="3625" y="-167"/>
                          <a:pt x="1315" y="5333"/>
                        </a:cubicBezTo>
                        <a:cubicBezTo>
                          <a:pt x="721" y="6747"/>
                          <a:pt x="325" y="8310"/>
                          <a:pt x="133" y="9871"/>
                        </a:cubicBezTo>
                        <a:close/>
                      </a:path>
                    </a:pathLst>
                  </a:custGeom>
                  <a:noFill/>
                  <a:ln w="38100" cap="flat">
                    <a:solidFill>
                      <a:srgbClr val="46537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</p:grpSp>
            <p:grpSp>
              <p:nvGrpSpPr>
                <p:cNvPr id="34" name="Group 170"/>
                <p:cNvGrpSpPr/>
                <p:nvPr/>
              </p:nvGrpSpPr>
              <p:grpSpPr>
                <a:xfrm>
                  <a:off x="730514" y="2003596"/>
                  <a:ext cx="1888464" cy="466752"/>
                  <a:chOff x="-577585" y="73196"/>
                  <a:chExt cx="1888462" cy="466751"/>
                </a:xfrm>
              </p:grpSpPr>
              <p:sp>
                <p:nvSpPr>
                  <p:cNvPr id="41" name="chenying0907 168"/>
                  <p:cNvSpPr/>
                  <p:nvPr/>
                </p:nvSpPr>
                <p:spPr>
                  <a:xfrm>
                    <a:off x="-552185" y="119705"/>
                    <a:ext cx="1858778" cy="412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4" h="19836" extrusionOk="0">
                        <a:moveTo>
                          <a:pt x="17857" y="5355"/>
                        </a:moveTo>
                        <a:cubicBezTo>
                          <a:pt x="13403" y="16791"/>
                          <a:pt x="6167" y="15212"/>
                          <a:pt x="0" y="14134"/>
                        </a:cubicBezTo>
                        <a:cubicBezTo>
                          <a:pt x="1172" y="17834"/>
                          <a:pt x="3605" y="18292"/>
                          <a:pt x="5363" y="18740"/>
                        </a:cubicBezTo>
                        <a:cubicBezTo>
                          <a:pt x="8642" y="19575"/>
                          <a:pt x="11758" y="20248"/>
                          <a:pt x="15071" y="19536"/>
                        </a:cubicBezTo>
                        <a:cubicBezTo>
                          <a:pt x="17060" y="19108"/>
                          <a:pt x="19223" y="18282"/>
                          <a:pt x="20593" y="14309"/>
                        </a:cubicBezTo>
                        <a:cubicBezTo>
                          <a:pt x="21351" y="12111"/>
                          <a:pt x="21600" y="8586"/>
                          <a:pt x="21350" y="5813"/>
                        </a:cubicBezTo>
                        <a:cubicBezTo>
                          <a:pt x="21292" y="5172"/>
                          <a:pt x="19826" y="-1352"/>
                          <a:pt x="19434" y="253"/>
                        </a:cubicBezTo>
                        <a:cubicBezTo>
                          <a:pt x="18960" y="2189"/>
                          <a:pt x="18432" y="3880"/>
                          <a:pt x="17857" y="5355"/>
                        </a:cubicBezTo>
                        <a:close/>
                      </a:path>
                    </a:pathLst>
                  </a:custGeom>
                  <a:solidFill>
                    <a:srgbClr val="E7E4E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 dirty="0"/>
                  </a:p>
                </p:txBody>
              </p:sp>
              <p:sp>
                <p:nvSpPr>
                  <p:cNvPr id="49" name="chenying0907 169"/>
                  <p:cNvSpPr/>
                  <p:nvPr/>
                </p:nvSpPr>
                <p:spPr>
                  <a:xfrm>
                    <a:off x="-577585" y="73196"/>
                    <a:ext cx="1888462" cy="466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88" h="21061" extrusionOk="0">
                        <a:moveTo>
                          <a:pt x="13937" y="140"/>
                        </a:moveTo>
                        <a:cubicBezTo>
                          <a:pt x="11137" y="-167"/>
                          <a:pt x="8233" y="-100"/>
                          <a:pt x="5552" y="1707"/>
                        </a:cubicBezTo>
                        <a:cubicBezTo>
                          <a:pt x="3502" y="3090"/>
                          <a:pt x="-347" y="5381"/>
                          <a:pt x="25" y="12260"/>
                        </a:cubicBezTo>
                        <a:cubicBezTo>
                          <a:pt x="380" y="18833"/>
                          <a:pt x="3436" y="19536"/>
                          <a:pt x="5644" y="20071"/>
                        </a:cubicBezTo>
                        <a:cubicBezTo>
                          <a:pt x="8756" y="20825"/>
                          <a:pt x="11715" y="21433"/>
                          <a:pt x="14859" y="20790"/>
                        </a:cubicBezTo>
                        <a:cubicBezTo>
                          <a:pt x="16748" y="20403"/>
                          <a:pt x="18800" y="19657"/>
                          <a:pt x="20101" y="16069"/>
                        </a:cubicBezTo>
                        <a:cubicBezTo>
                          <a:pt x="21253" y="12890"/>
                          <a:pt x="21168" y="6130"/>
                          <a:pt x="19657" y="3348"/>
                        </a:cubicBezTo>
                        <a:cubicBezTo>
                          <a:pt x="18037" y="365"/>
                          <a:pt x="15890" y="354"/>
                          <a:pt x="13937" y="140"/>
                        </a:cubicBezTo>
                        <a:close/>
                      </a:path>
                    </a:pathLst>
                  </a:custGeom>
                  <a:noFill/>
                  <a:ln w="38100" cap="flat">
                    <a:solidFill>
                      <a:srgbClr val="46537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</p:grpSp>
            <p:grpSp>
              <p:nvGrpSpPr>
                <p:cNvPr id="35" name="Group 173"/>
                <p:cNvGrpSpPr/>
                <p:nvPr/>
              </p:nvGrpSpPr>
              <p:grpSpPr>
                <a:xfrm>
                  <a:off x="-260909" y="1473198"/>
                  <a:ext cx="1011225" cy="386824"/>
                  <a:chOff x="-260907" y="-1"/>
                  <a:chExt cx="1011222" cy="386822"/>
                </a:xfrm>
              </p:grpSpPr>
              <p:sp>
                <p:nvSpPr>
                  <p:cNvPr id="39" name="chenying0907 171"/>
                  <p:cNvSpPr/>
                  <p:nvPr/>
                </p:nvSpPr>
                <p:spPr>
                  <a:xfrm>
                    <a:off x="-247750" y="88899"/>
                    <a:ext cx="998065" cy="2935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72" h="21123" extrusionOk="0">
                        <a:moveTo>
                          <a:pt x="17886" y="5332"/>
                        </a:moveTo>
                        <a:cubicBezTo>
                          <a:pt x="15811" y="10607"/>
                          <a:pt x="12370" y="13267"/>
                          <a:pt x="9847" y="14273"/>
                        </a:cubicBezTo>
                        <a:cubicBezTo>
                          <a:pt x="4120" y="16557"/>
                          <a:pt x="-160" y="12844"/>
                          <a:pt x="53" y="10773"/>
                        </a:cubicBezTo>
                        <a:cubicBezTo>
                          <a:pt x="-542" y="16545"/>
                          <a:pt x="4081" y="20691"/>
                          <a:pt x="5800" y="20969"/>
                        </a:cubicBezTo>
                        <a:cubicBezTo>
                          <a:pt x="9741" y="21600"/>
                          <a:pt x="13398" y="20300"/>
                          <a:pt x="17129" y="16946"/>
                        </a:cubicBezTo>
                        <a:cubicBezTo>
                          <a:pt x="18288" y="15904"/>
                          <a:pt x="19949" y="13657"/>
                          <a:pt x="20459" y="10518"/>
                        </a:cubicBezTo>
                        <a:cubicBezTo>
                          <a:pt x="21058" y="6831"/>
                          <a:pt x="19065" y="1613"/>
                          <a:pt x="19326" y="0"/>
                        </a:cubicBezTo>
                        <a:cubicBezTo>
                          <a:pt x="19006" y="1976"/>
                          <a:pt x="18506" y="3755"/>
                          <a:pt x="17886" y="5332"/>
                        </a:cubicBezTo>
                        <a:close/>
                      </a:path>
                    </a:pathLst>
                  </a:custGeom>
                  <a:solidFill>
                    <a:srgbClr val="E7E4E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40" name="chenying0907 172"/>
                  <p:cNvSpPr/>
                  <p:nvPr/>
                </p:nvSpPr>
                <p:spPr>
                  <a:xfrm>
                    <a:off x="-260907" y="-1"/>
                    <a:ext cx="999810" cy="3868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52" h="21239" extrusionOk="0">
                        <a:moveTo>
                          <a:pt x="10837" y="0"/>
                        </a:moveTo>
                        <a:cubicBezTo>
                          <a:pt x="7662" y="-14"/>
                          <a:pt x="-2689" y="5191"/>
                          <a:pt x="658" y="16356"/>
                        </a:cubicBezTo>
                        <a:cubicBezTo>
                          <a:pt x="1683" y="19777"/>
                          <a:pt x="3681" y="20903"/>
                          <a:pt x="5431" y="21141"/>
                        </a:cubicBezTo>
                        <a:cubicBezTo>
                          <a:pt x="8711" y="21586"/>
                          <a:pt x="18112" y="20872"/>
                          <a:pt x="18532" y="11071"/>
                        </a:cubicBezTo>
                        <a:cubicBezTo>
                          <a:pt x="18911" y="2224"/>
                          <a:pt x="13700" y="13"/>
                          <a:pt x="10837" y="0"/>
                        </a:cubicBezTo>
                        <a:close/>
                      </a:path>
                    </a:pathLst>
                  </a:custGeom>
                  <a:noFill/>
                  <a:ln w="38100" cap="flat">
                    <a:solidFill>
                      <a:srgbClr val="46537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</p:grpSp>
            <p:grpSp>
              <p:nvGrpSpPr>
                <p:cNvPr id="36" name="Group 176"/>
                <p:cNvGrpSpPr/>
                <p:nvPr/>
              </p:nvGrpSpPr>
              <p:grpSpPr>
                <a:xfrm>
                  <a:off x="2794000" y="1650999"/>
                  <a:ext cx="1123698" cy="352597"/>
                  <a:chOff x="0" y="-1"/>
                  <a:chExt cx="1123697" cy="352596"/>
                </a:xfrm>
              </p:grpSpPr>
              <p:sp>
                <p:nvSpPr>
                  <p:cNvPr id="37" name="chenying0907 174"/>
                  <p:cNvSpPr/>
                  <p:nvPr/>
                </p:nvSpPr>
                <p:spPr>
                  <a:xfrm>
                    <a:off x="25400" y="76199"/>
                    <a:ext cx="1098297" cy="2763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18" h="21069" extrusionOk="0">
                        <a:moveTo>
                          <a:pt x="13042" y="10375"/>
                        </a:moveTo>
                        <a:cubicBezTo>
                          <a:pt x="12724" y="10554"/>
                          <a:pt x="12420" y="10717"/>
                          <a:pt x="12137" y="10875"/>
                        </a:cubicBezTo>
                        <a:cubicBezTo>
                          <a:pt x="8083" y="13132"/>
                          <a:pt x="4035" y="12910"/>
                          <a:pt x="0" y="10580"/>
                        </a:cubicBezTo>
                        <a:cubicBezTo>
                          <a:pt x="213" y="14545"/>
                          <a:pt x="1011" y="16452"/>
                          <a:pt x="2480" y="18069"/>
                        </a:cubicBezTo>
                        <a:cubicBezTo>
                          <a:pt x="5688" y="21600"/>
                          <a:pt x="10224" y="21168"/>
                          <a:pt x="13638" y="20886"/>
                        </a:cubicBezTo>
                        <a:cubicBezTo>
                          <a:pt x="15681" y="20718"/>
                          <a:pt x="18109" y="20197"/>
                          <a:pt x="19811" y="16825"/>
                        </a:cubicBezTo>
                        <a:cubicBezTo>
                          <a:pt x="20761" y="14942"/>
                          <a:pt x="21600" y="11160"/>
                          <a:pt x="21512" y="7931"/>
                        </a:cubicBezTo>
                        <a:cubicBezTo>
                          <a:pt x="21462" y="6129"/>
                          <a:pt x="19676" y="587"/>
                          <a:pt x="19750" y="0"/>
                        </a:cubicBezTo>
                        <a:cubicBezTo>
                          <a:pt x="18901" y="6710"/>
                          <a:pt x="15539" y="8976"/>
                          <a:pt x="13042" y="10375"/>
                        </a:cubicBezTo>
                        <a:close/>
                      </a:path>
                    </a:pathLst>
                  </a:custGeom>
                  <a:solidFill>
                    <a:srgbClr val="E7E4EA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  <p:sp>
                <p:nvSpPr>
                  <p:cNvPr id="38" name="chenying0907 175"/>
                  <p:cNvSpPr/>
                  <p:nvPr/>
                </p:nvSpPr>
                <p:spPr>
                  <a:xfrm>
                    <a:off x="0" y="-1"/>
                    <a:ext cx="1098297" cy="3507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89" h="20975" extrusionOk="0">
                        <a:moveTo>
                          <a:pt x="11755" y="254"/>
                        </a:moveTo>
                        <a:cubicBezTo>
                          <a:pt x="9657" y="-49"/>
                          <a:pt x="7553" y="-208"/>
                          <a:pt x="5491" y="526"/>
                        </a:cubicBezTo>
                        <a:cubicBezTo>
                          <a:pt x="2972" y="1422"/>
                          <a:pt x="154" y="4571"/>
                          <a:pt x="2" y="11007"/>
                        </a:cubicBezTo>
                        <a:cubicBezTo>
                          <a:pt x="-73" y="14199"/>
                          <a:pt x="1835" y="17587"/>
                          <a:pt x="2963" y="18621"/>
                        </a:cubicBezTo>
                        <a:cubicBezTo>
                          <a:pt x="5985" y="21392"/>
                          <a:pt x="10256" y="21053"/>
                          <a:pt x="13471" y="20832"/>
                        </a:cubicBezTo>
                        <a:cubicBezTo>
                          <a:pt x="15395" y="20700"/>
                          <a:pt x="17682" y="20291"/>
                          <a:pt x="19285" y="17645"/>
                        </a:cubicBezTo>
                        <a:cubicBezTo>
                          <a:pt x="20324" y="15930"/>
                          <a:pt x="21527" y="10987"/>
                          <a:pt x="20930" y="7966"/>
                        </a:cubicBezTo>
                        <a:cubicBezTo>
                          <a:pt x="19328" y="-136"/>
                          <a:pt x="14971" y="718"/>
                          <a:pt x="11755" y="254"/>
                        </a:cubicBezTo>
                        <a:close/>
                      </a:path>
                    </a:pathLst>
                  </a:custGeom>
                  <a:noFill/>
                  <a:ln w="38100" cap="flat">
                    <a:solidFill>
                      <a:srgbClr val="46537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 defTabSz="457200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</a:p>
                </p:txBody>
              </p:sp>
            </p:grpSp>
          </p:grpSp>
        </p:grpSp>
        <p:sp>
          <p:nvSpPr>
            <p:cNvPr id="64" name="文本框 63"/>
            <p:cNvSpPr txBox="1"/>
            <p:nvPr/>
          </p:nvSpPr>
          <p:spPr>
            <a:xfrm>
              <a:off x="4734921" y="1929090"/>
              <a:ext cx="254984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Reading</a:t>
              </a:r>
              <a:endParaRPr lang="en-US" altLang="zh-CN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115553" y="3464951"/>
              <a:ext cx="23380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情景教学法</a:t>
              </a:r>
              <a:endParaRPr lang="zh-CN" altLang="en-US" sz="28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9067942" y="3838453"/>
              <a:ext cx="235120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任务教学法</a:t>
              </a:r>
              <a:endParaRPr lang="zh-CN" altLang="en-US" sz="28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2811522" y="5026775"/>
              <a:ext cx="62564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自主学习和合作学习结合</a:t>
              </a:r>
              <a:endParaRPr lang="zh-CN" altLang="en-US" sz="28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309083" y="150228"/>
            <a:ext cx="6421125" cy="690512"/>
            <a:chOff x="-309083" y="150228"/>
            <a:chExt cx="6421125" cy="690512"/>
          </a:xfrm>
        </p:grpSpPr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1198351" y="165480"/>
              <a:ext cx="4913691" cy="6752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教学步骤</a:t>
              </a:r>
              <a:endParaRPr lang="en-US" altLang="zh-CN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2" name="chenying0907 105"/>
            <p:cNvSpPr/>
            <p:nvPr/>
          </p:nvSpPr>
          <p:spPr>
            <a:xfrm rot="5755017" flipH="1">
              <a:off x="16809" y="-17566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58" name="chenying0907 155"/>
          <p:cNvSpPr/>
          <p:nvPr/>
        </p:nvSpPr>
        <p:spPr>
          <a:xfrm rot="18749724" flipV="1">
            <a:off x="3746053" y="3662395"/>
            <a:ext cx="1069577" cy="669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9427" y="7380"/>
                  <a:pt x="8459" y="16521"/>
                  <a:pt x="1567" y="14831"/>
                </a:cubicBezTo>
                <a:cubicBezTo>
                  <a:pt x="3062" y="12797"/>
                  <a:pt x="4601" y="10800"/>
                  <a:pt x="6154" y="8822"/>
                </a:cubicBezTo>
                <a:cubicBezTo>
                  <a:pt x="3890" y="10793"/>
                  <a:pt x="1842" y="13162"/>
                  <a:pt x="0" y="15596"/>
                </a:cubicBezTo>
                <a:cubicBezTo>
                  <a:pt x="3221" y="17197"/>
                  <a:pt x="5864" y="19858"/>
                  <a:pt x="8996" y="21600"/>
                </a:cubicBezTo>
              </a:path>
            </a:pathLst>
          </a:custGeom>
          <a:noFill/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9" name="chenying0907 156"/>
          <p:cNvSpPr/>
          <p:nvPr/>
        </p:nvSpPr>
        <p:spPr>
          <a:xfrm rot="20641329">
            <a:off x="6094796" y="4066155"/>
            <a:ext cx="476622" cy="806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439" y="5265"/>
                  <a:pt x="10539" y="16054"/>
                  <a:pt x="11843" y="21600"/>
                </a:cubicBezTo>
                <a:cubicBezTo>
                  <a:pt x="6757" y="20380"/>
                  <a:pt x="3000" y="17768"/>
                  <a:pt x="0" y="15523"/>
                </a:cubicBezTo>
                <a:cubicBezTo>
                  <a:pt x="5791" y="20241"/>
                  <a:pt x="7669" y="19731"/>
                  <a:pt x="11843" y="21600"/>
                </a:cubicBezTo>
                <a:cubicBezTo>
                  <a:pt x="14566" y="19287"/>
                  <a:pt x="18100" y="17114"/>
                  <a:pt x="21600" y="15001"/>
                </a:cubicBezTo>
              </a:path>
            </a:pathLst>
          </a:custGeom>
          <a:noFill/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0" name="chenying0907 157"/>
          <p:cNvSpPr/>
          <p:nvPr/>
        </p:nvSpPr>
        <p:spPr>
          <a:xfrm rot="2508738" flipV="1">
            <a:off x="7283560" y="2965796"/>
            <a:ext cx="1317604" cy="1050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430" y="4183"/>
                  <a:pt x="4232" y="7514"/>
                  <a:pt x="7805" y="11081"/>
                </a:cubicBezTo>
                <a:cubicBezTo>
                  <a:pt x="11642" y="14913"/>
                  <a:pt x="15287" y="17432"/>
                  <a:pt x="21600" y="18609"/>
                </a:cubicBezTo>
                <a:cubicBezTo>
                  <a:pt x="20806" y="17217"/>
                  <a:pt x="18519" y="14666"/>
                  <a:pt x="17621" y="13430"/>
                </a:cubicBezTo>
                <a:cubicBezTo>
                  <a:pt x="18690" y="15188"/>
                  <a:pt x="20252" y="16950"/>
                  <a:pt x="21600" y="18609"/>
                </a:cubicBezTo>
                <a:cubicBezTo>
                  <a:pt x="18908" y="20835"/>
                  <a:pt x="16606" y="21600"/>
                  <a:pt x="13527" y="21600"/>
                </a:cubicBezTo>
              </a:path>
            </a:pathLst>
          </a:custGeom>
          <a:noFill/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34" name="Group 170"/>
          <p:cNvGrpSpPr/>
          <p:nvPr/>
        </p:nvGrpSpPr>
        <p:grpSpPr>
          <a:xfrm>
            <a:off x="5075363" y="4976592"/>
            <a:ext cx="3708179" cy="1583347"/>
            <a:chOff x="-421455" y="-9646"/>
            <a:chExt cx="1754992" cy="555414"/>
          </a:xfrm>
        </p:grpSpPr>
        <p:sp>
          <p:nvSpPr>
            <p:cNvPr id="41" name="chenying0907 168"/>
            <p:cNvSpPr/>
            <p:nvPr/>
          </p:nvSpPr>
          <p:spPr>
            <a:xfrm>
              <a:off x="-396055" y="47169"/>
              <a:ext cx="1727406" cy="49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19836" extrusionOk="0">
                  <a:moveTo>
                    <a:pt x="17857" y="5355"/>
                  </a:moveTo>
                  <a:cubicBezTo>
                    <a:pt x="13403" y="16791"/>
                    <a:pt x="6167" y="15212"/>
                    <a:pt x="0" y="14134"/>
                  </a:cubicBezTo>
                  <a:cubicBezTo>
                    <a:pt x="1172" y="17834"/>
                    <a:pt x="3605" y="18292"/>
                    <a:pt x="5363" y="18740"/>
                  </a:cubicBezTo>
                  <a:cubicBezTo>
                    <a:pt x="8642" y="19575"/>
                    <a:pt x="11758" y="20248"/>
                    <a:pt x="15071" y="19536"/>
                  </a:cubicBezTo>
                  <a:cubicBezTo>
                    <a:pt x="17060" y="19108"/>
                    <a:pt x="19223" y="18282"/>
                    <a:pt x="20593" y="14309"/>
                  </a:cubicBezTo>
                  <a:cubicBezTo>
                    <a:pt x="21351" y="12111"/>
                    <a:pt x="21600" y="8586"/>
                    <a:pt x="21350" y="5813"/>
                  </a:cubicBezTo>
                  <a:cubicBezTo>
                    <a:pt x="21292" y="5172"/>
                    <a:pt x="19826" y="-1352"/>
                    <a:pt x="19434" y="253"/>
                  </a:cubicBezTo>
                  <a:cubicBezTo>
                    <a:pt x="18960" y="2189"/>
                    <a:pt x="18432" y="3880"/>
                    <a:pt x="17857" y="5355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49" name="chenying0907 169"/>
            <p:cNvSpPr/>
            <p:nvPr/>
          </p:nvSpPr>
          <p:spPr>
            <a:xfrm>
              <a:off x="-421455" y="-9646"/>
              <a:ext cx="1754992" cy="555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8" h="21061" extrusionOk="0">
                  <a:moveTo>
                    <a:pt x="13937" y="140"/>
                  </a:moveTo>
                  <a:cubicBezTo>
                    <a:pt x="11137" y="-167"/>
                    <a:pt x="8233" y="-100"/>
                    <a:pt x="5552" y="1707"/>
                  </a:cubicBezTo>
                  <a:cubicBezTo>
                    <a:pt x="3502" y="3090"/>
                    <a:pt x="-347" y="5381"/>
                    <a:pt x="25" y="12260"/>
                  </a:cubicBezTo>
                  <a:cubicBezTo>
                    <a:pt x="380" y="18833"/>
                    <a:pt x="3436" y="19536"/>
                    <a:pt x="5644" y="20071"/>
                  </a:cubicBezTo>
                  <a:cubicBezTo>
                    <a:pt x="8756" y="20825"/>
                    <a:pt x="11715" y="21433"/>
                    <a:pt x="14859" y="20790"/>
                  </a:cubicBezTo>
                  <a:cubicBezTo>
                    <a:pt x="16748" y="20403"/>
                    <a:pt x="18800" y="19657"/>
                    <a:pt x="20101" y="16069"/>
                  </a:cubicBezTo>
                  <a:cubicBezTo>
                    <a:pt x="21253" y="12890"/>
                    <a:pt x="21168" y="6130"/>
                    <a:pt x="19657" y="3348"/>
                  </a:cubicBezTo>
                  <a:cubicBezTo>
                    <a:pt x="18037" y="365"/>
                    <a:pt x="15890" y="354"/>
                    <a:pt x="13937" y="140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35" name="Group 173"/>
          <p:cNvGrpSpPr/>
          <p:nvPr/>
        </p:nvGrpSpPr>
        <p:grpSpPr>
          <a:xfrm rot="409919">
            <a:off x="637062" y="4048209"/>
            <a:ext cx="3742242" cy="1856765"/>
            <a:chOff x="-669924" y="-152257"/>
            <a:chExt cx="1322913" cy="690229"/>
          </a:xfrm>
        </p:grpSpPr>
        <p:sp>
          <p:nvSpPr>
            <p:cNvPr id="39" name="chenying0907 171"/>
            <p:cNvSpPr/>
            <p:nvPr/>
          </p:nvSpPr>
          <p:spPr>
            <a:xfrm rot="21517764">
              <a:off x="-648788" y="14221"/>
              <a:ext cx="1301777" cy="52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2" h="21123" extrusionOk="0">
                  <a:moveTo>
                    <a:pt x="17886" y="5332"/>
                  </a:moveTo>
                  <a:cubicBezTo>
                    <a:pt x="15811" y="10607"/>
                    <a:pt x="12370" y="13267"/>
                    <a:pt x="9847" y="14273"/>
                  </a:cubicBezTo>
                  <a:cubicBezTo>
                    <a:pt x="4120" y="16557"/>
                    <a:pt x="-160" y="12844"/>
                    <a:pt x="53" y="10773"/>
                  </a:cubicBezTo>
                  <a:cubicBezTo>
                    <a:pt x="-542" y="16545"/>
                    <a:pt x="4081" y="20691"/>
                    <a:pt x="5800" y="20969"/>
                  </a:cubicBezTo>
                  <a:cubicBezTo>
                    <a:pt x="9741" y="21600"/>
                    <a:pt x="13398" y="20300"/>
                    <a:pt x="17129" y="16946"/>
                  </a:cubicBezTo>
                  <a:cubicBezTo>
                    <a:pt x="18288" y="15904"/>
                    <a:pt x="19949" y="13657"/>
                    <a:pt x="20459" y="10518"/>
                  </a:cubicBezTo>
                  <a:cubicBezTo>
                    <a:pt x="21058" y="6831"/>
                    <a:pt x="19065" y="1613"/>
                    <a:pt x="19326" y="0"/>
                  </a:cubicBezTo>
                  <a:cubicBezTo>
                    <a:pt x="19006" y="1976"/>
                    <a:pt x="18506" y="3755"/>
                    <a:pt x="17886" y="5332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0" name="chenying0907 172"/>
            <p:cNvSpPr/>
            <p:nvPr/>
          </p:nvSpPr>
          <p:spPr>
            <a:xfrm>
              <a:off x="-669924" y="-152257"/>
              <a:ext cx="1304053" cy="690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2" h="21239" extrusionOk="0">
                  <a:moveTo>
                    <a:pt x="10837" y="0"/>
                  </a:moveTo>
                  <a:cubicBezTo>
                    <a:pt x="7662" y="-14"/>
                    <a:pt x="-2689" y="5191"/>
                    <a:pt x="658" y="16356"/>
                  </a:cubicBezTo>
                  <a:cubicBezTo>
                    <a:pt x="1683" y="19777"/>
                    <a:pt x="3681" y="20903"/>
                    <a:pt x="5431" y="21141"/>
                  </a:cubicBezTo>
                  <a:cubicBezTo>
                    <a:pt x="8711" y="21586"/>
                    <a:pt x="18112" y="20872"/>
                    <a:pt x="18532" y="11071"/>
                  </a:cubicBezTo>
                  <a:cubicBezTo>
                    <a:pt x="18911" y="2224"/>
                    <a:pt x="13700" y="13"/>
                    <a:pt x="10837" y="0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36" name="Group 176"/>
          <p:cNvGrpSpPr/>
          <p:nvPr/>
        </p:nvGrpSpPr>
        <p:grpSpPr>
          <a:xfrm>
            <a:off x="8521660" y="3351635"/>
            <a:ext cx="3412225" cy="1446255"/>
            <a:chOff x="237093" y="-601567"/>
            <a:chExt cx="1397370" cy="802851"/>
          </a:xfrm>
        </p:grpSpPr>
        <p:sp>
          <p:nvSpPr>
            <p:cNvPr id="37" name="chenying0907 174"/>
            <p:cNvSpPr/>
            <p:nvPr/>
          </p:nvSpPr>
          <p:spPr>
            <a:xfrm>
              <a:off x="262493" y="-445293"/>
              <a:ext cx="1371970" cy="632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069" extrusionOk="0">
                  <a:moveTo>
                    <a:pt x="13042" y="10375"/>
                  </a:moveTo>
                  <a:cubicBezTo>
                    <a:pt x="12724" y="10554"/>
                    <a:pt x="12420" y="10717"/>
                    <a:pt x="12137" y="10875"/>
                  </a:cubicBezTo>
                  <a:cubicBezTo>
                    <a:pt x="8083" y="13132"/>
                    <a:pt x="4035" y="12910"/>
                    <a:pt x="0" y="10580"/>
                  </a:cubicBezTo>
                  <a:cubicBezTo>
                    <a:pt x="213" y="14545"/>
                    <a:pt x="1011" y="16452"/>
                    <a:pt x="2480" y="18069"/>
                  </a:cubicBezTo>
                  <a:cubicBezTo>
                    <a:pt x="5688" y="21600"/>
                    <a:pt x="10224" y="21168"/>
                    <a:pt x="13638" y="20886"/>
                  </a:cubicBezTo>
                  <a:cubicBezTo>
                    <a:pt x="15681" y="20718"/>
                    <a:pt x="18109" y="20197"/>
                    <a:pt x="19811" y="16825"/>
                  </a:cubicBezTo>
                  <a:cubicBezTo>
                    <a:pt x="20761" y="14942"/>
                    <a:pt x="21600" y="11160"/>
                    <a:pt x="21512" y="7931"/>
                  </a:cubicBezTo>
                  <a:cubicBezTo>
                    <a:pt x="21462" y="6129"/>
                    <a:pt x="19676" y="587"/>
                    <a:pt x="19750" y="0"/>
                  </a:cubicBezTo>
                  <a:cubicBezTo>
                    <a:pt x="18901" y="6710"/>
                    <a:pt x="15539" y="8976"/>
                    <a:pt x="13042" y="10375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" name="chenying0907 175"/>
            <p:cNvSpPr/>
            <p:nvPr/>
          </p:nvSpPr>
          <p:spPr>
            <a:xfrm>
              <a:off x="237093" y="-601567"/>
              <a:ext cx="1371970" cy="802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0975" extrusionOk="0">
                  <a:moveTo>
                    <a:pt x="11755" y="254"/>
                  </a:moveTo>
                  <a:cubicBezTo>
                    <a:pt x="9657" y="-49"/>
                    <a:pt x="7553" y="-208"/>
                    <a:pt x="5491" y="526"/>
                  </a:cubicBezTo>
                  <a:cubicBezTo>
                    <a:pt x="2972" y="1422"/>
                    <a:pt x="154" y="4571"/>
                    <a:pt x="2" y="11007"/>
                  </a:cubicBezTo>
                  <a:cubicBezTo>
                    <a:pt x="-73" y="14199"/>
                    <a:pt x="1835" y="17587"/>
                    <a:pt x="2963" y="18621"/>
                  </a:cubicBezTo>
                  <a:cubicBezTo>
                    <a:pt x="5985" y="21392"/>
                    <a:pt x="10256" y="21053"/>
                    <a:pt x="13471" y="20832"/>
                  </a:cubicBezTo>
                  <a:cubicBezTo>
                    <a:pt x="15395" y="20700"/>
                    <a:pt x="17682" y="20291"/>
                    <a:pt x="19285" y="17645"/>
                  </a:cubicBezTo>
                  <a:cubicBezTo>
                    <a:pt x="20324" y="15930"/>
                    <a:pt x="21527" y="10987"/>
                    <a:pt x="20930" y="7966"/>
                  </a:cubicBezTo>
                  <a:cubicBezTo>
                    <a:pt x="19328" y="-136"/>
                    <a:pt x="14971" y="718"/>
                    <a:pt x="11755" y="254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4" name="组合 3"/>
          <p:cNvGrpSpPr/>
          <p:nvPr/>
        </p:nvGrpSpPr>
        <p:grpSpPr>
          <a:xfrm flipH="1" flipV="1">
            <a:off x="5893051" y="2086853"/>
            <a:ext cx="1581997" cy="904988"/>
            <a:chOff x="5876349" y="2260625"/>
            <a:chExt cx="1581997" cy="904988"/>
          </a:xfrm>
        </p:grpSpPr>
        <p:sp>
          <p:nvSpPr>
            <p:cNvPr id="2" name="chenying0907 151"/>
            <p:cNvSpPr/>
            <p:nvPr/>
          </p:nvSpPr>
          <p:spPr>
            <a:xfrm>
              <a:off x="6070795" y="2260625"/>
              <a:ext cx="1387551" cy="812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4" h="21462" extrusionOk="0">
                  <a:moveTo>
                    <a:pt x="20944" y="66"/>
                  </a:moveTo>
                  <a:cubicBezTo>
                    <a:pt x="18665" y="-138"/>
                    <a:pt x="15121" y="129"/>
                    <a:pt x="12830" y="876"/>
                  </a:cubicBezTo>
                  <a:cubicBezTo>
                    <a:pt x="7380" y="2653"/>
                    <a:pt x="-656" y="11859"/>
                    <a:pt x="43" y="21462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3" name="chenying0907 152"/>
            <p:cNvSpPr/>
            <p:nvPr/>
          </p:nvSpPr>
          <p:spPr>
            <a:xfrm>
              <a:off x="5876349" y="2816189"/>
              <a:ext cx="501036" cy="34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19" y="2351"/>
                    <a:pt x="5232" y="15875"/>
                    <a:pt x="8472" y="21600"/>
                  </a:cubicBezTo>
                  <a:cubicBezTo>
                    <a:pt x="12578" y="13670"/>
                    <a:pt x="18045" y="6178"/>
                    <a:pt x="21600" y="3672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15412" y="411776"/>
            <a:ext cx="3091729" cy="1757065"/>
            <a:chOff x="6371034" y="363650"/>
            <a:chExt cx="3091729" cy="1757065"/>
          </a:xfrm>
        </p:grpSpPr>
        <p:sp>
          <p:nvSpPr>
            <p:cNvPr id="5" name="chenying0907 159"/>
            <p:cNvSpPr/>
            <p:nvPr/>
          </p:nvSpPr>
          <p:spPr>
            <a:xfrm>
              <a:off x="6454370" y="641430"/>
              <a:ext cx="2997442" cy="1459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054" extrusionOk="0">
                  <a:moveTo>
                    <a:pt x="12118" y="20759"/>
                  </a:moveTo>
                  <a:cubicBezTo>
                    <a:pt x="14596" y="20006"/>
                    <a:pt x="17314" y="18631"/>
                    <a:pt x="19323" y="15487"/>
                  </a:cubicBezTo>
                  <a:cubicBezTo>
                    <a:pt x="20516" y="13623"/>
                    <a:pt x="21378" y="10585"/>
                    <a:pt x="21500" y="7532"/>
                  </a:cubicBezTo>
                  <a:cubicBezTo>
                    <a:pt x="21568" y="5841"/>
                    <a:pt x="21413" y="4739"/>
                    <a:pt x="20952" y="3325"/>
                  </a:cubicBezTo>
                  <a:cubicBezTo>
                    <a:pt x="20809" y="2884"/>
                    <a:pt x="19357" y="331"/>
                    <a:pt x="19419" y="0"/>
                  </a:cubicBezTo>
                  <a:cubicBezTo>
                    <a:pt x="18422" y="5326"/>
                    <a:pt x="16487" y="8920"/>
                    <a:pt x="14006" y="11478"/>
                  </a:cubicBezTo>
                  <a:cubicBezTo>
                    <a:pt x="9604" y="16019"/>
                    <a:pt x="4592" y="14848"/>
                    <a:pt x="0" y="12296"/>
                  </a:cubicBezTo>
                  <a:cubicBezTo>
                    <a:pt x="-32" y="21171"/>
                    <a:pt x="9346" y="21600"/>
                    <a:pt x="12118" y="2075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6" name="chenying0907 160"/>
            <p:cNvSpPr/>
            <p:nvPr/>
          </p:nvSpPr>
          <p:spPr>
            <a:xfrm>
              <a:off x="6371034" y="363650"/>
              <a:ext cx="3091729" cy="17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4" h="20737" extrusionOk="0">
                  <a:moveTo>
                    <a:pt x="11443" y="20489"/>
                  </a:moveTo>
                  <a:cubicBezTo>
                    <a:pt x="13666" y="19874"/>
                    <a:pt x="16103" y="18749"/>
                    <a:pt x="17906" y="16177"/>
                  </a:cubicBezTo>
                  <a:cubicBezTo>
                    <a:pt x="19529" y="13861"/>
                    <a:pt x="20698" y="8552"/>
                    <a:pt x="19242" y="5409"/>
                  </a:cubicBezTo>
                  <a:cubicBezTo>
                    <a:pt x="17108" y="804"/>
                    <a:pt x="12687" y="-348"/>
                    <a:pt x="9599" y="84"/>
                  </a:cubicBezTo>
                  <a:cubicBezTo>
                    <a:pt x="8214" y="278"/>
                    <a:pt x="6837" y="886"/>
                    <a:pt x="5479" y="1390"/>
                  </a:cubicBezTo>
                  <a:cubicBezTo>
                    <a:pt x="2640" y="2443"/>
                    <a:pt x="-902" y="6958"/>
                    <a:pt x="210" y="13101"/>
                  </a:cubicBezTo>
                  <a:cubicBezTo>
                    <a:pt x="1572" y="20629"/>
                    <a:pt x="8689" y="21252"/>
                    <a:pt x="11443" y="20489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83106" y="1092355"/>
            <a:ext cx="3450108" cy="2162566"/>
            <a:chOff x="1353572" y="1140943"/>
            <a:chExt cx="2755383" cy="1763458"/>
          </a:xfrm>
        </p:grpSpPr>
        <p:sp>
          <p:nvSpPr>
            <p:cNvPr id="7" name="chenying0907 165"/>
            <p:cNvSpPr/>
            <p:nvPr/>
          </p:nvSpPr>
          <p:spPr>
            <a:xfrm>
              <a:off x="1353572" y="1552772"/>
              <a:ext cx="2755380" cy="135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1" h="21179" extrusionOk="0">
                  <a:moveTo>
                    <a:pt x="20856" y="8870"/>
                  </a:moveTo>
                  <a:cubicBezTo>
                    <a:pt x="21312" y="18226"/>
                    <a:pt x="15547" y="20493"/>
                    <a:pt x="13696" y="20879"/>
                  </a:cubicBezTo>
                  <a:cubicBezTo>
                    <a:pt x="10235" y="21600"/>
                    <a:pt x="6792" y="21194"/>
                    <a:pt x="3407" y="17726"/>
                  </a:cubicBezTo>
                  <a:cubicBezTo>
                    <a:pt x="2068" y="16352"/>
                    <a:pt x="-288" y="12980"/>
                    <a:pt x="29" y="7036"/>
                  </a:cubicBezTo>
                  <a:cubicBezTo>
                    <a:pt x="3912" y="12147"/>
                    <a:pt x="9841" y="13156"/>
                    <a:pt x="13964" y="9558"/>
                  </a:cubicBezTo>
                  <a:cubicBezTo>
                    <a:pt x="16330" y="7493"/>
                    <a:pt x="16987" y="5676"/>
                    <a:pt x="18676" y="0"/>
                  </a:cubicBezTo>
                  <a:cubicBezTo>
                    <a:pt x="19413" y="1028"/>
                    <a:pt x="20028" y="3128"/>
                    <a:pt x="20433" y="5337"/>
                  </a:cubicBezTo>
                  <a:cubicBezTo>
                    <a:pt x="20667" y="6615"/>
                    <a:pt x="20803" y="7790"/>
                    <a:pt x="20856" y="8870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8" name="chenying0907 166"/>
            <p:cNvSpPr/>
            <p:nvPr/>
          </p:nvSpPr>
          <p:spPr>
            <a:xfrm>
              <a:off x="1353575" y="1140943"/>
              <a:ext cx="2755380" cy="1757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1" h="20710" extrusionOk="0">
                  <a:moveTo>
                    <a:pt x="20529" y="11957"/>
                  </a:moveTo>
                  <a:cubicBezTo>
                    <a:pt x="20515" y="12279"/>
                    <a:pt x="20491" y="12610"/>
                    <a:pt x="20457" y="12949"/>
                  </a:cubicBezTo>
                  <a:cubicBezTo>
                    <a:pt x="19767" y="19728"/>
                    <a:pt x="15589" y="20176"/>
                    <a:pt x="13443" y="20493"/>
                  </a:cubicBezTo>
                  <a:cubicBezTo>
                    <a:pt x="10049" y="21012"/>
                    <a:pt x="6673" y="20720"/>
                    <a:pt x="3356" y="18227"/>
                  </a:cubicBezTo>
                  <a:cubicBezTo>
                    <a:pt x="2149" y="17320"/>
                    <a:pt x="624" y="15861"/>
                    <a:pt x="209" y="12694"/>
                  </a:cubicBezTo>
                  <a:cubicBezTo>
                    <a:pt x="-904" y="4184"/>
                    <a:pt x="2673" y="1458"/>
                    <a:pt x="5316" y="657"/>
                  </a:cubicBezTo>
                  <a:cubicBezTo>
                    <a:pt x="9420" y="-588"/>
                    <a:pt x="14000" y="-323"/>
                    <a:pt x="17838" y="3734"/>
                  </a:cubicBezTo>
                  <a:cubicBezTo>
                    <a:pt x="19132" y="5102"/>
                    <a:pt x="20696" y="8053"/>
                    <a:pt x="20529" y="11957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9" name="chenying0907 154"/>
          <p:cNvSpPr/>
          <p:nvPr/>
        </p:nvSpPr>
        <p:spPr>
          <a:xfrm rot="8358324">
            <a:off x="4358641" y="2518494"/>
            <a:ext cx="565244" cy="89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800" y="5540"/>
                  <a:pt x="12868" y="13785"/>
                  <a:pt x="11975" y="20592"/>
                </a:cubicBezTo>
                <a:cubicBezTo>
                  <a:pt x="9381" y="18566"/>
                  <a:pt x="6559" y="16544"/>
                  <a:pt x="3838" y="14714"/>
                </a:cubicBezTo>
                <a:cubicBezTo>
                  <a:pt x="6310" y="17340"/>
                  <a:pt x="9957" y="19639"/>
                  <a:pt x="12905" y="21600"/>
                </a:cubicBezTo>
                <a:cubicBezTo>
                  <a:pt x="16327" y="18619"/>
                  <a:pt x="19928" y="15516"/>
                  <a:pt x="21600" y="11640"/>
                </a:cubicBezTo>
              </a:path>
            </a:pathLst>
          </a:custGeom>
          <a:noFill/>
          <a:ln w="38100" cap="flat">
            <a:solidFill>
              <a:srgbClr val="46537A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16" name="组合 15"/>
          <p:cNvGrpSpPr/>
          <p:nvPr/>
        </p:nvGrpSpPr>
        <p:grpSpPr>
          <a:xfrm>
            <a:off x="4579102" y="2981454"/>
            <a:ext cx="2863862" cy="1104697"/>
            <a:chOff x="4434724" y="2933328"/>
            <a:chExt cx="2863862" cy="1104697"/>
          </a:xfrm>
        </p:grpSpPr>
        <p:grpSp>
          <p:nvGrpSpPr>
            <p:cNvPr id="32" name="Group 164"/>
            <p:cNvGrpSpPr/>
            <p:nvPr/>
          </p:nvGrpSpPr>
          <p:grpSpPr>
            <a:xfrm>
              <a:off x="4678363" y="2933328"/>
              <a:ext cx="2268122" cy="1104697"/>
              <a:chOff x="0" y="0"/>
              <a:chExt cx="1073447" cy="484489"/>
            </a:xfrm>
          </p:grpSpPr>
          <p:sp>
            <p:nvSpPr>
              <p:cNvPr id="52" name="chenying0907 162"/>
              <p:cNvSpPr/>
              <p:nvPr/>
            </p:nvSpPr>
            <p:spPr>
              <a:xfrm>
                <a:off x="12700" y="76200"/>
                <a:ext cx="1055737" cy="408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7" h="20879" extrusionOk="0">
                    <a:moveTo>
                      <a:pt x="57" y="12003"/>
                    </a:moveTo>
                    <a:cubicBezTo>
                      <a:pt x="-327" y="15472"/>
                      <a:pt x="1309" y="17467"/>
                      <a:pt x="2371" y="18342"/>
                    </a:cubicBezTo>
                    <a:cubicBezTo>
                      <a:pt x="4558" y="20144"/>
                      <a:pt x="7460" y="21041"/>
                      <a:pt x="9795" y="20856"/>
                    </a:cubicBezTo>
                    <a:cubicBezTo>
                      <a:pt x="12424" y="20647"/>
                      <a:pt x="15407" y="20132"/>
                      <a:pt x="17926" y="18383"/>
                    </a:cubicBezTo>
                    <a:cubicBezTo>
                      <a:pt x="19184" y="17510"/>
                      <a:pt x="20516" y="16063"/>
                      <a:pt x="20970" y="12926"/>
                    </a:cubicBezTo>
                    <a:cubicBezTo>
                      <a:pt x="21273" y="10829"/>
                      <a:pt x="20677" y="-559"/>
                      <a:pt x="19199" y="22"/>
                    </a:cubicBezTo>
                    <a:cubicBezTo>
                      <a:pt x="18851" y="162"/>
                      <a:pt x="18726" y="2169"/>
                      <a:pt x="18497" y="2779"/>
                    </a:cubicBezTo>
                    <a:cubicBezTo>
                      <a:pt x="17493" y="5454"/>
                      <a:pt x="15799" y="8447"/>
                      <a:pt x="14509" y="10013"/>
                    </a:cubicBezTo>
                    <a:cubicBezTo>
                      <a:pt x="9883" y="15629"/>
                      <a:pt x="4894" y="11488"/>
                      <a:pt x="57" y="12003"/>
                    </a:cubicBezTo>
                    <a:close/>
                  </a:path>
                </a:pathLst>
              </a:custGeom>
              <a:solidFill>
                <a:srgbClr val="E7E4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3" name="chenying0907 163"/>
              <p:cNvSpPr/>
              <p:nvPr/>
            </p:nvSpPr>
            <p:spPr>
              <a:xfrm>
                <a:off x="-1" y="0"/>
                <a:ext cx="1073449" cy="48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4" h="21294" extrusionOk="0">
                    <a:moveTo>
                      <a:pt x="133" y="9871"/>
                    </a:moveTo>
                    <a:cubicBezTo>
                      <a:pt x="-339" y="13728"/>
                      <a:pt x="441" y="17573"/>
                      <a:pt x="2587" y="19115"/>
                    </a:cubicBezTo>
                    <a:cubicBezTo>
                      <a:pt x="4742" y="20663"/>
                      <a:pt x="7601" y="21433"/>
                      <a:pt x="9902" y="21274"/>
                    </a:cubicBezTo>
                    <a:cubicBezTo>
                      <a:pt x="12492" y="21094"/>
                      <a:pt x="15431" y="20652"/>
                      <a:pt x="17913" y="19150"/>
                    </a:cubicBezTo>
                    <a:cubicBezTo>
                      <a:pt x="19151" y="18400"/>
                      <a:pt x="20465" y="17158"/>
                      <a:pt x="20911" y="14463"/>
                    </a:cubicBezTo>
                    <a:cubicBezTo>
                      <a:pt x="21261" y="12354"/>
                      <a:pt x="21070" y="7761"/>
                      <a:pt x="20421" y="5934"/>
                    </a:cubicBezTo>
                    <a:cubicBezTo>
                      <a:pt x="19590" y="3596"/>
                      <a:pt x="18728" y="2985"/>
                      <a:pt x="17491" y="1873"/>
                    </a:cubicBezTo>
                    <a:cubicBezTo>
                      <a:pt x="15824" y="373"/>
                      <a:pt x="13978" y="33"/>
                      <a:pt x="12178" y="10"/>
                    </a:cubicBezTo>
                    <a:cubicBezTo>
                      <a:pt x="8975" y="-32"/>
                      <a:pt x="3625" y="-167"/>
                      <a:pt x="1315" y="5333"/>
                    </a:cubicBezTo>
                    <a:cubicBezTo>
                      <a:pt x="721" y="6747"/>
                      <a:pt x="325" y="8310"/>
                      <a:pt x="133" y="9871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4434724" y="3008487"/>
              <a:ext cx="2863862" cy="953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Teaching procedures</a:t>
              </a:r>
              <a:endParaRPr lang="en-US" altLang="zh-CN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6586826" y="591330"/>
            <a:ext cx="2934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Lead-in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01291" y="1095719"/>
            <a:ext cx="2934879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 students of </a:t>
            </a:r>
            <a:endParaRPr lang="en-US" altLang="zh-CN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 content </a:t>
            </a:r>
            <a:endParaRPr lang="en-US" altLang="zh-CN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298996" y="3636146"/>
            <a:ext cx="3825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Pre-reading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845566" y="4117853"/>
            <a:ext cx="290392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Set a context</a:t>
            </a:r>
            <a:endParaRPr lang="en-US" altLang="zh-CN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965829" y="5212118"/>
            <a:ext cx="4298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3: While-reading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377396" y="5636103"/>
            <a:ext cx="3153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structure of the passage</a:t>
            </a:r>
            <a:endParaRPr lang="en-US" altLang="zh-CN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75474" y="4388167"/>
            <a:ext cx="3388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4: Post-reading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031829" y="4864282"/>
            <a:ext cx="2903597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an ending</a:t>
            </a:r>
            <a:r>
              <a:rPr lang="zh-CN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passage</a:t>
            </a:r>
            <a:endParaRPr lang="en-US" altLang="zh-CN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06537" y="1377143"/>
            <a:ext cx="3342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5: Extending reading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64235" y="2056130"/>
            <a:ext cx="338455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 Tom and l</a:t>
            </a:r>
            <a:r>
              <a:rPr lang="en-US" altLang="zh-CN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earn from Tom</a:t>
            </a:r>
            <a:endParaRPr lang="en-US" altLang="zh-CN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9" grpId="0" animBg="1"/>
      <p:bldP spid="18" grpId="0"/>
      <p:bldP spid="21" grpId="0"/>
      <p:bldP spid="23" grpId="0"/>
      <p:bldP spid="25" grpId="0"/>
      <p:bldP spid="27" grpId="1"/>
      <p:bldP spid="33" grpId="0"/>
      <p:bldP spid="43" grpId="0"/>
      <p:bldP spid="45" grpId="0"/>
      <p:bldP spid="47" grpId="0"/>
      <p:bldP spid="5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65617" y="2925539"/>
            <a:ext cx="9560560" cy="3077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 at our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classroom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Is it clean or not?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If it is untidy, try to 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help the teacher make a to-do list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 at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your home or your own room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Is it clean or not?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If it is tidy, please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describe the position of your things.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圆角矩形 34"/>
          <p:cNvSpPr/>
          <p:nvPr>
            <p:custDataLst>
              <p:tags r:id="rId2"/>
            </p:custDataLst>
          </p:nvPr>
        </p:nvSpPr>
        <p:spPr>
          <a:xfrm>
            <a:off x="6384431" y="1399797"/>
            <a:ext cx="2633345" cy="115316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</a:rPr>
              <a:t>知识的迁移和运用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36" name="下箭头 35"/>
          <p:cNvSpPr/>
          <p:nvPr/>
        </p:nvSpPr>
        <p:spPr>
          <a:xfrm rot="14329458">
            <a:off x="5442811" y="1982795"/>
            <a:ext cx="524278" cy="1271134"/>
          </a:xfrm>
          <a:prstGeom prst="downArrow">
            <a:avLst>
              <a:gd name="adj1" fmla="val 15882"/>
              <a:gd name="adj2" fmla="val 911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886326" y="1431638"/>
            <a:ext cx="62564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altLang="zh-CN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-309083" y="150228"/>
            <a:ext cx="6421125" cy="690512"/>
            <a:chOff x="-309083" y="150228"/>
            <a:chExt cx="6421125" cy="690512"/>
          </a:xfrm>
        </p:grpSpPr>
        <p:sp>
          <p:nvSpPr>
            <p:cNvPr id="43" name="矩形 42"/>
            <p:cNvSpPr/>
            <p:nvPr>
              <p:custDataLst>
                <p:tags r:id="rId3"/>
              </p:custDataLst>
            </p:nvPr>
          </p:nvSpPr>
          <p:spPr>
            <a:xfrm>
              <a:off x="1198351" y="165480"/>
              <a:ext cx="4913691" cy="6752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教学步骤</a:t>
              </a:r>
              <a:endParaRPr lang="en-US" altLang="zh-CN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4" name="chenying0907 105"/>
            <p:cNvSpPr/>
            <p:nvPr/>
          </p:nvSpPr>
          <p:spPr>
            <a:xfrm rot="5755017" flipH="1">
              <a:off x="16809" y="-17566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43790" y="2448638"/>
            <a:ext cx="9721516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200000"/>
              </a:lnSpc>
              <a:buFont typeface="Arial" panose="020B0604020202020204"/>
              <a:buNone/>
            </a:pP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本节课上完感觉，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充分的语境和具有批判性思维问题的设置，引导着学生在整堂课不断地思考并解决问题，使得学生积极参与其中。拓展阅读使得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这堂阅读课显得更加饱满，核心素养的培养得以达成。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09083" y="150228"/>
            <a:ext cx="6421125" cy="690512"/>
            <a:chOff x="-309083" y="150228"/>
            <a:chExt cx="6421125" cy="690512"/>
          </a:xfrm>
        </p:grpSpPr>
        <p:sp>
          <p:nvSpPr>
            <p:cNvPr id="6" name="矩形 5"/>
            <p:cNvSpPr/>
            <p:nvPr>
              <p:custDataLst>
                <p:tags r:id="rId1"/>
              </p:custDataLst>
            </p:nvPr>
          </p:nvSpPr>
          <p:spPr>
            <a:xfrm>
              <a:off x="1198351" y="165480"/>
              <a:ext cx="4913691" cy="67526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 fontAlgn="t"/>
              <a:r>
                <a:rPr lang="zh-CN" altLang="en-US" sz="3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教学反思</a:t>
              </a:r>
              <a:endParaRPr lang="en-US" altLang="zh-CN" sz="3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" name="chenying0907 105"/>
            <p:cNvSpPr/>
            <p:nvPr/>
          </p:nvSpPr>
          <p:spPr>
            <a:xfrm rot="5755017" flipH="1">
              <a:off x="16809" y="-17566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25125" y="11175"/>
            <a:ext cx="6233556" cy="842464"/>
            <a:chOff x="-166860" y="151855"/>
            <a:chExt cx="6233556" cy="842464"/>
          </a:xfrm>
        </p:grpSpPr>
        <p:sp>
          <p:nvSpPr>
            <p:cNvPr id="3" name="矩形 2"/>
            <p:cNvSpPr/>
            <p:nvPr>
              <p:custDataLst>
                <p:tags r:id="rId1"/>
              </p:custDataLst>
            </p:nvPr>
          </p:nvSpPr>
          <p:spPr>
            <a:xfrm>
              <a:off x="1153005" y="151855"/>
              <a:ext cx="4913691" cy="8424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Pre-reading</a:t>
              </a:r>
              <a:endPara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671573" y="2050245"/>
            <a:ext cx="8848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I’m Tom. I want to become a tidy boy!</a:t>
            </a:r>
            <a:endParaRPr lang="en-US" altLang="zh-CN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rcRect l="14776" t="6099" r="8088"/>
          <a:stretch>
            <a:fillRect/>
          </a:stretch>
        </p:blipFill>
        <p:spPr>
          <a:xfrm>
            <a:off x="4947920" y="3032760"/>
            <a:ext cx="1940560" cy="25577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6358" y="2854845"/>
            <a:ext cx="3698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>
                <a:solidFill>
                  <a:schemeClr val="tx2"/>
                </a:solidFill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rPr>
              <a:t>Thank you</a:t>
            </a:r>
            <a:endParaRPr kumimoji="1" lang="zh-CN" altLang="en-US" sz="5400">
              <a:solidFill>
                <a:schemeClr val="tx2"/>
              </a:solidFill>
              <a:latin typeface="萝莉体 第二版" panose="02000500000000000000" pitchFamily="2" charset="-122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grpSp>
        <p:nvGrpSpPr>
          <p:cNvPr id="5" name="Group 24"/>
          <p:cNvGrpSpPr/>
          <p:nvPr/>
        </p:nvGrpSpPr>
        <p:grpSpPr>
          <a:xfrm rot="2186241">
            <a:off x="7834953" y="1807473"/>
            <a:ext cx="595560" cy="3022528"/>
            <a:chOff x="0" y="0"/>
            <a:chExt cx="221332" cy="1123292"/>
          </a:xfrm>
        </p:grpSpPr>
        <p:sp>
          <p:nvSpPr>
            <p:cNvPr id="6" name="Shape 20"/>
            <p:cNvSpPr/>
            <p:nvPr/>
          </p:nvSpPr>
          <p:spPr>
            <a:xfrm>
              <a:off x="12699" y="165100"/>
              <a:ext cx="208634" cy="742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2" h="21600" extrusionOk="0">
                  <a:moveTo>
                    <a:pt x="19779" y="21600"/>
                  </a:moveTo>
                  <a:cubicBezTo>
                    <a:pt x="21308" y="19799"/>
                    <a:pt x="20061" y="18140"/>
                    <a:pt x="19699" y="16279"/>
                  </a:cubicBezTo>
                  <a:cubicBezTo>
                    <a:pt x="18646" y="10853"/>
                    <a:pt x="19061" y="5372"/>
                    <a:pt x="15824" y="0"/>
                  </a:cubicBezTo>
                  <a:lnTo>
                    <a:pt x="1" y="0"/>
                  </a:lnTo>
                  <a:lnTo>
                    <a:pt x="775" y="1843"/>
                  </a:lnTo>
                  <a:cubicBezTo>
                    <a:pt x="763" y="4727"/>
                    <a:pt x="1217" y="13025"/>
                    <a:pt x="1506" y="15903"/>
                  </a:cubicBezTo>
                  <a:cubicBezTo>
                    <a:pt x="1688" y="17715"/>
                    <a:pt x="-292" y="19629"/>
                    <a:pt x="37" y="21376"/>
                  </a:cubicBezTo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" name="Shape 21"/>
            <p:cNvSpPr/>
            <p:nvPr/>
          </p:nvSpPr>
          <p:spPr>
            <a:xfrm>
              <a:off x="12700" y="889000"/>
              <a:ext cx="199716" cy="1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274" extrusionOk="0">
                  <a:moveTo>
                    <a:pt x="21600" y="0"/>
                  </a:moveTo>
                  <a:cubicBezTo>
                    <a:pt x="18923" y="21600"/>
                    <a:pt x="5182" y="19974"/>
                    <a:pt x="0" y="11161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" name="Shape 22"/>
            <p:cNvSpPr/>
            <p:nvPr/>
          </p:nvSpPr>
          <p:spPr>
            <a:xfrm>
              <a:off x="0" y="-1"/>
              <a:ext cx="169627" cy="156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9" extrusionOk="0">
                  <a:moveTo>
                    <a:pt x="21600" y="21399"/>
                  </a:moveTo>
                  <a:cubicBezTo>
                    <a:pt x="21600" y="14641"/>
                    <a:pt x="20714" y="6540"/>
                    <a:pt x="20597" y="325"/>
                  </a:cubicBezTo>
                  <a:cubicBezTo>
                    <a:pt x="13874" y="-42"/>
                    <a:pt x="6603" y="-201"/>
                    <a:pt x="0" y="411"/>
                  </a:cubicBezTo>
                  <a:cubicBezTo>
                    <a:pt x="771" y="6724"/>
                    <a:pt x="1612" y="13779"/>
                    <a:pt x="1316" y="20126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9" name="Shape 23"/>
            <p:cNvSpPr/>
            <p:nvPr/>
          </p:nvSpPr>
          <p:spPr>
            <a:xfrm>
              <a:off x="12700" y="889000"/>
              <a:ext cx="200707" cy="234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72" y="7302"/>
                    <a:pt x="6555" y="15634"/>
                    <a:pt x="11604" y="21600"/>
                  </a:cubicBezTo>
                  <a:cubicBezTo>
                    <a:pt x="14587" y="14593"/>
                    <a:pt x="19470" y="7960"/>
                    <a:pt x="21600" y="70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894091" y="3788093"/>
            <a:ext cx="3025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>
                <a:solidFill>
                  <a:schemeClr val="tx2"/>
                </a:solidFill>
                <a:latin typeface="萝莉体 第二版" panose="02000500000000000000" pitchFamily="2" charset="-122"/>
                <a:ea typeface="萝莉体 第二版" panose="02000500000000000000" pitchFamily="2" charset="-122"/>
                <a:cs typeface="萝莉体 第二版" panose="02000500000000000000" pitchFamily="2" charset="-122"/>
              </a:rPr>
              <a:t>感谢聆听</a:t>
            </a:r>
            <a:endParaRPr kumimoji="1" lang="zh-CN" altLang="en-US" sz="5400">
              <a:solidFill>
                <a:schemeClr val="tx2"/>
              </a:solidFill>
              <a:latin typeface="萝莉体 第二版" panose="02000500000000000000" pitchFamily="2" charset="-122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03 -0.14699 C -0.30612 -0.1456 -0.3 -0.14352 -0.2961 -0.14259 C -0.26927 -0.13704 -0.29545 -0.14468 -0.25925 -0.13588 C -0.25157 -0.1338 -0.24401 -0.13102 -0.23633 -0.12894 C -0.22878 -0.12709 -0.2211 -0.12616 -0.21354 -0.12454 C -0.20495 -0.12246 -0.19662 -0.11968 -0.18802 -0.11759 C -0.17331 -0.11435 -0.15847 -0.10926 -0.14362 -0.10857 L -0.08516 -0.10648 L -0.00886 -0.10857 C -0.00378 -0.10857 -0.01901 -0.10787 -0.02409 -0.10648 C -0.02709 -0.10556 -0.03008 -0.10371 -0.03295 -0.10185 C -0.03815 -0.09838 -0.04297 -0.09375 -0.04818 -0.09051 C -0.05404 -0.08704 -0.06016 -0.08496 -0.06602 -0.08148 C -0.07865 -0.07408 -0.10768 -0.05116 -0.11563 -0.04537 C -0.12018 -0.04213 -0.125 -0.03935 -0.12956 -0.03634 C -0.13295 -0.03403 -0.1362 -0.03079 -0.13972 -0.0294 C -0.1487 -0.02593 -0.15261 -0.02454 -0.16133 -0.02037 C -0.17839 -0.01227 -0.1625 -0.01968 -0.17787 -0.01134 C -0.17956 -0.01042 -0.18125 -0.00996 -0.18295 -0.00926 C -0.19076 -0.00232 -0.19688 0.00069 -0.17149 0.00208 C -0.14909 0.00347 -0.1267 0.00023 -0.10417 2.22222E-6 L 2.70833E-6 2.22222E-6 " pathEditMode="relative" rAng="0" ptsTypes="AAAAAAAAAAAAAAAAAAAA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7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25125" y="11175"/>
            <a:ext cx="6233556" cy="842464"/>
            <a:chOff x="-166860" y="151855"/>
            <a:chExt cx="6233556" cy="842464"/>
          </a:xfrm>
        </p:grpSpPr>
        <p:sp>
          <p:nvSpPr>
            <p:cNvPr id="3" name="矩形 2"/>
            <p:cNvSpPr/>
            <p:nvPr>
              <p:custDataLst>
                <p:tags r:id="rId1"/>
              </p:custDataLst>
            </p:nvPr>
          </p:nvSpPr>
          <p:spPr>
            <a:xfrm>
              <a:off x="1153005" y="151855"/>
              <a:ext cx="4913691" cy="8424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While-reading</a:t>
              </a:r>
              <a:endPara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323147" y="794305"/>
            <a:ext cx="813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topic sentence in this passage? </a:t>
            </a:r>
            <a:endParaRPr lang="en-US" altLang="zh-CN" sz="32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63158" y="1375159"/>
            <a:ext cx="3490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empus Sans ITC" panose="04020404030D07020202" charset="0"/>
                <a:ea typeface="汉仪程行简" panose="00020600040101010101" charset="-122"/>
                <a:cs typeface="汉仪雪君体简" panose="02010600000101010101" charset="-122"/>
                <a:sym typeface="汉仪雪君体简" panose="02010600000101010101" charset="-122"/>
              </a:rPr>
              <a:t>Underline the answers!</a:t>
            </a:r>
            <a:endParaRPr lang="en-US" altLang="zh-CN" sz="2800" b="1" dirty="0">
              <a:solidFill>
                <a:schemeClr val="accent2">
                  <a:lumMod val="75000"/>
                </a:schemeClr>
              </a:solidFill>
              <a:latin typeface="Tempus Sans ITC" panose="04020404030D07020202" charset="0"/>
              <a:ea typeface="汉仪程行简" panose="00020600040101010101" charset="-122"/>
              <a:cs typeface="汉仪雪君体简" panose="02010600000101010101" charset="-122"/>
              <a:sym typeface="汉仪雪君体简" panose="0201060000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7247" y="1811977"/>
            <a:ext cx="8002368" cy="4831702"/>
          </a:xfrm>
          <a:prstGeom prst="rect">
            <a:avLst/>
          </a:prstGeom>
        </p:spPr>
      </p:pic>
      <p:cxnSp>
        <p:nvCxnSpPr>
          <p:cNvPr id="9" name="直接连接符 5"/>
          <p:cNvCxnSpPr/>
          <p:nvPr/>
        </p:nvCxnSpPr>
        <p:spPr>
          <a:xfrm>
            <a:off x="2619123" y="2549562"/>
            <a:ext cx="2538504" cy="24309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6"/>
          <p:cNvCxnSpPr/>
          <p:nvPr/>
        </p:nvCxnSpPr>
        <p:spPr>
          <a:xfrm>
            <a:off x="2639671" y="2952060"/>
            <a:ext cx="2415214" cy="20202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7"/>
          <p:cNvCxnSpPr/>
          <p:nvPr/>
        </p:nvCxnSpPr>
        <p:spPr>
          <a:xfrm>
            <a:off x="2619123" y="3344072"/>
            <a:ext cx="646430" cy="190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25125" y="11175"/>
            <a:ext cx="6233556" cy="842464"/>
            <a:chOff x="-166860" y="151855"/>
            <a:chExt cx="6233556" cy="842464"/>
          </a:xfrm>
        </p:grpSpPr>
        <p:sp>
          <p:nvSpPr>
            <p:cNvPr id="3" name="矩形 2"/>
            <p:cNvSpPr/>
            <p:nvPr>
              <p:custDataLst>
                <p:tags r:id="rId1"/>
              </p:custDataLst>
            </p:nvPr>
          </p:nvSpPr>
          <p:spPr>
            <a:xfrm>
              <a:off x="1153005" y="151855"/>
              <a:ext cx="4913691" cy="8424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While-reading</a:t>
              </a:r>
              <a:endPara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482533" y="853639"/>
            <a:ext cx="1009411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parts does this passage be </a:t>
            </a:r>
            <a:r>
              <a:rPr lang="en-US" altLang="zh-CN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devided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into?</a:t>
            </a:r>
            <a:endParaRPr lang="en-US" altLang="zh-CN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6907" y="1389170"/>
            <a:ext cx="8929742" cy="5391636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3274703" y="1817931"/>
            <a:ext cx="3398520" cy="82740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274704" y="2731062"/>
            <a:ext cx="3398520" cy="207541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399798" y="1935754"/>
            <a:ext cx="3193925" cy="626082"/>
          </a:xfrm>
          <a:prstGeom prst="rect">
            <a:avLst/>
          </a:prstGeom>
          <a:solidFill>
            <a:schemeClr val="accent4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Know about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Kate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Gina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99798" y="3165265"/>
            <a:ext cx="3193925" cy="1072372"/>
          </a:xfrm>
          <a:prstGeom prst="rect">
            <a:avLst/>
          </a:prstGeom>
          <a:solidFill>
            <a:schemeClr val="accent4">
              <a:alpha val="74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Kate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tidy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74695" y="4485640"/>
            <a:ext cx="3398520" cy="17335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399798" y="5041588"/>
            <a:ext cx="3193925" cy="942415"/>
          </a:xfrm>
          <a:prstGeom prst="rect">
            <a:avLst/>
          </a:prstGeom>
          <a:solidFill>
            <a:schemeClr val="accent4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Gina is not tidy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47169" y="1810936"/>
            <a:ext cx="1984375" cy="764949"/>
          </a:xfrm>
          <a:prstGeom prst="roundRect">
            <a:avLst/>
          </a:prstGeom>
          <a:solidFill>
            <a:schemeClr val="accent2">
              <a:alpha val="72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Beginning</a:t>
            </a:r>
            <a:endParaRPr lang="en-US" altLang="zh-C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右箭头 17"/>
          <p:cNvSpPr/>
          <p:nvPr/>
        </p:nvSpPr>
        <p:spPr>
          <a:xfrm flipH="1">
            <a:off x="2211044" y="2069930"/>
            <a:ext cx="1188754" cy="282257"/>
          </a:xfrm>
          <a:prstGeom prst="rightArrow">
            <a:avLst>
              <a:gd name="adj1" fmla="val 25384"/>
              <a:gd name="adj2" fmla="val 71539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147169" y="4127026"/>
            <a:ext cx="2059305" cy="679450"/>
          </a:xfrm>
          <a:prstGeom prst="roundRect">
            <a:avLst/>
          </a:prstGeom>
          <a:solidFill>
            <a:schemeClr val="accent2">
              <a:alpha val="72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endParaRPr lang="en-US" altLang="zh-C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直角双向箭头 19"/>
          <p:cNvSpPr/>
          <p:nvPr/>
        </p:nvSpPr>
        <p:spPr>
          <a:xfrm rot="8160000">
            <a:off x="2425549" y="3936650"/>
            <a:ext cx="1123315" cy="1104265"/>
          </a:xfrm>
          <a:prstGeom prst="leftUpArrow">
            <a:avLst>
              <a:gd name="adj1" fmla="val 7628"/>
              <a:gd name="adj2" fmla="val 11180"/>
              <a:gd name="adj3" fmla="val 25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444105" y="1811020"/>
            <a:ext cx="3355340" cy="2141855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2" grpId="0" bldLvl="0" animBg="1"/>
      <p:bldP spid="14" grpId="0" animBg="1"/>
      <p:bldP spid="15" grpId="0" bldLvl="0" animBg="1"/>
      <p:bldP spid="16" grpId="0" animBg="1"/>
      <p:bldP spid="17" grpId="0" animBg="1"/>
      <p:bldP spid="18" grpId="0" animBg="1"/>
      <p:bldP spid="19" grpId="0" animBg="1"/>
      <p:bldP spid="20" grpId="0" animBg="1"/>
      <p:bldP spid="13" grpId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70"/>
          <p:cNvGrpSpPr/>
          <p:nvPr/>
        </p:nvGrpSpPr>
        <p:grpSpPr>
          <a:xfrm>
            <a:off x="298965" y="966766"/>
            <a:ext cx="5572532" cy="6911142"/>
            <a:chOff x="0" y="0"/>
            <a:chExt cx="2335459" cy="2193537"/>
          </a:xfrm>
        </p:grpSpPr>
        <p:sp>
          <p:nvSpPr>
            <p:cNvPr id="44" name="chenying0907 66"/>
            <p:cNvSpPr/>
            <p:nvPr/>
          </p:nvSpPr>
          <p:spPr>
            <a:xfrm>
              <a:off x="88900" y="177800"/>
              <a:ext cx="2125877" cy="142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550" extrusionOk="0">
                  <a:moveTo>
                    <a:pt x="21281" y="131"/>
                  </a:moveTo>
                  <a:cubicBezTo>
                    <a:pt x="20628" y="31"/>
                    <a:pt x="2649" y="215"/>
                    <a:pt x="166" y="0"/>
                  </a:cubicBezTo>
                  <a:cubicBezTo>
                    <a:pt x="70" y="3334"/>
                    <a:pt x="43" y="6398"/>
                    <a:pt x="99" y="9794"/>
                  </a:cubicBezTo>
                  <a:cubicBezTo>
                    <a:pt x="201" y="15985"/>
                    <a:pt x="-129" y="17592"/>
                    <a:pt x="60" y="21542"/>
                  </a:cubicBezTo>
                  <a:cubicBezTo>
                    <a:pt x="1560" y="21600"/>
                    <a:pt x="19091" y="21287"/>
                    <a:pt x="21090" y="21542"/>
                  </a:cubicBezTo>
                  <a:cubicBezTo>
                    <a:pt x="21175" y="18119"/>
                    <a:pt x="21202" y="17551"/>
                    <a:pt x="21175" y="14349"/>
                  </a:cubicBezTo>
                  <a:cubicBezTo>
                    <a:pt x="21134" y="9458"/>
                    <a:pt x="21471" y="5014"/>
                    <a:pt x="21281" y="131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5" name="chenying0907 67"/>
            <p:cNvSpPr/>
            <p:nvPr/>
          </p:nvSpPr>
          <p:spPr>
            <a:xfrm>
              <a:off x="-1" y="0"/>
              <a:ext cx="2335461" cy="18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19061" extrusionOk="0">
                  <a:moveTo>
                    <a:pt x="902" y="18172"/>
                  </a:moveTo>
                  <a:cubicBezTo>
                    <a:pt x="357" y="17727"/>
                    <a:pt x="-200" y="12317"/>
                    <a:pt x="71" y="5707"/>
                  </a:cubicBezTo>
                  <a:cubicBezTo>
                    <a:pt x="379" y="-1823"/>
                    <a:pt x="1461" y="270"/>
                    <a:pt x="2010" y="259"/>
                  </a:cubicBezTo>
                  <a:cubicBezTo>
                    <a:pt x="7486" y="145"/>
                    <a:pt x="12959" y="733"/>
                    <a:pt x="18433" y="1907"/>
                  </a:cubicBezTo>
                  <a:cubicBezTo>
                    <a:pt x="19405" y="2115"/>
                    <a:pt x="21400" y="-2382"/>
                    <a:pt x="21308" y="14217"/>
                  </a:cubicBezTo>
                  <a:cubicBezTo>
                    <a:pt x="21311" y="19032"/>
                    <a:pt x="20486" y="19218"/>
                    <a:pt x="19999" y="19008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6" name="chenying0907 68"/>
            <p:cNvSpPr/>
            <p:nvPr/>
          </p:nvSpPr>
          <p:spPr>
            <a:xfrm>
              <a:off x="1130300" y="1600199"/>
              <a:ext cx="16672" cy="33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58" h="19845" extrusionOk="0">
                  <a:moveTo>
                    <a:pt x="0" y="0"/>
                  </a:moveTo>
                  <a:cubicBezTo>
                    <a:pt x="21600" y="4703"/>
                    <a:pt x="13319" y="10461"/>
                    <a:pt x="16331" y="15310"/>
                  </a:cubicBezTo>
                  <a:cubicBezTo>
                    <a:pt x="16793" y="16055"/>
                    <a:pt x="11256" y="21600"/>
                    <a:pt x="11542" y="19282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7" name="chenying0907 69"/>
            <p:cNvSpPr/>
            <p:nvPr/>
          </p:nvSpPr>
          <p:spPr>
            <a:xfrm>
              <a:off x="990600" y="1955799"/>
              <a:ext cx="284801" cy="23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35" h="17669" extrusionOk="0">
                  <a:moveTo>
                    <a:pt x="13789" y="13529"/>
                  </a:moveTo>
                  <a:cubicBezTo>
                    <a:pt x="19485" y="4044"/>
                    <a:pt x="10745" y="-2666"/>
                    <a:pt x="4561" y="1034"/>
                  </a:cubicBezTo>
                  <a:cubicBezTo>
                    <a:pt x="-65" y="3803"/>
                    <a:pt x="-2115" y="11785"/>
                    <a:pt x="2972" y="15848"/>
                  </a:cubicBezTo>
                  <a:cubicBezTo>
                    <a:pt x="6834" y="18934"/>
                    <a:pt x="11071" y="18055"/>
                    <a:pt x="13789" y="13529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325125" y="11175"/>
            <a:ext cx="6233556" cy="842464"/>
            <a:chOff x="-166860" y="151855"/>
            <a:chExt cx="6233556" cy="842464"/>
          </a:xfrm>
        </p:grpSpPr>
        <p:sp>
          <p:nvSpPr>
            <p:cNvPr id="18" name="矩形 17"/>
            <p:cNvSpPr/>
            <p:nvPr>
              <p:custDataLst>
                <p:tags r:id="rId1"/>
              </p:custDataLst>
            </p:nvPr>
          </p:nvSpPr>
          <p:spPr>
            <a:xfrm>
              <a:off x="1153005" y="151855"/>
              <a:ext cx="4913691" cy="8424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While-reading</a:t>
              </a:r>
              <a:endPara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91364" y="1483393"/>
            <a:ext cx="4370331" cy="32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b="1" dirty="0">
                <a:latin typeface="Arial Rounded MT Bold" panose="020F0704030504030204" charset="0"/>
                <a:ea typeface="宋体" panose="02010600030101010101" pitchFamily="2" charset="-122"/>
                <a:cs typeface="Arial Rounded MT Bold" panose="020F0704030504030204" charset="0"/>
                <a:sym typeface="+mn-ea"/>
              </a:rPr>
              <a:t>In our room, my books and tapes are in the bookcase. My keys are in my schoolbag. I have a clock. It’s on the desk. </a:t>
            </a:r>
            <a:endParaRPr lang="zh-CN" altLang="en-US" sz="2800" dirty="0"/>
          </a:p>
        </p:txBody>
      </p:sp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5976376" y="1022920"/>
            <a:ext cx="6215233" cy="5251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indent="0" algn="ctr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part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complete the chart.</a:t>
            </a:r>
            <a:endParaRPr lang="zh-CN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0" name="表格 29"/>
          <p:cNvGraphicFramePr/>
          <p:nvPr>
            <p:custDataLst>
              <p:tags r:id="rId3"/>
            </p:custDataLst>
          </p:nvPr>
        </p:nvGraphicFramePr>
        <p:xfrm>
          <a:off x="6398260" y="2431612"/>
          <a:ext cx="5232400" cy="348869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16200"/>
                <a:gridCol w="2616200"/>
              </a:tblGrid>
              <a:tr h="58166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Kate’s room</a:t>
                      </a:r>
                      <a:endParaRPr lang="en-US" altLang="zh-CN" sz="2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Things</a:t>
                      </a:r>
                      <a:endParaRPr lang="en-US" altLang="zh-CN" sz="24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</a:t>
                      </a:r>
                      <a:endParaRPr lang="en-US" altLang="zh-CN" sz="24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31" name="文本框 30"/>
          <p:cNvSpPr txBox="1"/>
          <p:nvPr>
            <p:custDataLst>
              <p:tags r:id="rId4"/>
            </p:custDataLst>
          </p:nvPr>
        </p:nvSpPr>
        <p:spPr>
          <a:xfrm>
            <a:off x="7159543" y="4262688"/>
            <a:ext cx="1578971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tapes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400" b="1"/>
          </a:p>
        </p:txBody>
      </p:sp>
      <p:sp>
        <p:nvSpPr>
          <p:cNvPr id="32" name="文本框 31"/>
          <p:cNvSpPr txBox="1"/>
          <p:nvPr>
            <p:custDataLst>
              <p:tags r:id="rId5"/>
            </p:custDataLst>
          </p:nvPr>
        </p:nvSpPr>
        <p:spPr>
          <a:xfrm>
            <a:off x="7159543" y="4829118"/>
            <a:ext cx="1578971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keys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400" b="1"/>
          </a:p>
        </p:txBody>
      </p:sp>
      <p:sp>
        <p:nvSpPr>
          <p:cNvPr id="33" name="文本框 32"/>
          <p:cNvSpPr txBox="1"/>
          <p:nvPr>
            <p:custDataLst>
              <p:tags r:id="rId6"/>
            </p:custDataLst>
          </p:nvPr>
        </p:nvSpPr>
        <p:spPr>
          <a:xfrm>
            <a:off x="7159543" y="5395549"/>
            <a:ext cx="160598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clock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7"/>
            </p:custDataLst>
          </p:nvPr>
        </p:nvSpPr>
        <p:spPr>
          <a:xfrm>
            <a:off x="9201013" y="3661977"/>
            <a:ext cx="268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her bookcase </a:t>
            </a:r>
            <a:endParaRPr lang="en-US" altLang="zh-CN" sz="24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9201013" y="4244522"/>
            <a:ext cx="268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her bookcase </a:t>
            </a:r>
            <a:endParaRPr lang="en-US" altLang="zh-CN" sz="2400" b="1"/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9201013" y="4827067"/>
            <a:ext cx="257729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her schoolbag </a:t>
            </a:r>
            <a:endParaRPr lang="en-US" altLang="zh-CN" sz="2400" b="1"/>
          </a:p>
        </p:txBody>
      </p:sp>
      <p:sp>
        <p:nvSpPr>
          <p:cNvPr id="37" name="文本框 36"/>
          <p:cNvSpPr txBox="1"/>
          <p:nvPr>
            <p:custDataLst>
              <p:tags r:id="rId9"/>
            </p:custDataLst>
          </p:nvPr>
        </p:nvSpPr>
        <p:spPr>
          <a:xfrm>
            <a:off x="9201013" y="5409613"/>
            <a:ext cx="2577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the desk </a:t>
            </a:r>
            <a:endParaRPr lang="en-US" altLang="zh-CN" sz="2400" b="1"/>
          </a:p>
        </p:txBody>
      </p:sp>
      <p:sp>
        <p:nvSpPr>
          <p:cNvPr id="38" name="文本框 37"/>
          <p:cNvSpPr txBox="1"/>
          <p:nvPr>
            <p:custDataLst>
              <p:tags r:id="rId10"/>
            </p:custDataLst>
          </p:nvPr>
        </p:nvSpPr>
        <p:spPr>
          <a:xfrm>
            <a:off x="7159542" y="3660043"/>
            <a:ext cx="1374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books </a:t>
            </a:r>
            <a:endParaRPr lang="en-US" altLang="zh-CN" sz="2400" b="1" dirty="0"/>
          </a:p>
        </p:txBody>
      </p:sp>
      <p:pic>
        <p:nvPicPr>
          <p:cNvPr id="48" name="图片 47" descr="卡通人物&#10;&#10;中度可信度描述已自动生成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DFBFE"/>
              </a:clrFrom>
              <a:clrTo>
                <a:srgbClr val="FDFB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50779" t="4515" r="14156" b="68441"/>
          <a:stretch>
            <a:fillRect/>
          </a:stretch>
        </p:blipFill>
        <p:spPr>
          <a:xfrm>
            <a:off x="756303" y="4749809"/>
            <a:ext cx="1998218" cy="2018052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6" grpId="0"/>
      <p:bldP spid="37" grpId="0"/>
      <p:bldP spid="38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70"/>
          <p:cNvGrpSpPr/>
          <p:nvPr/>
        </p:nvGrpSpPr>
        <p:grpSpPr>
          <a:xfrm>
            <a:off x="298965" y="966766"/>
            <a:ext cx="5572532" cy="6686059"/>
            <a:chOff x="0" y="0"/>
            <a:chExt cx="2335459" cy="2193537"/>
          </a:xfrm>
        </p:grpSpPr>
        <p:sp>
          <p:nvSpPr>
            <p:cNvPr id="44" name="chenying0907 66"/>
            <p:cNvSpPr/>
            <p:nvPr/>
          </p:nvSpPr>
          <p:spPr>
            <a:xfrm>
              <a:off x="88900" y="177800"/>
              <a:ext cx="2125877" cy="142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550" extrusionOk="0">
                  <a:moveTo>
                    <a:pt x="21281" y="131"/>
                  </a:moveTo>
                  <a:cubicBezTo>
                    <a:pt x="20628" y="31"/>
                    <a:pt x="2649" y="215"/>
                    <a:pt x="166" y="0"/>
                  </a:cubicBezTo>
                  <a:cubicBezTo>
                    <a:pt x="70" y="3334"/>
                    <a:pt x="43" y="6398"/>
                    <a:pt x="99" y="9794"/>
                  </a:cubicBezTo>
                  <a:cubicBezTo>
                    <a:pt x="201" y="15985"/>
                    <a:pt x="-129" y="17592"/>
                    <a:pt x="60" y="21542"/>
                  </a:cubicBezTo>
                  <a:cubicBezTo>
                    <a:pt x="1560" y="21600"/>
                    <a:pt x="19091" y="21287"/>
                    <a:pt x="21090" y="21542"/>
                  </a:cubicBezTo>
                  <a:cubicBezTo>
                    <a:pt x="21175" y="18119"/>
                    <a:pt x="21202" y="17551"/>
                    <a:pt x="21175" y="14349"/>
                  </a:cubicBezTo>
                  <a:cubicBezTo>
                    <a:pt x="21134" y="9458"/>
                    <a:pt x="21471" y="5014"/>
                    <a:pt x="21281" y="131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5" name="chenying0907 67"/>
            <p:cNvSpPr/>
            <p:nvPr/>
          </p:nvSpPr>
          <p:spPr>
            <a:xfrm>
              <a:off x="-1" y="0"/>
              <a:ext cx="2335461" cy="184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1" h="19061" extrusionOk="0">
                  <a:moveTo>
                    <a:pt x="902" y="18172"/>
                  </a:moveTo>
                  <a:cubicBezTo>
                    <a:pt x="357" y="17727"/>
                    <a:pt x="-200" y="12317"/>
                    <a:pt x="71" y="5707"/>
                  </a:cubicBezTo>
                  <a:cubicBezTo>
                    <a:pt x="379" y="-1823"/>
                    <a:pt x="1461" y="270"/>
                    <a:pt x="2010" y="259"/>
                  </a:cubicBezTo>
                  <a:cubicBezTo>
                    <a:pt x="7486" y="145"/>
                    <a:pt x="12959" y="733"/>
                    <a:pt x="18433" y="1907"/>
                  </a:cubicBezTo>
                  <a:cubicBezTo>
                    <a:pt x="19405" y="2115"/>
                    <a:pt x="21400" y="-2382"/>
                    <a:pt x="21308" y="14217"/>
                  </a:cubicBezTo>
                  <a:cubicBezTo>
                    <a:pt x="21311" y="19032"/>
                    <a:pt x="20486" y="19218"/>
                    <a:pt x="19999" y="19008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6" name="chenying0907 68"/>
            <p:cNvSpPr/>
            <p:nvPr/>
          </p:nvSpPr>
          <p:spPr>
            <a:xfrm>
              <a:off x="1130300" y="1600199"/>
              <a:ext cx="16672" cy="335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58" h="19845" extrusionOk="0">
                  <a:moveTo>
                    <a:pt x="0" y="0"/>
                  </a:moveTo>
                  <a:cubicBezTo>
                    <a:pt x="21600" y="4703"/>
                    <a:pt x="13319" y="10461"/>
                    <a:pt x="16331" y="15310"/>
                  </a:cubicBezTo>
                  <a:cubicBezTo>
                    <a:pt x="16793" y="16055"/>
                    <a:pt x="11256" y="21600"/>
                    <a:pt x="11542" y="19282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7" name="chenying0907 69"/>
            <p:cNvSpPr/>
            <p:nvPr/>
          </p:nvSpPr>
          <p:spPr>
            <a:xfrm>
              <a:off x="990600" y="1955799"/>
              <a:ext cx="284801" cy="23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35" h="17669" extrusionOk="0">
                  <a:moveTo>
                    <a:pt x="13789" y="13529"/>
                  </a:moveTo>
                  <a:cubicBezTo>
                    <a:pt x="19485" y="4044"/>
                    <a:pt x="10745" y="-2666"/>
                    <a:pt x="4561" y="1034"/>
                  </a:cubicBezTo>
                  <a:cubicBezTo>
                    <a:pt x="-65" y="3803"/>
                    <a:pt x="-2115" y="11785"/>
                    <a:pt x="2972" y="15848"/>
                  </a:cubicBezTo>
                  <a:cubicBezTo>
                    <a:pt x="6834" y="18934"/>
                    <a:pt x="11071" y="18055"/>
                    <a:pt x="13789" y="13529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325125" y="11175"/>
            <a:ext cx="6233556" cy="842464"/>
            <a:chOff x="-166860" y="151855"/>
            <a:chExt cx="6233556" cy="842464"/>
          </a:xfrm>
        </p:grpSpPr>
        <p:sp>
          <p:nvSpPr>
            <p:cNvPr id="18" name="矩形 17"/>
            <p:cNvSpPr/>
            <p:nvPr>
              <p:custDataLst>
                <p:tags r:id="rId1"/>
              </p:custDataLst>
            </p:nvPr>
          </p:nvSpPr>
          <p:spPr>
            <a:xfrm>
              <a:off x="1153005" y="151855"/>
              <a:ext cx="4913691" cy="8424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While-reading</a:t>
              </a:r>
              <a:endPara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9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651224" y="1520143"/>
            <a:ext cx="4792179" cy="3322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Gina’s books are everywhere   — on her bed, on the sofa and under the chair. The white</a:t>
            </a:r>
            <a:r>
              <a:rPr lang="zh-CN" altLang="en-US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model plane is hers. It’s under the desk.</a:t>
            </a:r>
            <a:endParaRPr lang="en-US" altLang="zh-CN" sz="2000" dirty="0">
              <a:latin typeface="Arial Rounded MT Bold" panose="020F0704030504030204" charset="0"/>
              <a:cs typeface="Times New Roman" panose="02020603050405020304" pitchFamily="18" charset="0"/>
              <a:sym typeface="+mn-ea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“ Where are my keys?</a:t>
            </a:r>
            <a:r>
              <a:rPr lang="zh-CN" altLang="en-US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 Where’s my</a:t>
            </a:r>
            <a:r>
              <a:rPr lang="zh-CN" altLang="en-US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ruler?</a:t>
            </a:r>
            <a:r>
              <a:rPr lang="zh-CN" altLang="en-US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Where’s my schoolbag?” Gina always asks.</a:t>
            </a:r>
            <a:endParaRPr lang="zh-CN" altLang="en-US" sz="2000" dirty="0">
              <a:latin typeface="Arial Rounded MT Bold" panose="020F0704030504030204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5928688" y="1146829"/>
            <a:ext cx="6215233" cy="5251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indent="0" algn="ctr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part 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complete the chart.</a:t>
            </a:r>
            <a:endParaRPr lang="zh-CN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0" name="表格 29"/>
          <p:cNvGraphicFramePr/>
          <p:nvPr>
            <p:custDataLst>
              <p:tags r:id="rId3"/>
            </p:custDataLst>
          </p:nvPr>
        </p:nvGraphicFramePr>
        <p:xfrm>
          <a:off x="6418517" y="2571396"/>
          <a:ext cx="5232400" cy="320953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768475"/>
                <a:gridCol w="3463925"/>
              </a:tblGrid>
              <a:tr h="58166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Gina’s room</a:t>
                      </a:r>
                      <a:endParaRPr lang="en-US" altLang="zh-CN" sz="28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Things</a:t>
                      </a:r>
                      <a:endParaRPr lang="en-US" altLang="zh-CN" sz="24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</a:t>
                      </a:r>
                      <a:endParaRPr lang="en-US" altLang="zh-CN" sz="2400" b="1" i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234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234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644865" y="4190043"/>
            <a:ext cx="1150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books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dirty="0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423660" y="5251450"/>
            <a:ext cx="1953895" cy="42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plane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8345805" y="4011295"/>
            <a:ext cx="3355340" cy="817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her bed, on the sofa and under the chair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dirty="0"/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8507058" y="5127370"/>
            <a:ext cx="257197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under the desk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dirty="0"/>
          </a:p>
        </p:txBody>
      </p:sp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DFBFE"/>
              </a:clrFrom>
              <a:clrTo>
                <a:srgbClr val="FDFB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4606" t="3850" r="47728" b="67691"/>
          <a:stretch>
            <a:fillRect/>
          </a:stretch>
        </p:blipFill>
        <p:spPr>
          <a:xfrm>
            <a:off x="3420816" y="4718439"/>
            <a:ext cx="1937340" cy="1916802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62555" y="1642110"/>
            <a:ext cx="1551305" cy="398780"/>
          </a:xfrm>
          <a:prstGeom prst="rect">
            <a:avLst/>
          </a:prstGeom>
          <a:solidFill>
            <a:srgbClr val="F8F6F3"/>
          </a:solidFill>
        </p:spPr>
        <p:txBody>
          <a:bodyPr wrap="square" rtlCol="0">
            <a:spAutoFit/>
          </a:bodyPr>
          <a:p>
            <a:r>
              <a:rPr lang="en-US" altLang="zh-CN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everywhere</a:t>
            </a:r>
            <a:endParaRPr lang="en-US" altLang="zh-CN" sz="2000" dirty="0">
              <a:latin typeface="Arial Rounded MT Bold" panose="020F070403050403020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541655" y="4396740"/>
            <a:ext cx="1056005" cy="563245"/>
          </a:xfrm>
          <a:prstGeom prst="rect">
            <a:avLst/>
          </a:prstGeom>
          <a:solidFill>
            <a:srgbClr val="F8F6F3"/>
          </a:solidFill>
        </p:spPr>
        <p:txBody>
          <a:bodyPr wrap="square" rtlCol="0">
            <a:noAutofit/>
          </a:bodyPr>
          <a:p>
            <a:pPr algn="r"/>
            <a:r>
              <a:rPr lang="en-US" altLang="zh-CN" sz="2000" dirty="0">
                <a:latin typeface="Arial Rounded MT Bold" panose="020F0704030504030204" charset="0"/>
                <a:cs typeface="Times New Roman" panose="02020603050405020304" pitchFamily="18" charset="0"/>
                <a:sym typeface="+mn-ea"/>
              </a:rPr>
              <a:t>always</a:t>
            </a:r>
            <a:endParaRPr lang="en-US" altLang="zh-CN" sz="2000" dirty="0">
              <a:latin typeface="Arial Rounded MT Bold" panose="020F0704030504030204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a3d4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a3d4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25125" y="11175"/>
            <a:ext cx="6233556" cy="842464"/>
            <a:chOff x="-166860" y="151855"/>
            <a:chExt cx="6233556" cy="842464"/>
          </a:xfrm>
        </p:grpSpPr>
        <p:sp>
          <p:nvSpPr>
            <p:cNvPr id="3" name="矩形 2"/>
            <p:cNvSpPr/>
            <p:nvPr>
              <p:custDataLst>
                <p:tags r:id="rId1"/>
              </p:custDataLst>
            </p:nvPr>
          </p:nvSpPr>
          <p:spPr>
            <a:xfrm>
              <a:off x="1153005" y="151855"/>
              <a:ext cx="4913691" cy="84246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While-reading</a:t>
              </a:r>
              <a:endParaRPr lang="en-US" altLang="zh-CN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" name="chenying0907 105"/>
            <p:cNvSpPr/>
            <p:nvPr/>
          </p:nvSpPr>
          <p:spPr>
            <a:xfrm rot="5755017" flipH="1">
              <a:off x="159032" y="-34984"/>
              <a:ext cx="638602" cy="1290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228" extrusionOk="0">
                  <a:moveTo>
                    <a:pt x="21593" y="1070"/>
                  </a:moveTo>
                  <a:cubicBezTo>
                    <a:pt x="21043" y="3669"/>
                    <a:pt x="18277" y="19641"/>
                    <a:pt x="17823" y="21147"/>
                  </a:cubicBezTo>
                  <a:cubicBezTo>
                    <a:pt x="11810" y="21461"/>
                    <a:pt x="5061" y="20780"/>
                    <a:pt x="0" y="20507"/>
                  </a:cubicBezTo>
                  <a:cubicBezTo>
                    <a:pt x="-7" y="20506"/>
                    <a:pt x="3798" y="1831"/>
                    <a:pt x="3949" y="18"/>
                  </a:cubicBezTo>
                  <a:cubicBezTo>
                    <a:pt x="10865" y="-139"/>
                    <a:pt x="15857" y="800"/>
                    <a:pt x="21593" y="1070"/>
                  </a:cubicBezTo>
                  <a:close/>
                </a:path>
              </a:pathLst>
            </a:custGeom>
            <a:solidFill>
              <a:srgbClr val="FDD67A"/>
            </a:solidFill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6907" y="1389170"/>
            <a:ext cx="8929742" cy="5391636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3274703" y="1817931"/>
            <a:ext cx="3398520" cy="82740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274704" y="2731062"/>
            <a:ext cx="3398520" cy="207541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399798" y="1935754"/>
            <a:ext cx="3193925" cy="626082"/>
          </a:xfrm>
          <a:prstGeom prst="rect">
            <a:avLst/>
          </a:prstGeom>
          <a:solidFill>
            <a:schemeClr val="accent4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Know about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Kate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Gina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99798" y="3165265"/>
            <a:ext cx="3193925" cy="1072372"/>
          </a:xfrm>
          <a:prstGeom prst="rect">
            <a:avLst/>
          </a:prstGeom>
          <a:solidFill>
            <a:schemeClr val="accent4">
              <a:alpha val="74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Kate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tidy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74703" y="4409954"/>
            <a:ext cx="3398520" cy="18091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399798" y="5041588"/>
            <a:ext cx="3193925" cy="942415"/>
          </a:xfrm>
          <a:prstGeom prst="rect">
            <a:avLst/>
          </a:prstGeom>
          <a:solidFill>
            <a:schemeClr val="accent4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Gina is not tidy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47169" y="1810936"/>
            <a:ext cx="1984375" cy="764949"/>
          </a:xfrm>
          <a:prstGeom prst="roundRect">
            <a:avLst/>
          </a:prstGeom>
          <a:solidFill>
            <a:schemeClr val="accent2">
              <a:alpha val="72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Beginning</a:t>
            </a:r>
            <a:endParaRPr lang="en-US" altLang="zh-C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右箭头 17"/>
          <p:cNvSpPr/>
          <p:nvPr/>
        </p:nvSpPr>
        <p:spPr>
          <a:xfrm flipH="1">
            <a:off x="2211044" y="2069930"/>
            <a:ext cx="1188754" cy="282257"/>
          </a:xfrm>
          <a:prstGeom prst="rightArrow">
            <a:avLst>
              <a:gd name="adj1" fmla="val 25384"/>
              <a:gd name="adj2" fmla="val 71539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147169" y="4127026"/>
            <a:ext cx="2059305" cy="679450"/>
          </a:xfrm>
          <a:prstGeom prst="roundRect">
            <a:avLst/>
          </a:prstGeom>
          <a:solidFill>
            <a:schemeClr val="accent2">
              <a:alpha val="72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  <a:endParaRPr lang="en-US" altLang="zh-CN" sz="2800" b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直角双向箭头 19"/>
          <p:cNvSpPr/>
          <p:nvPr/>
        </p:nvSpPr>
        <p:spPr>
          <a:xfrm rot="8160000">
            <a:off x="2425549" y="3936650"/>
            <a:ext cx="1123315" cy="1104265"/>
          </a:xfrm>
          <a:prstGeom prst="leftUpArrow">
            <a:avLst>
              <a:gd name="adj1" fmla="val 7628"/>
              <a:gd name="adj2" fmla="val 11180"/>
              <a:gd name="adj3" fmla="val 25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8558432" y="3266245"/>
            <a:ext cx="2301826" cy="1005048"/>
          </a:xfrm>
          <a:prstGeom prst="roundRect">
            <a:avLst/>
          </a:prstGeom>
          <a:solidFill>
            <a:schemeClr val="accent6">
              <a:alpha val="72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Ending?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ISPRING_ULTRA_SCORM_COURSE_ID" val="79662C1C-F846-4778-A890-1AF178AAD3C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INzh0lEcWpARkUAAIaqAAAXAAAAdW5pdmVyc2FsL3VuaXZlcnNhbC5wbmftvQk4FGr7P45KsoQjhWzlpEWF7MsgKuckS0hKSFP2sUS2MTMptFimTovdNHVE2RKGLDMay7QwMyVZBiNThjKGhhnMDL9R5/2+hzTvef/X/3td/0XXlZZ55n6e534+931/7me95mBnLSGqICogICDx+28HHAUE1lgJCKyKEhHm/c/Iixks7w/BMEdrS4ESvOII7x+rffbb7hcQKIOLcbzW8P69LuS3E2ECAusbF34L4oILzgoIPN78+4H9zlEetD46IfD4ibWcOVuO4JygOuTBNf0Wg6E6naHxw5tvTK8KuHjA6LT/7ceCvzhyDj5JtxDpyLy3EXi5R2oDaMshkat5BXsSXEKUS9nRLoi+vozuMBq4LTvg/Vzvy5wwPCCA3s3OJLReGKOfBA/F9X38stZ8+vlYZacHqX72c6EBmcwdi4QUCq4S12oQ+OHHqZS4u6BDePlo6uSXOCa8+uj0Ts65i4LCcqeX/oi7KX5grBsdhCXSYfPsSw4jZstLFPdT/UqYjhmAzbNgV0yf33wbQD2jn7isRJL8VcVJwTQcueSq1GOVZcVNSRxYP9vAQrMAGlZ7YN7Ltwy5UOjiuxqoP037q5z2Mo3SCgGvwhIvXZsvLEXXsAsxs4XIW1H2/Y32HvB5mmfXtKPVD3K7fCzkdonL1mzUURWfOlPspbNUbEO0ePg6KxXI5Ju+SXY7Yq7iTkqVSNde6UTulOf8VNActy0YGtZ1Whc/9Y4BHsrwCfJnfNKEzaDfUX6Bw0w9zZllcBoAMz2DJN31uArE1H/ZiNsHS/Gb9wBn00zxoXU2eufZ0ZkZNY81ltS7U7gmHhkc/dotwnyeYT4fc3rifRX6QiQVn5NFd1qPTTc4U39AjpmFmcmqFSlWm0wyN599Ax8b9CGYsQMzcKONKnMhVaf34Gm3b4wVenI/2yodkrSiGG0mMy4azimZe7J7U0BgTHOjrjj3g8rchyzgF9nEXEpUfa4feqla3+kR94jnrFWVfszpgnO7bInCFusb8rDEaEO5/b6rbxxTLnVa1eqUynoHOWi7Vc7sHIKqEHYNZ27ZEAXFH3dpwbgNVA9x8Ep7UarhbWU00lAvjvTFkLadpfDY43PzkgF80dCNJVY3iridWXOcA7B8ozKLVKk5cWEjWbq64vJ10iCZhvKzYCAlIcNTiCrZAlBt9I03LknNNOnMOnYfHd2tP2YAfX8pl1m+caAEgAoDlPFGiia2Vk0kGYGLrpR9gGGYYMIY5SJVFJ8JFhMgUUNB6evPJcveLTY7yhqJAE35Bcp8CHC7Y+yeYdz3MAGFY8rg9gHezwB1AORpNmJuBIGGHgmdn59BzM88ZCRBmiBV3JaINJEkzYlpXJhqrhtD9h4tWocbbVraE6aTa0MzUiIg5DYRGCjMSNg+5VI5sjJdjsSUgaGoM2iuYkyQkqgVUG8WDcFB7SASGWNq+JF3VccMO79c5Pr3Lh2ISYOFgfBQV/H6fbWYdHyFqgYW7xelL3GYgtqYXPE6XE31GkhtwPeDTe9GduCWIUe5npYW6MmB7lTkmgdx/m1lOTKUbdgnIszBeu0H+jQTISzTsGJA51JRNcBfBXk6PjF0bMJHTI4nLL0FND9pPz8ZU6BAsj9+sgUEMqeZDfqUuSva9773N5HQsu+2N3kPgbehtXRTTfBqQvhq+kaoXeN09Z7Pb/EmQUkUNBOHAUQ+JLyJyqY8I2JfGuKmwabHSTOHUoCkCDcOQF1piPCywCnQQOJpPtuPgIsSP0Oage7z8hVzJ4WZMDdRZdlmU3pnZ2OkWErUCmaxEN6vEc022K93zGmRDZ92E65JREqrHhCRJpcpFBYX+Qsejt9Aq00BeZ1dLcmwoamtTgl1uj1BFzlJ8bHx8t3ciU2ZQQ/OvVcmGSF2pIla5RfqUejSJ1GyOaA8HxOCiBiF6RelIOgoJkoC38Afb+dBy9G2KqmhHPLbG92oQMEvaK1wP/N2qanbWuGzGwXtAVPvvgj6cOqU2tE2Q27pYBocBh5r+vWQ6XFK7CBhYyD+csPGk6iB8wqJdmQfVHF/kNfZQifTTRT0w1JB2oX7NMZtVmFf1T5dqD7MJFXEgxLLg4FfnH9y1dZwN9vxbMI5tve1RR6rwOeem5yxxD61yfQSoQAva7ZD3ggibqtlftdD90MqMLjFmZhucKOMecD+Nh4AXG63oK7sLXUHB1KbYh9pTXatFT3I+/YuN8MeM786rvz+M++2Wr6LGIkWM6FQtfe6HMdXJQ0EQFW00e4PyXNm7ifSuwmciYxS8ZxcsKK1G81I0opKf2QE0YgLk69uopBzTaS3oqj+HHn46/BzvqaSpE8UmpGup7xxsRVY8+2IP53JCaAfNIbMWUPyBb842komIBnXbo9c2W3rufbM/BUPqx7/90x95X56tUfjya8fIuDyS9zgH3Hl8cjQfOmiijvpoKlP4c3H3Pw2At1uvIG+d0luflUicih/uzQ70Px1PFJ6uPV44qEdv8RZj24HB9ok1LfR0kQa75o5+Co7o+4g2xnXMw+KKGgYu1XLmSfhat31VQT9xI6QUGW2YMm30V1RO8TbxvKt5RRwRjA40VU+ZowlUd9EMYeMNZFJbCaKCswKSS9pSiX1kFwrQvfIgaaC2KC0xwab2LkwGkgiaHNiC5qa2nPFKmdW4a3LXlx0U6jt8RLy0LNAN9v0pcHspDB+YyKK9TmgsPDMsS7druxENWmo3eVXqMdFtAdrlKQdj5B1dJlvXCCVpB4MVePFkMrQPhiBOMqz4a88Gw6U6+nfVOH+SlHQt0ggJUTLsrHLE0wn6Ou3NE2PrN3V3DXN2unl6+ZV420OwBK7rFcj2kIUreuONfxGl1egdvWTq9z3mrvL9+wNDp5Kpv6eZdq16Yyd1fsuVMJjBtUTjG4J46C8htFUJgdgJVmfWEFJCUOgYZ85gAOEmdgq+knbN5QPE4tDaYs+cZt4SgOQzOYebCD2V+kEBSOM+8x25324TnqIUDeXUKciJs3cBd8L3Yk4EdDrWQvAdsz4l43kn8FxK4EePIDGnD+1VTyl54j5BAS69+itmet4JjRDOtZOMwEOIl1RqWRtyYlJh4pC4pNoUFYfjvOWMx0pdkKHnYEgTMZSqcq4N6kGqaCY/gn6SH4fIeD8+lVpUZx8QndUajOGtAuP2ve0+I9AQhvqjEluO40bwYIoQArPre5vZzFMmRyTqcbrTEApxVCSZhJkwlTYV2w1WgvZCsn+spPuFZOKI5vhgmqUPeGai+MVTILHDgBXISpNNvFeyuVo+AlCTAzni5k+QMWH/dVwKZ0IieYRlHk3IxeJXK2ifuD539WU50Hmc2kVQ2hX4BJmkinoVaBVcUqurnL7B05sAlLhzXvEKjw5bAkxGjglHI/EOnj5aq/COmhOU2OeV3miltAcVJCF3MndIiTj36j0gxnLsKu/hGhYyZ9ehnx1xQt67RjOuggt6V7N1nNqXoZgwhca6yz3ahlS1tCgLi5itZ+8OlxHt1PHilL21fUH8tbwjFckgdeCZYifoLC+l4Wc6Kz6PUSA/nNom/My1K8TOBCnGftBzITsvxwv5P14sFkqUfRywodl2Wwg9qLWhklbCxWIS+NMxjPgj024K/EP2pclfyJX/qia3pkfuOubf/J1uFnhB05r7zLde/19iHcs27MsLVXxNRAZYlvybkJywU2FH5U7/E++bo3oCIF6jy1DvM/xgMUb3dvLsnJbOanES+h1w96H7vocevdbyt8/vXc/jpoLDmINJmmOeUBnPuVoyjoIyl7tvBRle7UzUa/0BE/u8C7DgCfdLbCiJbL3CaOnm3lfg0wdG4GLFlwUrXskNNEjVSqd0XlbTkNcNvHhm7M35enmJku6EyDO6YRx00R+W+NssWa9i6qH2tPSPQvmoWC7MWNirr1xsQKetFwU/1b07q4bEJB0oihvmJZq6bbukw2Xqt0XSsUjFVxfCt9N8Ks7AVyiDe1vrdx9TJWkUSQumytqv9SUdvid3rk6tHahlIiV3pM/JHaLtUfpNCyp7Yzygo5cH1ugjrvK7zKVzd23ZMgc3jY4igxGLJSSSvQ/vW2z68aHE94Xl9TWZLrrntCuJ85xgaVP9jlH7TJdmu7d+zMuT6qJtlBKVbyj4bD+k91HKG0CSxzW1Whep51PPxLq9vA6VzDuHLXUwC1+X2Wz5SrpGK+UhdzjuDuBp0+kt2QJLknhpBi8Thc0OK55Wo995fDh0fhSLMX9IXzXUqqqkFfqopbzKo3uhqdaKQarWhfXpjp0VFDWIS5P9Cw44Q4S6/Rh51Iwb5PYnaAadJxXiuePhF2exp3zUggWXhJ9LVofCPH6bSP7gimqYZWQj3VaCuzDCq6i+3tLFkphHSSKzq56jdXtF9daXNvFdOu/gEOTdUkUtU/I/0fAkT+9ApwV4PzfAhzCBeeBvDSPHsBEk0xtVT0NZECWBEwSx56vVdk9pYR7l6qZqpfa3SnHr71yao/l2bu3OteBWUGPBhi3VfVTT6gaJ9r+XAunkwu8R8urI+n9HWuQe3anAFkXuPxqqJ5L9+boFET9ztmpYQU8osjOLN2OiD3f5o0ycuLTvTidc9sjSGVC+cLwY7hzNtL7fbOTSo35VVQgU2X4h5VsgcL53JhTGdaoNUgs8UgH3tzl5/gyhCUPKge5xVkhgbFn2OUEMzCpjxzDpiJgc0O3xiSVqI8itSQsE5D5LrR9FD4Y3CuTV51Gch5AbaGAxkzKaaDUMOV4USudO+bzrj/X5ABH+zq4GrQmSGZfPxOtQyoF4CH7C7R0nWYY8Laf9/Nfja7kVUY3qOVmUkw38Cor7zCnR/GprE76ej2roCHzRhmO6826CcADF+py4zJSCXzqCo4/QwfsuiEhD+6lZkLOpobtFJFNLIleja9K+bm9haCnm3LBx1Rl9jFrCHpsoylD+3U8LQYoxzFAt34O+r++NvDuRlknt7iPsBMX7S+1S9ydvSPbx4RPz0zfXKtnFjXs3AIksN1qS/Morat5Q18Jx0ajXvPpmn34mVKAxpMN+5h1paTRL12h3pd5fASkfG2OJPpzP8sFyoBH3eMCJK06F2rpvx5UheHjK0kHf0WhD6wpAYgDwjk25pgDoD6cHz8HbJdkmVyD4JXoJ3yupRf85c5tH7zcqtMPO72kF+/lpKbelV7UqpgD6s5Ke3u6LU/0tkkkKw8mh0CxRGnl5i9ma/+ty/dLdVmjlglSrNcK3wwP+1TeysfYFBsMUfNVQp3Kif21kfQBI0W21DY4LIdfiLowuNH6fMHCV1qii9cduFbgxC/KGIcmqckbibvLXP3laD4fd2qRU918M1k50XvV0a2fnflE0Xt2vYO/oaQSvYUWCvKJOt8cSXE8Ml/4/oF3j/gE1G9VB+4UB2yT2nbfjp8zW+hM90m5mg3fOsMnKC7o6Gmz1qSr6uED/1GZTzu0Jh2+FeQT2N5dc1P8XV8cMnht+6sNtJfbEb2A6YHLYIw94AWYNVbvxXaq0hnj8IMkXuVB9RWSy4DDi6g95oTseV2ptkCf0WgNPvErpF+kuR/sPHDSkkAqEQdV+sf5wnu6rRH8egS5/wvYyGfNWH89ePyXyc/7/RZChcgBSMd/HALFxw0UuDm00stXsbb0SykfJhDC1W6b9hl/a6NJG+t9FnYhzlcx7Nt3+NGmKZwuyfCyiKxK9MebhesOUFzXICldG36ur5ZrAdnXeLTlGb8IH1Iy3gTl0Z+WR3yaq2V3inKExwLwx/hZSljCdmah0C4tvggMHVTwuS+0K6SEH1ayNUzLPHlMKZQft0uW6TSU4RUK40dZB059uMZ9fFE02YkPoTqdXd2SwWN42YX8TIIqaj96nEcms/mBh9Kkhz+wxnngFD+GYHg86gyGx80o/KxfbntJqDqvEJUvlX6GlWEfE5SV4+eZGgxDU3R4zNPwOD/+ipfN7SrlocWQnwn+U0idTWJzWwzQZWBmtw95sj7hZN3kWxsDqhJsjO1fhQPlp5Is+0o+KSb8HCcB64AlHwxVYJyJvsuSZtMP6SaRY6O5sLmZP/KlcL0UDSz+inKML6tJxn60z72XQOpnorJI9w9JXx1jX0fgaGh/fqi45/LxfJ91O5Y4cuLAb3JbTq9OkMXECMNZY32kvnpwJN3vkCrn4y37/t6IwHMFWhX3/3CfrbSRe/wh781ZmUhK29CSgSjSdtCJeYZ/0LMpsSXDlDvZblCoBLzge+qwCvI0Z3dLlewfEz6cWgiumikb5x/YHpTled2sfo+Lt10wHHTGE0SqJjM7UqtS/PZ/QlKusq+F+VYRVPKq9+DDYkZBiHatqBhYKDscUezSHgYP82d1C3VEsCd7H07V2e2/ADdm92wVl00UtVqml0Gc8xDriB3iKQKl7grKSJ+iP5LprtoKHzzFpFXAo2VZxNK+fss2V9DMCzV4b+97lwwUaeuO5HvaQUk0Cl0bBal8zQQitNWDguOGTcXdjVOr6RG97ex0M8fQIoYNHdjsq0iaTD8pooh7i/KjmrkXK7Dag+DcJhDNkVOwv7BjklOI3vZ86trcPNz13zjXW4Lz6qGLD3vK7BubRz6/ElFdmLjfNz7y+aWIPDUtrWp8H15bqGHGnxDxKHoUrKDbAs2nv5SHIRJvaaPqI31IkYWUt6FNNOnflNnXBwxSITVPdVJDY9DtlKzE8jLb1Tl7eD4/s8Q7hYvTPwqfedbEbGepFw9RMuHb+biMzFWZ/rh+LFFEIp88wdjoPQa2bxWZP8PRtUgJqUi4C9Lz5SmSRy5LUfcrQGSX66gnYbNeBxlPQmpEGbcp6aWz2ebCtMu3ez63Gvb7TRsDHm7sxbPepPp5VitSe7DvXMpHmP1hk6YEUb5c8qU+K2Z430zek73YetdQIwkrCr2dhQtEnklOuZMmPVs5EIzum6zXoSJ60RsSlU1SIR8oaOuYmBOxgTowBGHETXiULZDvJ9fj8gJP0L7k7DX8KdeHj3dLS3JqweRXeg1P3nrvdmfw7fh0kIqUbrFH/MWywxXFRdmw00dP+fe7eHtjiUCcNAvmL6fAUip0IiHYLlDUaw5VpVrXfY8x5qMZU0bDnnSY5LrNGBMII+tTXpvMy/PhsVT4UVSYZEAjkfn80J6GQJWz4cOQ/fkqju/6qeXuxuYQ+zYnzVvBCAvYqOE+L99kUNqMPZlQ8Xu6cIW0d0ukIiwWFwE651v7EaoQdUikd28tfPbAcE+/sOqldxCVgQqlOKpJO5+QxWjeTiIx0Cxc9vEtl/AzYN+W9I1/HpKSEyRPvv3ape4CQtknItDBPqsTpaXszPWgs36fQz3bYThovuC51Sk0J1paqhoqy/MrdPho6rHiMvLM446Nj1HATJX5ukTtkjV/0gC2+SrqsiyZKf9glSeasX25TXM+u38e0ybhtqNHeTGmgl90TN7YY6jCC3xz/Dz1LE6dWcALxif5+fxDYqBsuGiBxTy/kLaQaTjzQkwxv+D4IEEfb73G+R6MX+yfK7sGWIjFLvxYxBvLzdQHQruIGH5ce76rSZlHWg4V8ouNvsgUBi/sDXvyCf33YIFn4Lwo+4DvvFcFsWWGxw8m+VE6orl+mTVvVN7wC41aJ30psTwiNXucT+QfVsnqesALsr58J0z2VISa8RrO1VBdgdMKnFbg9P9bOA18SvNU3lP1bfiUNKRKpXkt252imtQSVV6+RFlpWuO9YQQaep5Lj0y2Gz3MG8vbok0BVnWHznomLcj/azXr96WrWRKxIzaePfVfX2k8+GiAt+Kp0mrNoN4Wj83v60oWlhQLB4qee2+en/FaZtm2GvFP1v3o1OTLbH3KMou673glliO4i9aEg5h5LaNJuOeUH2tgtfPMTG6X+LI7DU/L8Bp3L1holpsdGkL2rltmaVHhH616ot+lQyYMoxR/XNOGKkgtu563aMkXg9BZP0ZK3vRjJQ6N/6D5Nd1pCuWaymvhqxbnJeOfNGHRLFowDMz6+lqTHMuOAa7xANMqOwNkLsx2wridbvMl888IkCCWNWzSutZaBRLO6mehI1njjZKSbCVqJ5qSTentNKxsu1CHXsfrRO7AD15IT+pDbmnsGjS7jz6WCx57dgz+bVOo12WCk2VfZB1FqbYgLoRhjG0bpfwq3jFu+mwZCBd6cv3N1lQ0f5F1lbnacpjoJNS4J/nasfvd99qmZwUfazk3Mpq8f7RGEUZsX4lQ6DruJsx08y1lsmTswKpLxG6SYOzXWwjTRxGWxNktvuBkntHnbtf70VX17hWuuFBoUdfR4OjK4uV7opasOk3/U/swziZVnvZSCvA7CxX/+WPFgqHeGNEFkzCelYPPbfm96lnR/LXtuTtmOFLYEjGvhIX6dH+sbzJJiLazHzblELURkQvNehIyCaLQVq2Gf7mEu35BJtE/Kpf4o49XxY4ej0vzhM4MAOum7OHm21q5HKq551cjR+3AIugRnrETbmX86DxnD8YxN8gahj/imJBn7DSsWHWew7q/XnhUdwe5zfPXwu2E1ODs7am4t8CXi+rLJjf0iDA2k6dbxrp9EPUzqRh7jEfMSF4Wwnyew7CGKVdVQUbZOsz2MR+oSrtSFYhEGJo3m2QAWZDRudSO0YRNHlFOueXMy7d4MGLRBr9OeHKaPWOtbsQMU6V3o79tjlRHA3t1A7P737ccmU8mUdDMvvdQfcDdmblBcn6RAEBXvd+pI2yOQ5ixedf1yqEcltv6o1ZuSFgBp/qtJAEV4PHna8nj3C4gvB5dKCJPYS6sQAV38ZQUyo4153H1aZwKjON9hBM9XAhqDwqeT5U6P3vBtxcNNIyA4fyZPQGl9SOhqaqhtr91YT/65EYPSZCqEPaszTDYRPMmcrivdGylAEMHMdP65ooJL71VZPuz5J/zLINZaSDBbTTnNB6j9nyWoRfHXHuCh2QbhMsuDOSLZZq8zkpNJGVAi5dYipEixazdpqN4SRSFZLYwA1hOX5gEnSt3zYnO0tJN1XBJw1u9ncHkU9/OKVOfML88o+aCG4Hc1Mg64DELQ/cTJhJmVC/fIgGQJ4I76hMp7d8SKabhlq7A9q2qhDQhaD6gKZ9RjUsdTMYIgvdXMQ8SKFRlYuqVRmlvkZ27zFyL/kT/40uvGMJ30gpKF1B+YBnzclqFEVF3G56ZbLfHeJVPR67OkPZt6XzkNRy+HXRn2DS+zlZOAafrXhbje274kZ7hhd5JxxmRG53Cl9u1dC+1oRDRcj2WBBFLalqztaG8J+Pi0+JfUszzSRV3kKEqV1JrU65ZhBurW6K6gqDR0CEOpf6YpvT7Z3CGcMkCqGWWAbWdxHTPY+LGKHxVgIYJiX0x93wG51kjMeIIjWsumYBk95tMvqsZ3WxQ7zz3xlql/gIv+/VC2RDzeS0+NoyWzQA1D203m7hmoIhzlFMQ/MKpt3J7IZ/WV3Wjslg1pazqhLSxxBFg85MnX+u8Pj37orHgra4t463eEUuLidkYSV8StOZp+atXRNSZSqWwIYCVffFrZGjoI559zs907PeNv7xnMllKF4ubTlX9tvOSEkYWbbVCUh3lauh1DwsPqskBcODEFqMmoxyTovJ5RmLxN3NOX67n3BJt8ZQw8Meb1kF7PwQ/9+XUQypDKliviF2wU7tgWTYf8714FZY91UEPOk7bxCNxLol4zUJ4R3776XDa2kO2rM37nzZ8rYv7ZPS9Y3HLdUyrIuEaQ3LbdRrF6noP+1oLubBIPAUYQL/QszeDvCkx9+Tl1moVzsDaWp5x17u7JKJCytak0p7OTEcXbQB5si1fbMyGTjeq2LmrYyZzkWVPw9EEEX9KIeS001C9JRWo9puZj6sPmSpx8puL1PrRRZ4VQo9sR9tXJdlfRGCsfd0uGHGl7unvdcnAY/ATgodpZj2P39tALjrWkqNd0yXWUlVu69b/ajb2IAFBg+xX250SUtFnf8pDxZP2dXaEq+muDtstnsLw92xnBxQeV/Ntzf0SG7v6pdBrhvBdatE33K9eBvdHeOA44SYYwxrrc1+dPuETnzzB8BvvxrZt/MNuHjDfNG2YmKdVsSaj3TytXyw8JohmyCoWB6DoRyBDwOBay/PKiYdOd7l42jUSRX7NLzwErB0BvjGL2imTqGxMZ44wcGN01JYQEzwBMha2DaFDFZe27q5aaMvHZQhnYNemtOf2l9s2RrQQqJ4M2Qzp38bELIG1OGXwqDemXUoTqozYrWxOZimRKlQvzD63A41ORg1CqebmFeTpaFIkyqx9omwrQ1/jVxL7Mso+FA6plHS4bmwLM5M8TDEcPD87kz7y+E0XznRHysSeI30sn80quDcuf6LCUi9WHJdSwM08l4Q++RjmfbvhazZ1ywJwopcBjr4XApSmQdRRrLN9EpNCQjNy6Ltnso18rhq+Qn8bas1ldjrgog/1PhSq4hmrglVrLk5R47L1OpGqcOVv1p/2ow0EyUx2MytEj5ifLfBxqE6ANF85ANp5QPHTqW817F1mGWEjVf5ClijnuQrneXG/SbgYkooMi8WZ9B/9Gq1z2De6hCG14Kurl5nCzrpBQOUfUzW76vs6bghE4N5CcM6+pOKfXWqSZn4zH79ltFBhSCgguQy402PSLCbnzbZAbbU+O85o3o6lGW7sEbXSqyu0MsHujg+rRm+ygWfgkv/Wu9ebq0EvfNjtu8a7CdCIY1LV6qaKoVkE2Bzj6R2NV53xyOOTp/3q0oLr/EuGFk/uc3VCTt72eQfSGB9M0hS1Ol4inhLC4pERqUSPo2h18fr7a21WoWESrrSO3MW0vC6OlBiLMq8XwnBJmD1S7vJXzWaHH2CJ/7G6mNs+H3nVteoQRKyOJyLLjN/lfWXRL2xlK+zhEfXM+tPLLD8Lx6KO87K0UiFNDOfr3v6eD7yA5jZVs42nSpfnLx+OtXgSxK/hXgEX8f9j4smbKIZqvGTSQzZqquN4pCdncFP7s7s8Ppx5yClvp/H6+f3Apbt/NXTLFtJPbY1xz/kpz5FTNjzubPtgApFSNl/+YWJq+u+pmIXsKmCLAZ6XB93zWfO09PiyGwx5yIsRVmfm8dJV77/ljxm+S4ppP9jswytELOeXiQJWybAdeYoo57dek/4mpZxXaPgEv0w0N+4a5BEvXT3BJ38ccA1n8PgNDc2lBdM9Yiea+zDzbAzbZZWwsI4UgRaVigvjdh3nk6SWCXw0n6OYR5Bn8JERpejZz+mv+7LviAbWCU30plKjTDsTkJnOL9Xv2A6mGLx+vWSNs5X39V9dLs8u9BcjZEOYClQp2+f8ZJfrj70R9Bqe3p+m4xyXt5DrF/whsSsLuzmYucQJnH55USt8p/r5WtFkz+U3+n7b44uTrMlGiu4+ZiH3+APo/oc9betr+sT3LV7QRPNqdDzyMWKhZcuP+sKO0lSVcCMrWdfHvAyskXSgUafRZE68FNcFXDRXY8NLwWy0b5KO3YtYw4uKdFouhNnd9+2Mzhx3xB4Ww8rThIx8XLVp2SwwENuwDUsshdACapmQ88ZhiXGh4tKKM45xR3eNk+e55FpJyLDVgrcPpLNU5idUEOGPecgJlpEI9osg0rxvLHJDcRMS2RriKcSJ0vnZ0mChTJGArbevmQPXkLjT14k7UrfNTeYJqTmr5gIn6kQ7CaaM1s2X5kKUC60oqPzcGP+J8IRlE90srZASLV0ekwM+9JTuOmAoo6GryZ26Uxr7ST15Kk/ogfM9AGJ9Qk77k/ARo+08g9Z/M946nmre+EWbKaez+BBFWAJyYi6hbF/4nKw5Ap3mFa8r/bmJxQGsB15wq90zly1sHOqWHEyqIvWwt+NZm+ZT2dAPvJSCTHW00D3sO2TaUvRthV1mXAX85YoW9NVnh5/BYEEPd5DS2CbEFWymiI0a0S/OJxn+5CmkeVvDhFJVVRkN1RVcdDVJa4clXsRabfoaDEcgPX7mKq3gqa3O7BgrhXS1pmtnlPdYrhmc+SU1DW0n/1ff7nqv7QsSXsxO5cgNz7DELvokwIqK9I2/zWCNJ0/Q3s66ThlhWs0utaIydYQI05FgSaLIKTUR0AefXtjog2K7FNJDjWOk68/yVF/SdjlUCuXHZ4eO5ifL/AwpRo3ErsjaQMCl164Z3S5Qu+N+qDtIRkdmu80wlW6gQLLnET6MyuzHUeaH39uP5ZdhnMz9av3lhqpR7nG8/8LtvRV8az27/+mZkwCvgsSqa4k+iZEceQ94GW6R47grnq0mnnIvlJyPqrLpIvlXRhix0aw1KaSebV+lhytej7k1KBT2PdzikGy+YbqJKd1ih1lfnz+Couj5wGxlX8RefBu+9TTZSHTZveb6XgOKXr7gUuIMWq03EBELwPwJuNS28f6YmCZprWqzGQl8Gd/YJteO3pqc0lBOi5y7RgpNbrf5XLpzdVjRLuIuossV/S80qjS0ZbWFIZwuFxm45tF383TLVAqvlT+72GXErqKKWJHWbq60B8PHnxaPBtJn5Olre3i24fdwv19yypOKYu8kcx48vKi6ciCcOfdi3sZ4lIDupft+Dj1MA4krg65UlUMy7OygTRTS9rdJFOd7lmuwZ03TTg5HjxKAcQXLTs6clhHGSycesmgXejPyqmLkcGv0VR0JJUr6GTYKFP+H9I2WyNjmrhF2AsqGqlYQSDpg8Q6LnwaLeQEDFXGxeb6jYXPlXeTJdKBKfmxMZMKNVu3AQqEPFfXUII78XYrRL7dE2y9OOqju+g/GFo8kXUdmF4u+K7YoupQrfL9dtrP9wcafgOuiVkXQjU8vnO9ZrzmpGrNDJIW9QI6yfKNsyi8HGVxePD2dHGwh16MW9FRStnpMVOQn42whF9O35e6D43HKsn+J8o7CIT5MyYGT5Zd49Qrr22dVdoX0yUr9tHWTNVa7rUuFAAtbQn5uhv+XRP1MgcD9r5I00dVsfCS6XS2gTJJHK+7LXl0Ie3DInvrU1mCYam3cRKbsj+dQsAuRc+FUNISRRe5tfqxN9ueFdeFBI2XCBa+CDqTLlaXBVqsu7n5Sh+Jd0QILpOjZ7d5F4h2mV4Jzu7cnTHhXyy+ZkBT9tGf9QR5p8eWRls6fkZbr3prrbXiFHP5NWmJTTrjCL+Pi/l54LD/OMjrJ6qig7I6TcaMBt382r7+hzeOv1v17Nr6csKRYwteNV+4L7XKo4MeBDpZvusIjSg4F/ObQkXXNyIKLohuK+W26ejPa7MXjQBse81lIcdgRHLpj1z2hg/z2iTnogkNdeYUS+G042vDKTfE6TwNv+C1/LKemHxYtbKJfa5TWPWWXm7PL++hzY/QxKK0TCmKlRtY1VilohXwSHnymSBiJCsKFxY5o8Jn6dxX5ihXTHFWGTn/o66v9dvL+ssJfCF338/pxQjfgsR/VhJ7sX6UlWHUR5q+a+wXrEJffcGspjD5IKIpZFInKpq+zrfL6VkoieDrRR7jrB9JaJnBACpWi2koZDV2//EkdnjARqzVePFcRj8zsG2/Dj5Z2ey4povVEXZx7U2XmZg69LEBVtc/Dwv9cgYWz6g8Rflz4fSKSPPu+KgKNK3q+3WxinUp25XNJ/C88T9NoYFre4L10giMeCRTOrFr3OAFJcpP9vC96f4HqsqRP1Ir6nBdR5Ixh7i/ssgE3+hqidMJ+POO/7nsnw7M+UDkQL3f1YOEQGZ2Lab5FY42wgcVSa76vIBRovTv39ZLD/h3LLSLIJn4PlwvUjtAa2JdxAp6CW3STwd5z3+4I+Kuc13+UQncsTx7DJesvtobO76sJ/yq4nNf+16cK/eoKuRndNTrlypvhEov826v/Tkp/nrd8H1wetJj1l3zn8P8quJyn/tenenW2uqY65Rd8vAH6ypsXpbG3/zspdTZt+2pUdHoWexv374P5r4Lyy6wy/evT74HM+wu+NSbQVH8RJHb+l1LSMs+Fm3tXyC8Plu8Fl3q9J+v+Xcn34NX6PidjqisqcFHi5/hfStmr93oY2uq72ONd+Ou4oNdPSc7/VPIt08rIKDbR+VI20bXIUvPE/zsp7v5333DT3yyel/v81yIa1uHned+/Pv2Wqum4RXq/B1LK/r4iGWcj/99JqX23+wFb+0Hbknso/m1nP0sc//XpN47tjRprLcK1ABed+Uvb999JiXx04hALeChr8Q7xgP/OJfyvO5YeHXHuC2uzp0l0kc676IXrKaIN5qGfH+UHoZIQmiBzDNcASjFwJDVB6qkAulEMLIPhh2OMN0pi0OQRJmbSBlORRJer8sZ0x5zFqYD3vEAnmvMc8HSNLXbJWC6wvZffqtQQ53bhzCIaR24hOB9/R55NThEIm+3Dvgx80u2i7y3UIHKKxFWswRimORHy+1jhWX4CxvUYPXZbNimzDOtQaFW8/gdIRi1Yhy9ca1Jl7oNKxDwzeB6VZG4vIdnYjySW0NSwTa4HZ0wwDBOD5+fcLnRjm6Yj3fyid1xN0S6Dd6kz28fClO1QCBykBXJQy0RyD8VnTx2IBQBc6UIVR+SsrdesG8eOhSHYvW2fiTPQfGDn6gwASvpb3Kq76b0vJykjenFzcr4dwbaW63EJ93YxHXOT7xFq2Xj70G9yW87EWr+Q2z8YiWbkZGlp7w2DY3CEwTnS3NDz06tv7PkzpSEiZifUTbpnTHMMk3C3rE/3dMqd0lBYGYSXfxbmsCZ/mekKUo5p0W6Z7rLuxVXYhQaGImg+EyzI/gB4A6PLbPmV78aFQ8xW4Hgke6+0pygd288BWLlVGy5sUdyjmKyljW1E0VEnJ7vOfZU+jeKiBirqNUdMxVMszs/m5kv7o449lnbEByeRqFQjCeN8GDkyI1bRPraS9UsKpI3u8yi1PmjTX0H84Rdv2w7bvkXK+HVhbIa54laSa6LbtcJnvQ5LXz8kIC/ow4lVsFOuGTXbmwI/ltH++p1kArK9YV/LkcZWCOEORGXy9jorteQ+1oXPbhKTopZu6bHDU6rsTOqq26sLLx37cUfMQhdLd4rnJMKkfz30olvoDZC+X4HU/Pm16wkF5DBSS/fS+xH2dXwj0QmLC5Sr0XQAfILGwMv2Od/a1f3n09/rJryLlgSA1G/ehyCfiJIU69nUqySmKVksnvJknxARhak+ayaERz0NnXs0Tts3uTGk5dPXsseTDnI9exuD04qrWF+TJ2gQa9I2djtLJSfXk6d6sx07LQkQurwCrj1Vk6nk2W6BihyODtQruYMUOhr3w5hZfR+zRGTZ4bCYkZh4+BUXM2U36e6gJBpprfLBq5u8vOJv0DRaKkP2YV+NYNyGN+F4KXhUIG4TG0TfZgy4Ox3NS1lF9EjT1YhqOFMPUOLXILffW8wsf+rqDV2ocpU9TBlHxPvFxKaJ7idxXeUfd0v0jbaKZ8kvWWAR+WZbBK3Jt4K57Fr2Q8mQk24yy7vj8b+uFMBYhIKkTniZ8DyhQWyjjljgxqUnIv/yX5DMOlVnqf8cHFYFCv9Ewj/0o+JPfjgG+V9ymYYf9kT9l2Ff4MdTqv9dhFxRwooSVpTw/24lBDQSebmySveMcrnwwkINOimklYXyDxmtVDUJZVpErKK0tf54Ecc2cV5Srwyd9opLd7gRJyF3lVqj9U58QN1bQPONa9+V+QbtJWkAr7jZ15twEay+VPwJwZpi2XtsZXpUidiyyV+iQchugegPCZsiXK6IvorPA26++n2lSKF//KcMdMBX6CvMYI6E4ZLGFihikVSl5e04QYmmMJNcio1nd6caXX6Xq2zRP7tNIPP/A7cJ3IBUzTd7cprxrC49VwpWn+LCR6SrDPmA1GxxMOQ1657edNN2s7LEBJBwCb/9p5mcQ3LGEVK7xd0ZRXLgzXxOx9nGq/HQVxIKzPpSzFdi1CEeTt0pLfqdbvxO29marshbkbcib0Xe/6Y8fF8sZTO5CzDz8Vbtwg7QIfYMFeH559Rkuz1dOfrjzb5vR0bpCyvroVlhklcpeEVceGxg5HAdhVMyw2fS/bStxXf5vc/CqOriEGa3TzCWlwViaiPp/avhZbaxOLKaYj3CM1QxXxFs0jIyLWLpGTOSV39lfuCyZD+hvWYKIvbzufkAx18WppU/qws9X9gSGvfWcXqTxu/AIxwjbqbwTendqHvh6MF9KJNwN/ZMOFmaiAL1kElcOzrVVU4BR3RBo4hhxmbYgREIinK1rD3mCBwCnQvIhad1qfPr0o2FQ6TKYTLIgZ2FGsBzvslJrz9RPaVVW/zbqwFCL0Yev4lwW/0klGQlCQgv36qDxU2D2dGB800y9r2jxtgX1Rg5lUJ7Coopy5ImNUGamOxUgOXr6mIlG059QiYoliOPk/LULunz7D0uZqXmkIKpAiaDerRLovd6+PMNPenf2nVexsszHpZf5+O7On2PbvJFLVSA15nVj9sbztf8oYu6RiIdj38UCpPWsoP1Y99sTLTT9Ar+8DH22BekqoHQ65FtnDJ3sdOsBCSvUalqqaE11yOguf9QJWNh7ZfqnS4RISTcq1aRnSR2aguZSqY9ndyYidcsQ8zXJeQyXjNJGNI5Osj8yt5b8AEdy1bU+YqEkvYJ0LlhNKSCnaTNxge0Mcb/IPFZEQoQkl0Y9TF17POIkemdD89w0JI2/ml3CVavgEifeDjoIHXyD7aIFiW95xVxxOykobyGWT5CGfZq7Y7mdEM8M+4o4w6y7LpeEDkS1m4zYv/I6Y42H5YSgN34DWQP3bHKz8+wifdQljpBSafD5jouvZr5NLbHIcczSGWLT22x+9N+s9iC+tJhDpUGsYAnIGnQHvTWe32sXGRZqV+DPKVnZqz2iFlq5Zry0NT2cT0UiLVp/6ipoTsj25Slz2ePU6bUQZ4x59Rcc9ASej4TmXztyQTxys5K2du0pxMi6/LTuqoEKuoRw5Moke2kiPY7Oe0I3FwPOx4P95qlR0TDRjWZen2eJoQu+/i7NDMge/qEotNmFRgKGLglIBmxtkh6PYFVPhQd9RLEh2S9X71rYS5JwQD1rJ/fcl3AoPyCtlI2k04F8yNt75t0/jfkaRvQbn2kAtdzY1P2k06h+O0cy/ztm1ZrM6DGbCQGt72AXYPnt1pZdM2bl2IQn2VZ7adOUrFEPQJKgS9M73/HzVAZTpl0kNjtEo8iMogEIGl7btSgd2ys+dcXaiZpxNJodY+gLD5kWy/0Oi+piQk8N4zsuEejEsznObZRPULEadbClv7E+6C9znw9/N0F2+znOV/OBC4ycqy3uxlBAyuklmj7ZTFc+B29s43/9k198ZTXlHwvXw534aiDQirqGb8rruL0jL41N0trcuHekj6eo59y/3ajwXOeMtrKJ/aR+OrYcUHHEK9hzqrbZ1rRki7XxxljfbUGKtkbtvgGGkhYd6ZXtEXzO3hXdM3h+zBNS/05bfGniHE+Qhw2TC2DxN6PjUeWOb47TuM/yqcXvq4XFBhWz+9U3iL88pXnsyJvRd6KvBV5K/L4y5NOnFWuEoaxq2C1/3FGpmEmxclJUHaYX+i75+RyxmDXPaFVx/lFuQFOy6NHF0XD+e2LIu7UKNss6xAXx29flFYIlPLO2WKN8TF+B8xv3+lKES1oaOB7wNwQE+rPa3gOvwm28FeHRw+tcT49wE/74tlkQz1ew+34qd743LaIB0K7tEL48SthfHB2pmiBRT4/spbz9Jfao4KyctX8Zv1WUQ3sbNc43+N7k6TdiWt9BRdFxU/xm4aMY2zOfyi0i/iI3+a4/KKmIN6orMBpBU4rcFqB0wqcVuC0AqcVOK3AaQVOK3BagdMKnFbgtAKnFTitwGkFTitwWoHTCpxW4LQCpxU4rcBpBU4rcFqB0wqcVuC0AqcVOK3AaQVOK3BagdMKnFbgtAKnFTitwGkFTitwWoHTCpxW4LTMZfKf0jzHNqR9G76rslc7r35vWeahWwe96+YbtJa+ifs/T43B0z8YbucNgpuLqsfmQb2t31+s/eupMcDPnxqrSrYNLOGNi+PKU2P/z3hqTHl6LBJTyygWXla+llbNwoU3rnL4ZT77fuHOfvLqyTc+etmIDJNlKuj+Jw+dZdz8lCGt56j2QxG5vn+i++FyBTyhVenHBj4JtFj2kp1/XzdENBDsa33xtfWqwiPpH4okB/H/eiGWGAxjk2rtIZ+dasmzxeSe+i/u9B4AZ7zxE5pSPTg9aEiJsravzEFkbP4ReY/j/FyOaecbT6VvfX2dDodxKI9MNfDmKD8SIgYmi8sxIdhcQXrOz3ZGYqaTMK57OabMgeaJltDgqTXPowMSfxypx3GlsZ80zm360qcemMwTBRoJTdLuvNuR45jmOhz1akazwwcKNhbnDlubxxzb76sRpBiJMsxPnu/CmaGS6E4tcxzCPGfstefc16yWuQ5PbsfYwntLM3PEK2bhb9F2z8yBdzf3lRPM2DE0c+6IPQbJbMdta1F67GPqTZtgDxlgZhJDu3FTN24qs8rCd9OhrNpIHJ6Byo0p3eFZO0sK3W2uGcR2JXmkyC++1PTMhFtH4V37dZy7LbHjl1VOtV470/oWWjLFjAoEa4YcuYLszNTFhbKgWw9ZTN2tqvukLmJyjhw51hvdXi3iSKFK1zWzJOfHJcmc6Fdzyc8gYdd6rEUU9GBf3MgxDFZBQHwmrewqCTqKg46evqFEak7v0m+pxG07daChy7Jjmv0WiCL8ZoIi9eLKgNfCUsJEXlOfRo7JfsovmYtQrILhd8tH1CroLL77tOlMGpg1JrF5NUog7FFup0J4bkzvhBwrVqw1XC7mc5yLYlX89jBwvLV0bDMiPx5ZtjXcU26jhmC+oLNbfZrRRmCnXubG86jZ5scvRCwo5D2mgVUHx5XgxzgmQqPM9EqtyhQxSVBeSHxS+5375pNW5hUGDiCS8r6nTLNBxZ7DH4G4X6i9pggN8fqm61+dXGAmqRcIsqXan1v+jgdZiSZqk3MrIkal3ZEGJns2c5uB9c5XnII3JZZw/nwSYTTx6MO5eD/G6ycswG8uiR4lzytsCPlwq/jECXr0b0pbvNwq5ZERYqZqA9lBZNMDIkaen7pdBFRizn9vxxx25G1ZRUP4yLQd5Gi3wdgvGq/sT3BphntZnJqUTaSY7MVPfFjUpZ1tJo4p4iqck8J6fSohubNzj2wqr5MSkBqNRJdep0aia7QBzPzlzKoNgqfcIFGvLvu00jIb0biSBCTjdIhC4piYPVWZmeIpullS3g9XwTSzA9zNo9SmVNnUX92r9IBS3Rfm/QgddHzR3dPV8XHVZ2M+stblzI/VOLfbcEvAGPr2vWmej5t3VolZaW5IHANrvmAKHPxNoUrMUpOk+zgBeSVZxErFLBoVPHKQ7qjZG5AKjBz4soAve7P5wMZTxnZVnky93+s7/nZpa1y7eDInbj8bGux+PvQR+YJGLwFnPjfhtvY+ligWjwyN5iBZsimquv3gyduSnSewdGa7h65bzqAjy08AACEQp6NrN5i12JN1wk9So9wuR2REc+rqfXw5RfXzvpthowAruPwzGiQ7ZjcLfG74ijnnQ98m9HhCH4NgjnHbLLAXsHbvFLZ+yJB5DhnwJeRzVqCmUj4prHTn5zyPxY8Attub18c8f5EH3T4KMbcpiSF7TnG5fWRuX7HQG/bGRDxsArFxtgtUFW1xd7zoGff2649qw4F0bWMMXKRvqzgIoa4Cs2us1MOdzWr3iH2Al3ZA4bxn9ddIx7dQfvG6IFbkZmjMFcgb0S9D+A3IbxkKz4o2NIZk302uIOqHqbRLOhh/ch07LjeLZtUHsypLITQJezYhdkinMJP0B1evVOVK6rb108S594o4zoVgkMRDXEW4YpA5rdIy5921RfEUPTdVSt87cUIqABppStW3mcNHk2VZSsJYrKP7+r694vWfXhFFah9qiLBkZ4mfCLSv09WQ2foKTKUkitbPGVSqTH1NpNQmIIrtpC1QpDPNPuyZyVW3Tzr0tNiq1G481QKS/kOZ/Sczr+roVeDrfmu2QJ7hmFPqJ1dVsJvJFQ9TyprR5k2esYC1yRi6m/zsNfvYQe9TRbdN30/fTdVhbFVmyeDO75g0jZSbfaVROrp1B16x/PXHAM5a0EskCWD3dzqlI0WXf8aM/NM1ZN98qsYG0txg5OAIbQI8vNZsPM6A64EKNp8on4ZU0oDkY9CyUrlNMG+C10ubCJi2Weo2fGgNyKTFED4dnY1DMlJID6Ch7IrUCUZXMMcUWmpWwe05WUGpb2NfEbUKlk/cGxfOrtlkeGFzYdAVj3S3Lrnng2V3boTOcCa/ZPjkdm/esPeZUeX+A6uuaj2FtB0vwWEIsoktzypLDRNJrTF7OxppQADBNFfZ/t/jcFOiCXwwd9akDx16xSwfuebSBHgAWTqdU0FjENOnufotFeRtVMzrSo2tbsR0o7Q8nF556Uz0kcbu6XpTdA/hIaacXnvdZON4U+dkZKfIIUphB+X00U3nLzrh/WgLjeaxwjRZTYB8X4m0wSq2R9OZxEeQgwJRowljxCSqqYX7vqohsyGkD5tlhCXqgw2LbXVbK+OGHQG9Y0aLCHrn6YGFN3aCZeNRa/bsuRdQuCkf6S5mlY/xORTSXeIduABUCAaIWrO3/VhaGSi2mR6ZHx/bXTj3frScm6tE7USZb0hUJsFI6ngTaCTIa9x0EjSVYyYckApG23a9UFh4e6Pd9+mL5M5TrPqGyo7cCSx492hA+eH2jj8mztQG64Ne9oCwxGiRHhPxHM9D0jqBbw4EhT3jLLT02cvFLb2Hy8fRxbRJ/m3T7qGecgrm86M+5uzEjj9svHzd9hhJmKnJpZRWqvxROylXvE42Pyn1pECdungKO+hCoMbvLPeZ6BIt3cDdvDhf++05rQUSPxQz+kuC726cR3V+Wopm2597ThQqJo6ZoHzvV0WTiXkxPMe56IGAkucNmU+C0bZsyD7LZ9NBW3x2W2QkIqWHK1nPsuF+GkdY7vWGEgIk/7dM9ikxMcKFDnLmbIWDQeoef2I/XReKDs/gxF7wEbsIJI0cbh8JzdHgNW9BScrrrOY/ec6dY3UB4X0X06E4wiAqsCyl8yzKf8BVrmby0QitLZ0kfowum0HrWu9+HeZ7cPhZKvDRtXP9nt6F/dlVnSf//ibYvieT4Lc7q1Rmc0oh0/ZiXx6qfN28xetUhyEXsJspYw63CJkFuE91W76bLnffiplkhuDwXi8ZO6kYTcVUSjBViRrte26Yc4qalPkwDadSI+4hNzsPmX6xYXByf8Yqd8a9MZL3OvtawCV8w8KLgX3gfkZuH5s8P2cQO/+5dO7zWD5sNj+4ReQgLiYO0HE19BmOq69hRUIVZ2RrxNclaulmUtGvhySLlT/pUp3r3yX9zX9lCvdPlUQWx5S2Rb/fUKhKekWcya8haN4Kfj5gOu1Wc8RsLGz2uSXtl5mZ7SU+T0u2pWVAbDetrhx46n6ze28YolTcvWd+EjR+34xh/whRWufe4znEfFLmjJihuSTiXRKhPN7Twx0lzI3uFSJcjBlms6B0VlBLU1eXulsUJQDdEHMKz6geBW8J0Hx65S6RUOWXJqsIbhzJw9G7xD47yhmD5Ghvr1qxa9tCFXuok7ck8uN8wcFvSEcE9iiVkgiMOofjF/5Gxwd0V9kDppzTtCa7rrBGwQQiEzzMaf9oPyN1b0S03QlGr/9IT293iKx5GkY+9xUHTQtSEVDUy0hsYBw0oZ6UV9B/SlDzGt4tnnLs3gKXhgsj2y/qtrTod2M3w3rEco1TjuZDNLPb7Y941jhDZ7ccZnun98yl1WUb1+rW/wpD/3IB2s3JlPr6jpIOz3q/W+jNdCT7T7QersxZswo+wWEYxij+m20e0hp3w0y5VYkeSHMJV57VnUGFPCy+a8pDrKkqSMMSyHnrc243N7V6cnoPCDbs3zaibQ+j55byrFadfIlQfaYGMh4M1oiL6GckHKGKWDU2OYKYvHCTE4/kkeLRtk90nEv8WC1tO+zr9kjeb9hTNhszDyYfd7lsPvvAvCbaZDX5SoBUuVGAx6mHJMUYr1z8bSXRAxSjTiHMNKNrs52mks/D/U1iU2X3Jk6lfdFUouhKASZd1PITG22mztfO6+osfuWOPMesgs+ZVU/WOq+Owlm+nO4zaGk1nwBg65nIw6Eq7EvPmeUj2gcMu6C5M6NX9MTc7+K5xI5MRkzTp697hpNBg0wr6uap62QKhTlzPw+FGHFbVTHbry8XRP2l2yLdleIkZ7zOinL55iDAkhrnY1oNm0mDRTP6zFrPGQ8dh346HoHhvMbsFql/qlqR0HmJ+Ekrqi3p9U4v39qm2oQY7bB3ZpWac4F0k7dBnjHwO3mUVv2rUaGA8JlGrqgVRXFI47ik0usFH2iOWvTegq3w3ATPX7sUWpVjZFzkMZNyx4zwNso4Hk0hF4taPrjL2iNefzbOzn3blI45Q8cg+E8TCWO1vtzS6WSELa7paS9i+hpiIWO+4u5VM4mtDWeXUcGtNypZXkaT6Jwyy7C5ofdpmXvcGCcvZMXs7iObWgTpuTnB8yjhtfOL3gqy0FuFmH2Xr7/p6l6AsA3GOjWCbW0++6Zjf4FWOBOK/JaAPCZapaEJx+Fzw/C57ze65gDye8SYb8WCixqSf08cOceQ/tqMAa7jPkrb4OwnRTVOtdpfcAc5d7nmLJ6W/LdU8+xAfz04i4dM5do88jPrGoAZAEr7NFGc6pJoh93sNaxPZrw795VF3zfTr/nimEJTpSLubWhNHyz978nUvftxpTDul6qYeWI/JikXDLOBP39Gx7ydw3y9U9rrf4xXc/mxQPbeW3DWUFbp+hxMcMHrj6UmB2QTc83FAUykdb2HM8XsrkI8ZVzl2Ta1IJ/4v/mtL1o8ttL9hfXyM/vEvhPcabASeYFQToPnHYvjkeVak1w6bL5f0mGWYT7P6Fz1ZprN+WVmWiCvCsOl7b0VmVH3+qPkKXUVOvXNl2Y6EWoXTZDChSrNPzLKi5anlJ1d9KQDJzVyjHzOvnv+jyknZigNaDeTA3tkR2NOnvua5nriQura4dvHgAh2LzUIWxTd9WySjph9hOjhztHn0VqToo1EzEwWRl6/YbRycIoKHaMGARjnx2zkBmeUWGWTWKohx8fv5VWS/N9mmwZqxJs6aqgvbj4e1elXC3t5NvnR+TqqYWpUcpr/jWcApUSPgM9Q/0scMcy4WC0vNfYEGEmllJXZPhxu8egUK8QVEiiy9C+hqeqy7NY6n6uUYUZUjEeB2t8TdGetkLGDmlQR1j626TZCzfuisdvG2TXTO4HaPOlqT498QM92lI4N1lstvMuoLHEARud5bu8jySmgfQcNXBqXmb2albt6ULMzZhujzGL8nekXhfIap8vE1sF8J4T9iJZuRGzJnWP5G7aaqNf678ZrYtui5onVpoZz2Z7q818wc18M0lxwoEtEM81T+Zf07Op/mB47HTSQ+fSx09PiwNzKKQahTr1I1EonMqQNiIj5/Kivlswd68sxiewfVzJPIpXM9CrWtjxfbppEbxWWuAoBrdcTwXcmqSw3iTT8bYJM4xTfCTqz2aJEhk4Y7scqdm+OGgCT2blaR354UOh/rsm/qjgZ1+kBBg3fun1Vc/ug/5+Hliv34Fu5haeQsQ6PzJcVJS4OUj1PXBsxzzp3oeAjbPIjeUZ7mamxwE6Lj4iJCzKJLZ3zHMK8eA4Hi3YfVQbDActoyH3VTTCqtLOROP2chZnn9hWWondtqPw1c5kprwV+1mPxMftmpB1mTuVU7Qc76ya/6wK8X78ftDtQYnn60v8BUEsDBBQAAgAIAINzh0mZ25pjTQAAAGsAAAAbAAAAdW5pdmVyc2FsL3VuaXZlcnNhbC5wbmcueG1ss7GvyM1RKEstKs7Mz7NVMtQzULK34+WyKShKLctMLVeoAIoZ6RlAgJJCpa2SCRK3PDOlJAOowsDEFCGYkZqZnlFiq2RuYQIX1AeaCQBQSwECAAAUAAIACABElFdHI7RO+/sCAACwCAAAFAAAAAAAAAABAAAAAAAAAAAAdW5pdmVyc2FsL3BsYXllci54bWxQSwECAAAUAAIACACDc4dJRHFqQEZFAACGqgAAFwAAAAAAAAAAAAAAAAAtAwAAdW5pdmVyc2FsL3VuaXZlcnNhbC5wbmdQSwECAAAUAAIACACDc4dJmduaY00AAABrAAAAGwAAAAAAAAABAAAAAACoSAAAdW5pdmVyc2FsL3VuaXZlcnNhbC5wbmcueG1sUEsFBgAAAAADAAMA0AAAAC5JAAAAAA=="/>
  <p:tag name="ISPRING_PRESENTATION_TITLE" val="2"/>
  <p:tag name="KSO_WPP_MARK_KEY" val="5cbbc4c5-0558-49e7-82c1-0abb57ad5c53"/>
  <p:tag name="COMMONDATA" val="eyJoZGlkIjoiY2UyODE2Y2Q4Y2M2OWVkNWIzYjUyMzBkMWE1ODQ5OWUifQ=="/>
  <p:tag name="commondata" val="eyJoZGlkIjoiNTM0ZmE1M2I2ZmYzMTNkN2NjZDY1ZmZiZTdhMTAxZmYifQ==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TABLE_ENDDRAG_ORIGIN_RECT" val="412*172"/>
  <p:tag name="TABLE_ENDDRAG_RECT" val="500*306*412*172"/>
  <p:tag name="KSO_WM_UNIT_TABLE_BEAUTIFY" val="smartTable{7c6f23f4-9140-449d-88a8-3c114efa598f}"/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PA" val="v3.0.0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TABLE_ENDDRAG_ORIGIN_RECT" val="412*172"/>
  <p:tag name="TABLE_ENDDRAG_RECT" val="500*306*412*172"/>
  <p:tag name="KSO_WM_UNIT_TABLE_BEAUTIFY" val="smartTable{7c6f23f4-9140-449d-88a8-3c114efa598f}"/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  <p:tag name="KSO_WM_UNIT_PLACING_PICTURE_USER_VIEWPORT" val="{&quot;height&quot;:7624,&quot;width&quot;:12157}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  <p:tag name="KSO_WM_UNIT_PLACING_PICTURE_USER_VIEWPORT" val="{&quot;height&quot;:5903,&quot;width&quot;:11448}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PLACING_PICTURE_USER_VIEWPORT" val="{&quot;height&quot;:3413.300787401575,&quot;width&quot;:7964.694488188977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UNIT_PLACING_PICTURE_USER_VIEWPORT" val="{&quot;height&quot;:2920,&quot;width&quot;:2520}"/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自定义 25">
      <a:dk1>
        <a:srgbClr val="000000"/>
      </a:dk1>
      <a:lt1>
        <a:srgbClr val="FFFFFF"/>
      </a:lt1>
      <a:dk2>
        <a:srgbClr val="51647E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D77A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5176</Words>
  <Application>WPS 演示</Application>
  <PresentationFormat>宽屏</PresentationFormat>
  <Paragraphs>411</Paragraphs>
  <Slides>40</Slides>
  <Notes>39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9" baseType="lpstr">
      <vt:lpstr>Arial</vt:lpstr>
      <vt:lpstr>宋体</vt:lpstr>
      <vt:lpstr>Wingdings</vt:lpstr>
      <vt:lpstr>Arial</vt:lpstr>
      <vt:lpstr>Helvetica</vt:lpstr>
      <vt:lpstr>Tempus Sans ITC</vt:lpstr>
      <vt:lpstr>Times New Roman</vt:lpstr>
      <vt:lpstr>汉仪程行简</vt:lpstr>
      <vt:lpstr>汉仪雪君体简</vt:lpstr>
      <vt:lpstr>Arial Rounded MT Bold</vt:lpstr>
      <vt:lpstr>Wingdings</vt:lpstr>
      <vt:lpstr>等线</vt:lpstr>
      <vt:lpstr>微软雅黑</vt:lpstr>
      <vt:lpstr>Arial Unicode MS</vt:lpstr>
      <vt:lpstr>Calibri</vt:lpstr>
      <vt:lpstr>汉仪雅酷黑简</vt:lpstr>
      <vt:lpstr>萝莉体 第二版</vt:lpstr>
      <vt:lpstr>等线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tukuppt</dc:title>
  <dc:creator>www.tukuppt.com</dc:creator>
  <cp:keywords>tukuppt</cp:keywords>
  <dc:subject>熊猫办公</dc:subject>
  <cp:category>tukuppt</cp:category>
  <cp:lastModifiedBy>雨声竹</cp:lastModifiedBy>
  <cp:revision>52</cp:revision>
  <dcterms:created xsi:type="dcterms:W3CDTF">2016-08-03T07:39:00Z</dcterms:created>
  <dcterms:modified xsi:type="dcterms:W3CDTF">2024-10-20T00:44:45Z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23DD5836CFF746769C74A27C3E6E260E_13</vt:lpwstr>
  </property>
  <property fmtid="{D5CDD505-2E9C-101B-9397-08002B2CF9AE}" pid="3" name="KSOProductBuildVer">
    <vt:lpwstr>2052-12.1.0.18608</vt:lpwstr>
  </property>
</Properties>
</file>